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F81BD"/>
    <a:srgbClr val="FFC000"/>
    <a:srgbClr val="E9EDF4"/>
    <a:srgbClr val="3792F7"/>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5062" autoAdjust="0"/>
  </p:normalViewPr>
  <p:slideViewPr>
    <p:cSldViewPr snapToGrid="0" showGuides="1">
      <p:cViewPr varScale="1">
        <p:scale>
          <a:sx n="103" d="100"/>
          <a:sy n="103" d="100"/>
        </p:scale>
        <p:origin x="918" y="10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7/12/2019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7/12/2019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_FC_AMP_5.14.2019" TargetMode="External"/><Relationship Id="rId13" Type="http://schemas.openxmlformats.org/officeDocument/2006/relationships/hyperlink" Target="https://github.com/USCPOSH/AMPSE/tree/master/Module/Comparator/GF65_COMP_5.15.2019" TargetMode="External"/><Relationship Id="rId3" Type="http://schemas.openxmlformats.org/officeDocument/2006/relationships/image" Target="../media/image2.png"/><Relationship Id="rId7" Type="http://schemas.openxmlformats.org/officeDocument/2006/relationships/hyperlink" Target="https://github.com/USCPOSH/AMPSE/tree/master/Module/Delay%20Block/TSMC65_DELAY_5.15.2019" TargetMode="External"/><Relationship Id="rId12" Type="http://schemas.openxmlformats.org/officeDocument/2006/relationships/hyperlink" Target="https://github.com/USCPOSH/AMPSE/tree/master/Module/VCO/TSMC65_VCO_5.14.2019" TargetMode="External"/><Relationship Id="rId2" Type="http://schemas.openxmlformats.org/officeDocument/2006/relationships/hyperlink" Target="https://github.com/USCPOSH/AMPSE"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_VCO_ADC_5.12.2019" TargetMode="External"/><Relationship Id="rId11" Type="http://schemas.openxmlformats.org/officeDocument/2006/relationships/hyperlink" Target="https://github.com/USCPOSH/AMPSE/tree/master/Module/Telescopic%20Amplifier/TSMC65_TELE_AMP_5.14.2019" TargetMode="External"/><Relationship Id="rId5" Type="http://schemas.openxmlformats.org/officeDocument/2006/relationships/hyperlink" Target="https://github.com/USCPOSH/AMPSE/tree/master/Module/Comparator/PTM45_COMP_5.14.2019" TargetMode="External"/><Relationship Id="rId10" Type="http://schemas.openxmlformats.org/officeDocument/2006/relationships/hyperlink" Target="https://github.com/USCPOSH/AMPSE/tree/master/Module/SHTG/PTM45_SHTG_5.15.2019" TargetMode="External"/><Relationship Id="rId4" Type="http://schemas.openxmlformats.org/officeDocument/2006/relationships/hyperlink" Target="https://github.com/USCPOSH/AMPSE/tree/master/Module/CS%20Amplifier/TSMC65_CS_AMP_5.14.2019" TargetMode="External"/><Relationship Id="rId9" Type="http://schemas.openxmlformats.org/officeDocument/2006/relationships/hyperlink" Target="https://github.com/USCPOSH/AMPSE/tree/master/Module/SHBS/PTM45_SHBS_5.15.2019" TargetMode="External"/><Relationship Id="rId14" Type="http://schemas.openxmlformats.org/officeDocument/2006/relationships/hyperlink" Target="https://github.com/USCPOSH/AMPSE/tree/master/Block/ADC/SAR_ADC/PTM45_SAR_ADC_7.10.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79BBCA0-CFE7-4CB7-87B8-43B3B49EDDA8}"/>
              </a:ext>
            </a:extLst>
          </p:cNvPr>
          <p:cNvSpPr/>
          <p:nvPr/>
        </p:nvSpPr>
        <p:spPr>
          <a:xfrm>
            <a:off x="1486976" y="1164501"/>
            <a:ext cx="964947"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a:extLst>
              <a:ext uri="{FF2B5EF4-FFF2-40B4-BE49-F238E27FC236}">
                <a16:creationId xmlns:a16="http://schemas.microsoft.com/office/drawing/2014/main" id="{3021EF71-29F1-47C3-BA33-5EF68FF8839A}"/>
              </a:ext>
            </a:extLst>
          </p:cNvPr>
          <p:cNvSpPr/>
          <p:nvPr/>
        </p:nvSpPr>
        <p:spPr>
          <a:xfrm>
            <a:off x="5579845" y="1177351"/>
            <a:ext cx="1408088"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sanitized AMPSE repository, </a:t>
            </a:r>
            <a:r>
              <a:rPr lang="en-US" sz="2000" dirty="0">
                <a:hlinkClick r:id="rId2"/>
              </a:rPr>
              <a:t>https://github.com/USCPOSH/AMPSE</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2569318" y="1168662"/>
            <a:ext cx="2868372"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7195360" y="1127807"/>
            <a:ext cx="3369042" cy="532982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3394831" y="812451"/>
            <a:ext cx="1223018"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5554976" y="846245"/>
            <a:ext cx="1498229"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7969175" y="806707"/>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2622189" y="1258806"/>
            <a:ext cx="2728480" cy="579979"/>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2627269" y="1959873"/>
            <a:ext cx="2723401" cy="4427481"/>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2666298" y="1406344"/>
            <a:ext cx="963680" cy="307777"/>
          </a:xfrm>
          <a:prstGeom prst="rect">
            <a:avLst/>
          </a:prstGeom>
          <a:noFill/>
          <a:ln w="19050">
            <a:solidFill>
              <a:schemeClr val="tx1"/>
            </a:solidFill>
          </a:ln>
        </p:spPr>
        <p:txBody>
          <a:bodyPr wrap="square" rtlCol="0">
            <a:spAutoFit/>
          </a:bodyPr>
          <a:lstStyle/>
          <a:p>
            <a:pPr algn="ctr"/>
            <a:r>
              <a:rPr lang="en-US" sz="14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3822732" y="1405514"/>
            <a:ext cx="1456378" cy="307777"/>
          </a:xfrm>
          <a:prstGeom prst="rect">
            <a:avLst/>
          </a:prstGeom>
          <a:noFill/>
          <a:ln w="19050">
            <a:solidFill>
              <a:schemeClr val="tx1"/>
            </a:solidFill>
          </a:ln>
        </p:spPr>
        <p:txBody>
          <a:bodyPr wrap="square" rtlCol="0">
            <a:spAutoFit/>
          </a:bodyPr>
          <a:lstStyle/>
          <a:p>
            <a:pPr algn="ctr"/>
            <a:r>
              <a:rPr lang="en-US" sz="14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3801511" y="2076615"/>
            <a:ext cx="1469898" cy="307777"/>
          </a:xfrm>
          <a:prstGeom prst="rect">
            <a:avLst/>
          </a:prstGeom>
          <a:noFill/>
          <a:ln w="19050">
            <a:solidFill>
              <a:schemeClr val="tx1"/>
            </a:solidFill>
          </a:ln>
        </p:spPr>
        <p:txBody>
          <a:bodyPr wrap="square" rtlCol="0">
            <a:spAutoFit/>
          </a:bodyPr>
          <a:lstStyle/>
          <a:p>
            <a:pPr algn="ctr"/>
            <a:r>
              <a:rPr lang="en-US" sz="14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5652065" y="1645880"/>
            <a:ext cx="1260548" cy="307777"/>
          </a:xfrm>
          <a:prstGeom prst="rect">
            <a:avLst/>
          </a:prstGeom>
          <a:noFill/>
          <a:ln w="19050">
            <a:solidFill>
              <a:schemeClr val="tx1"/>
            </a:solidFill>
          </a:ln>
        </p:spPr>
        <p:txBody>
          <a:bodyPr wrap="square" rtlCol="0">
            <a:spAutoFit/>
          </a:bodyPr>
          <a:lstStyle/>
          <a:p>
            <a:pPr algn="ctr"/>
            <a:r>
              <a:rPr lang="en-US" sz="14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3809212" y="2704740"/>
            <a:ext cx="1469899" cy="307777"/>
          </a:xfrm>
          <a:prstGeom prst="rect">
            <a:avLst/>
          </a:prstGeom>
          <a:noFill/>
          <a:ln w="19050">
            <a:solidFill>
              <a:schemeClr val="tx1"/>
            </a:solidFill>
          </a:ln>
        </p:spPr>
        <p:txBody>
          <a:bodyPr wrap="square" rtlCol="0">
            <a:spAutoFit/>
          </a:bodyPr>
          <a:lstStyle/>
          <a:p>
            <a:pPr algn="ctr"/>
            <a:r>
              <a:rPr lang="en-US" sz="14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3809212" y="3258825"/>
            <a:ext cx="1460445" cy="307777"/>
          </a:xfrm>
          <a:prstGeom prst="rect">
            <a:avLst/>
          </a:prstGeom>
          <a:noFill/>
          <a:ln w="19050">
            <a:solidFill>
              <a:schemeClr val="tx1"/>
            </a:solidFill>
          </a:ln>
        </p:spPr>
        <p:txBody>
          <a:bodyPr wrap="square" rtlCol="0">
            <a:spAutoFit/>
          </a:bodyPr>
          <a:lstStyle/>
          <a:p>
            <a:pPr algn="ctr"/>
            <a:r>
              <a:rPr lang="en-US" sz="14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3823791" y="3698297"/>
            <a:ext cx="1460445" cy="523220"/>
          </a:xfrm>
          <a:prstGeom prst="rect">
            <a:avLst/>
          </a:prstGeom>
          <a:noFill/>
          <a:ln w="19050">
            <a:solidFill>
              <a:schemeClr val="tx1"/>
            </a:solidFill>
          </a:ln>
        </p:spPr>
        <p:txBody>
          <a:bodyPr wrap="square" rtlCol="0">
            <a:spAutoFit/>
          </a:bodyPr>
          <a:lstStyle/>
          <a:p>
            <a:pPr algn="ctr"/>
            <a:r>
              <a:rPr lang="en-US" sz="1400" dirty="0"/>
              <a:t>Folded </a:t>
            </a:r>
            <a:r>
              <a:rPr lang="en-US" sz="1400" dirty="0" err="1"/>
              <a:t>Cascode</a:t>
            </a:r>
            <a:r>
              <a:rPr lang="en-US" sz="14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1609833" y="3514060"/>
            <a:ext cx="731281" cy="307777"/>
          </a:xfrm>
          <a:prstGeom prst="rect">
            <a:avLst/>
          </a:prstGeom>
          <a:noFill/>
          <a:ln w="19050">
            <a:solidFill>
              <a:schemeClr val="tx1"/>
            </a:solidFill>
          </a:ln>
        </p:spPr>
        <p:txBody>
          <a:bodyPr wrap="square" rtlCol="0">
            <a:spAutoFit/>
          </a:bodyPr>
          <a:lstStyle/>
          <a:p>
            <a:pPr algn="ctr"/>
            <a:r>
              <a:rPr lang="en-US" sz="14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2662872" y="3911711"/>
            <a:ext cx="967106" cy="307777"/>
          </a:xfrm>
          <a:prstGeom prst="rect">
            <a:avLst/>
          </a:prstGeom>
          <a:noFill/>
          <a:ln w="19050">
            <a:solidFill>
              <a:schemeClr val="tx1"/>
            </a:solidFill>
          </a:ln>
        </p:spPr>
        <p:txBody>
          <a:bodyPr wrap="square" rtlCol="0">
            <a:spAutoFit/>
          </a:bodyPr>
          <a:lstStyle/>
          <a:p>
            <a:pPr algn="ctr"/>
            <a:r>
              <a:rPr lang="en-US" sz="14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2341114" y="1560233"/>
            <a:ext cx="325184" cy="210771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3629978" y="2230504"/>
            <a:ext cx="171533" cy="183509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3629978" y="2858629"/>
            <a:ext cx="179234" cy="120697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3629978" y="3412714"/>
            <a:ext cx="179234" cy="65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2341114" y="3667949"/>
            <a:ext cx="321758" cy="39765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flipV="1">
            <a:off x="3629978" y="3959907"/>
            <a:ext cx="193813" cy="10569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6912613" y="1799769"/>
            <a:ext cx="3748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7304275" y="2077665"/>
            <a:ext cx="3083067" cy="307777"/>
          </a:xfrm>
          <a:prstGeom prst="rect">
            <a:avLst/>
          </a:prstGeom>
          <a:noFill/>
          <a:ln w="19050">
            <a:solidFill>
              <a:schemeClr val="tx1"/>
            </a:solidFill>
          </a:ln>
        </p:spPr>
        <p:txBody>
          <a:bodyPr wrap="square" rtlCol="0">
            <a:spAutoFit/>
          </a:bodyPr>
          <a:lstStyle/>
          <a:p>
            <a:pPr algn="ctr"/>
            <a:r>
              <a:rPr lang="en-US" sz="1400" dirty="0">
                <a:hlinkClick r:id="rId4"/>
              </a:rPr>
              <a:t>TSMC65_CS_AMP_5.14.2019</a:t>
            </a:r>
            <a:endParaRPr lang="en-US" sz="1400" baseline="300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7304275" y="2876860"/>
            <a:ext cx="3083067" cy="307777"/>
          </a:xfrm>
          <a:prstGeom prst="rect">
            <a:avLst/>
          </a:prstGeom>
          <a:noFill/>
          <a:ln w="19050">
            <a:solidFill>
              <a:schemeClr val="tx1"/>
            </a:solidFill>
          </a:ln>
        </p:spPr>
        <p:txBody>
          <a:bodyPr wrap="square" rtlCol="0">
            <a:spAutoFit/>
          </a:bodyPr>
          <a:lstStyle/>
          <a:p>
            <a:pPr algn="ctr"/>
            <a:r>
              <a:rPr lang="en-US" sz="1400" dirty="0">
                <a:hlinkClick r:id="rId5"/>
              </a:rPr>
              <a:t>PTM45_COMP_5.14.2019</a:t>
            </a:r>
            <a:endParaRPr lang="en-US" sz="1400" baseline="300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7287445" y="1645880"/>
            <a:ext cx="3099897" cy="307777"/>
          </a:xfrm>
          <a:prstGeom prst="rect">
            <a:avLst/>
          </a:prstGeom>
          <a:noFill/>
          <a:ln w="19050">
            <a:solidFill>
              <a:schemeClr val="tx1"/>
            </a:solidFill>
          </a:ln>
        </p:spPr>
        <p:txBody>
          <a:bodyPr wrap="square" rtlCol="0">
            <a:spAutoFit/>
          </a:bodyPr>
          <a:lstStyle/>
          <a:p>
            <a:pPr algn="ctr"/>
            <a:r>
              <a:rPr lang="en-US" sz="1400" dirty="0">
                <a:hlinkClick r:id="rId6"/>
              </a:rPr>
              <a:t>TSMC65_VCO_ADC_5.12.2019</a:t>
            </a:r>
            <a:endParaRPr lang="en-US" sz="1400" baseline="30000" dirty="0"/>
          </a:p>
        </p:txBody>
      </p: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3629978" y="1559403"/>
            <a:ext cx="192754" cy="8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3826977" y="4404041"/>
            <a:ext cx="1447889" cy="307777"/>
          </a:xfrm>
          <a:prstGeom prst="rect">
            <a:avLst/>
          </a:prstGeom>
          <a:noFill/>
          <a:ln w="19050">
            <a:solidFill>
              <a:schemeClr val="tx1"/>
            </a:solidFill>
          </a:ln>
        </p:spPr>
        <p:txBody>
          <a:bodyPr wrap="square" rtlCol="0">
            <a:spAutoFit/>
          </a:bodyPr>
          <a:lstStyle/>
          <a:p>
            <a:pPr algn="ctr"/>
            <a:r>
              <a:rPr lang="en-US" sz="14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3831047" y="5327889"/>
            <a:ext cx="1452618" cy="523220"/>
          </a:xfrm>
          <a:prstGeom prst="rect">
            <a:avLst/>
          </a:prstGeom>
          <a:noFill/>
          <a:ln w="19050">
            <a:solidFill>
              <a:schemeClr val="tx1"/>
            </a:solidFill>
          </a:ln>
        </p:spPr>
        <p:txBody>
          <a:bodyPr wrap="square" rtlCol="0">
            <a:spAutoFit/>
          </a:bodyPr>
          <a:lstStyle/>
          <a:p>
            <a:pPr algn="ctr"/>
            <a:r>
              <a:rPr lang="en-US" sz="14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3822732" y="5987744"/>
            <a:ext cx="1469898"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6" name="TextBox 45">
            <a:extLst>
              <a:ext uri="{FF2B5EF4-FFF2-40B4-BE49-F238E27FC236}">
                <a16:creationId xmlns:a16="http://schemas.microsoft.com/office/drawing/2014/main" id="{D5E4AF70-AC2E-4A90-9AAA-367E50FA7F9C}"/>
              </a:ext>
            </a:extLst>
          </p:cNvPr>
          <p:cNvSpPr txBox="1"/>
          <p:nvPr/>
        </p:nvSpPr>
        <p:spPr>
          <a:xfrm>
            <a:off x="3823791" y="4878821"/>
            <a:ext cx="1460445" cy="307777"/>
          </a:xfrm>
          <a:prstGeom prst="rect">
            <a:avLst/>
          </a:prstGeom>
          <a:noFill/>
          <a:ln w="19050">
            <a:solidFill>
              <a:schemeClr val="tx1"/>
            </a:solidFill>
          </a:ln>
        </p:spPr>
        <p:txBody>
          <a:bodyPr wrap="square" rtlCol="0">
            <a:spAutoFit/>
          </a:bodyPr>
          <a:lstStyle/>
          <a:p>
            <a:pPr algn="ctr"/>
            <a:r>
              <a:rPr lang="en-US" sz="14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3629978" y="4065600"/>
            <a:ext cx="196999" cy="49233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3629978" y="4065600"/>
            <a:ext cx="193813" cy="9671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3629978" y="4065600"/>
            <a:ext cx="201069" cy="15238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3629978" y="4065600"/>
            <a:ext cx="192754" cy="20760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5271409" y="2230504"/>
            <a:ext cx="2032866"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7310435" y="3261260"/>
            <a:ext cx="3083067" cy="307777"/>
          </a:xfrm>
          <a:prstGeom prst="rect">
            <a:avLst/>
          </a:prstGeom>
          <a:noFill/>
          <a:ln w="19050">
            <a:solidFill>
              <a:schemeClr val="tx1"/>
            </a:solidFill>
          </a:ln>
        </p:spPr>
        <p:txBody>
          <a:bodyPr wrap="square" rtlCol="0">
            <a:spAutoFit/>
          </a:bodyPr>
          <a:lstStyle/>
          <a:p>
            <a:pPr algn="ctr"/>
            <a:r>
              <a:rPr lang="en-US" sz="1400" dirty="0">
                <a:hlinkClick r:id="rId7"/>
              </a:rPr>
              <a:t>TSMC65_DELAY_5.15.2019</a:t>
            </a:r>
            <a:endParaRPr lang="en-US" sz="1400" b="1" baseline="300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5269657" y="3412714"/>
            <a:ext cx="2040778"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7310434" y="3802392"/>
            <a:ext cx="3083067" cy="307777"/>
          </a:xfrm>
          <a:prstGeom prst="rect">
            <a:avLst/>
          </a:prstGeom>
          <a:noFill/>
          <a:ln w="19050">
            <a:solidFill>
              <a:schemeClr val="tx1"/>
            </a:solidFill>
          </a:ln>
        </p:spPr>
        <p:txBody>
          <a:bodyPr wrap="square" rtlCol="0">
            <a:spAutoFit/>
          </a:bodyPr>
          <a:lstStyle/>
          <a:p>
            <a:pPr algn="ctr"/>
            <a:r>
              <a:rPr lang="en-US" sz="1400" dirty="0">
                <a:hlinkClick r:id="rId8"/>
              </a:rPr>
              <a:t>TSMC65_FC_AMP_5.14.2019</a:t>
            </a:r>
            <a:endParaRPr lang="en-US" sz="1400" baseline="300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flipV="1">
            <a:off x="5284236" y="3956281"/>
            <a:ext cx="2026198" cy="3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5274866" y="4554658"/>
            <a:ext cx="2035568" cy="3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7310434" y="4400769"/>
            <a:ext cx="3083067" cy="307777"/>
          </a:xfrm>
          <a:prstGeom prst="rect">
            <a:avLst/>
          </a:prstGeom>
          <a:noFill/>
          <a:ln w="19050">
            <a:solidFill>
              <a:schemeClr val="tx1"/>
            </a:solidFill>
          </a:ln>
        </p:spPr>
        <p:txBody>
          <a:bodyPr wrap="square" rtlCol="0">
            <a:spAutoFit/>
          </a:bodyPr>
          <a:lstStyle/>
          <a:p>
            <a:pPr algn="ctr"/>
            <a:r>
              <a:rPr lang="en-US" sz="1400" dirty="0">
                <a:hlinkClick r:id="rId9"/>
              </a:rPr>
              <a:t>PTM45_SHBS_5.15.2019</a:t>
            </a:r>
            <a:endParaRPr lang="en-US" sz="1400" b="1" baseline="300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5284236" y="5031179"/>
            <a:ext cx="2014062"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7298298" y="4877290"/>
            <a:ext cx="3083067" cy="307777"/>
          </a:xfrm>
          <a:prstGeom prst="rect">
            <a:avLst/>
          </a:prstGeom>
          <a:noFill/>
          <a:ln w="19050">
            <a:solidFill>
              <a:schemeClr val="tx1"/>
            </a:solidFill>
          </a:ln>
        </p:spPr>
        <p:txBody>
          <a:bodyPr wrap="square" rtlCol="0">
            <a:spAutoFit/>
          </a:bodyPr>
          <a:lstStyle/>
          <a:p>
            <a:pPr algn="ctr"/>
            <a:r>
              <a:rPr lang="en-US" sz="1400" dirty="0">
                <a:hlinkClick r:id="rId10"/>
              </a:rPr>
              <a:t>PTM45_SHTG_5.15.2019</a:t>
            </a:r>
            <a:endParaRPr lang="en-US" sz="1400" baseline="300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flipV="1">
            <a:off x="5283665" y="5585684"/>
            <a:ext cx="2014632" cy="38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7298297" y="5431795"/>
            <a:ext cx="3083067" cy="307777"/>
          </a:xfrm>
          <a:prstGeom prst="rect">
            <a:avLst/>
          </a:prstGeom>
          <a:noFill/>
          <a:ln w="19050">
            <a:solidFill>
              <a:schemeClr val="tx1"/>
            </a:solidFill>
          </a:ln>
        </p:spPr>
        <p:txBody>
          <a:bodyPr wrap="square" rtlCol="0">
            <a:spAutoFit/>
          </a:bodyPr>
          <a:lstStyle/>
          <a:p>
            <a:pPr algn="ctr"/>
            <a:r>
              <a:rPr lang="en-US" sz="1400" dirty="0">
                <a:hlinkClick r:id="rId11"/>
              </a:rPr>
              <a:t>TSMC65_TELE_AMP_5.14.2019</a:t>
            </a:r>
            <a:endParaRPr lang="en-US" sz="1400" baseline="300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5292630" y="6138150"/>
            <a:ext cx="2005666"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7298296" y="5984261"/>
            <a:ext cx="3083067" cy="307777"/>
          </a:xfrm>
          <a:prstGeom prst="rect">
            <a:avLst/>
          </a:prstGeom>
          <a:noFill/>
          <a:ln w="19050">
            <a:solidFill>
              <a:schemeClr val="tx1"/>
            </a:solidFill>
          </a:ln>
        </p:spPr>
        <p:txBody>
          <a:bodyPr wrap="square" rtlCol="0">
            <a:spAutoFit/>
          </a:bodyPr>
          <a:lstStyle/>
          <a:p>
            <a:pPr algn="ctr"/>
            <a:r>
              <a:rPr lang="en-US" sz="1400" dirty="0">
                <a:hlinkClick r:id="rId12"/>
              </a:rPr>
              <a:t>TSMC65_VCO_5.14.2019</a:t>
            </a:r>
            <a:endParaRPr lang="en-US" sz="1400" baseline="300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7298296" y="2475680"/>
            <a:ext cx="3083067" cy="307777"/>
          </a:xfrm>
          <a:prstGeom prst="rect">
            <a:avLst/>
          </a:prstGeom>
          <a:noFill/>
          <a:ln w="19050">
            <a:solidFill>
              <a:schemeClr val="tx1"/>
            </a:solidFill>
          </a:ln>
        </p:spPr>
        <p:txBody>
          <a:bodyPr wrap="square" rtlCol="0">
            <a:spAutoFit/>
          </a:bodyPr>
          <a:lstStyle/>
          <a:p>
            <a:pPr algn="ctr"/>
            <a:r>
              <a:rPr lang="en-US" sz="1400" dirty="0">
                <a:hlinkClick r:id="rId13"/>
              </a:rPr>
              <a:t>GF65_COMP_5.15.2019</a:t>
            </a:r>
            <a:endParaRPr lang="en-US" sz="1400" b="1" baseline="300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5279111" y="2629569"/>
            <a:ext cx="2019185" cy="22906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5279111" y="2858629"/>
            <a:ext cx="2025164" cy="17212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1524001" y="853474"/>
            <a:ext cx="993857" cy="307777"/>
          </a:xfrm>
          <a:prstGeom prst="rect">
            <a:avLst/>
          </a:prstGeom>
          <a:noFill/>
        </p:spPr>
        <p:txBody>
          <a:bodyPr wrap="square" rtlCol="0">
            <a:spAutoFit/>
          </a:bodyPr>
          <a:lstStyle/>
          <a:p>
            <a:pPr algn="ctr"/>
            <a:r>
              <a:rPr lang="en-US" sz="1400" b="1" dirty="0"/>
              <a:t>Category</a:t>
            </a:r>
          </a:p>
        </p:txBody>
      </p:sp>
      <p:sp>
        <p:nvSpPr>
          <p:cNvPr id="76" name="TextBox 75">
            <a:extLst>
              <a:ext uri="{FF2B5EF4-FFF2-40B4-BE49-F238E27FC236}">
                <a16:creationId xmlns:a16="http://schemas.microsoft.com/office/drawing/2014/main" id="{5CB257CF-B672-4C4F-B3D9-16617B85B3B2}"/>
              </a:ext>
            </a:extLst>
          </p:cNvPr>
          <p:cNvSpPr txBox="1"/>
          <p:nvPr/>
        </p:nvSpPr>
        <p:spPr>
          <a:xfrm>
            <a:off x="5652065" y="1255251"/>
            <a:ext cx="1260548" cy="307777"/>
          </a:xfrm>
          <a:prstGeom prst="rect">
            <a:avLst/>
          </a:prstGeom>
          <a:noFill/>
          <a:ln w="19050">
            <a:solidFill>
              <a:schemeClr val="tx1"/>
            </a:solidFill>
          </a:ln>
        </p:spPr>
        <p:txBody>
          <a:bodyPr wrap="square" rtlCol="0">
            <a:spAutoFit/>
          </a:bodyPr>
          <a:lstStyle/>
          <a:p>
            <a:pPr algn="ctr"/>
            <a:r>
              <a:rPr lang="en-US" sz="1400" dirty="0"/>
              <a:t>SAR_ADC</a:t>
            </a:r>
          </a:p>
        </p:txBody>
      </p:sp>
      <p:cxnSp>
        <p:nvCxnSpPr>
          <p:cNvPr id="77" name="Connector: Elbow 76">
            <a:extLst>
              <a:ext uri="{FF2B5EF4-FFF2-40B4-BE49-F238E27FC236}">
                <a16:creationId xmlns:a16="http://schemas.microsoft.com/office/drawing/2014/main" id="{DCDFE83A-62BF-4245-8F77-3222CA17FB56}"/>
              </a:ext>
            </a:extLst>
          </p:cNvPr>
          <p:cNvCxnSpPr>
            <a:cxnSpLocks/>
            <a:stCxn id="18" idx="3"/>
            <a:endCxn id="20" idx="1"/>
          </p:cNvCxnSpPr>
          <p:nvPr/>
        </p:nvCxnSpPr>
        <p:spPr bwMode="auto">
          <a:xfrm>
            <a:off x="5279110" y="1559403"/>
            <a:ext cx="372955" cy="240366"/>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5D726F6F-5F23-436A-94F6-14230C53D272}"/>
              </a:ext>
            </a:extLst>
          </p:cNvPr>
          <p:cNvSpPr txBox="1"/>
          <p:nvPr/>
        </p:nvSpPr>
        <p:spPr>
          <a:xfrm>
            <a:off x="7281466" y="1257583"/>
            <a:ext cx="3099897" cy="307777"/>
          </a:xfrm>
          <a:prstGeom prst="rect">
            <a:avLst/>
          </a:prstGeom>
          <a:noFill/>
          <a:ln w="19050">
            <a:solidFill>
              <a:schemeClr val="tx1"/>
            </a:solidFill>
          </a:ln>
        </p:spPr>
        <p:txBody>
          <a:bodyPr wrap="square" rtlCol="0">
            <a:spAutoFit/>
          </a:bodyPr>
          <a:lstStyle/>
          <a:p>
            <a:pPr algn="ctr"/>
            <a:r>
              <a:rPr lang="en-US" sz="1400" dirty="0">
                <a:hlinkClick r:id="rId14"/>
              </a:rPr>
              <a:t>PTM45_SAR_ADC_7.10.2019</a:t>
            </a:r>
            <a:endParaRPr lang="en-US" sz="1400" baseline="30000" dirty="0"/>
          </a:p>
        </p:txBody>
      </p:sp>
      <p:cxnSp>
        <p:nvCxnSpPr>
          <p:cNvPr id="79" name="Straight Connector 78">
            <a:extLst>
              <a:ext uri="{FF2B5EF4-FFF2-40B4-BE49-F238E27FC236}">
                <a16:creationId xmlns:a16="http://schemas.microsoft.com/office/drawing/2014/main" id="{9EE5CD27-68FF-4BB1-B919-02FDEB21C3BF}"/>
              </a:ext>
            </a:extLst>
          </p:cNvPr>
          <p:cNvCxnSpPr>
            <a:cxnSpLocks/>
            <a:stCxn id="76" idx="3"/>
            <a:endCxn id="78" idx="1"/>
          </p:cNvCxnSpPr>
          <p:nvPr/>
        </p:nvCxnSpPr>
        <p:spPr bwMode="auto">
          <a:xfrm>
            <a:off x="6912613" y="1409140"/>
            <a:ext cx="368853" cy="2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0" name="Connector: Elbow 79">
            <a:extLst>
              <a:ext uri="{FF2B5EF4-FFF2-40B4-BE49-F238E27FC236}">
                <a16:creationId xmlns:a16="http://schemas.microsoft.com/office/drawing/2014/main" id="{7123E48B-9325-4BC4-B240-35A4A0D73F23}"/>
              </a:ext>
            </a:extLst>
          </p:cNvPr>
          <p:cNvCxnSpPr>
            <a:cxnSpLocks/>
            <a:stCxn id="18" idx="3"/>
            <a:endCxn id="76" idx="1"/>
          </p:cNvCxnSpPr>
          <p:nvPr/>
        </p:nvCxnSpPr>
        <p:spPr bwMode="auto">
          <a:xfrm flipV="1">
            <a:off x="5279110" y="1409140"/>
            <a:ext cx="372955" cy="150263"/>
          </a:xfrm>
          <a:prstGeom prst="bentConnector3">
            <a:avLst>
              <a:gd name="adj1" fmla="val 50000"/>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8871</TotalTime>
  <Words>124</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sanitized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498</cp:revision>
  <cp:lastPrinted>2017-11-15T15:53:38Z</cp:lastPrinted>
  <dcterms:created xsi:type="dcterms:W3CDTF">2011-11-02T13:49:02Z</dcterms:created>
  <dcterms:modified xsi:type="dcterms:W3CDTF">2019-07-12T23:37:19Z</dcterms:modified>
</cp:coreProperties>
</file>