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953A-9A7C-4C97-83F8-8AAB91790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1664-B060-4651-A2D8-D7BE1722D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2B804-3C67-4C4C-822F-810EF4D0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2FEC-A1C1-4DE4-AFA5-852CEEC0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DD06-4D62-4D2F-86E2-CA304D60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4429-AE50-448F-8E4B-746049A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ABB49-DFCD-496C-B22E-8361E8D9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7CA8-B415-416A-983C-26D5122C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0539-3545-4539-BA8F-74639E46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72EE-6FFE-4AAB-9D96-ED197B8A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0BB6-8D20-445E-A805-E5545B126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F3D67-0A74-439D-AB86-BDA736F58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A216A-84D4-445C-AE36-5A6601D4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3428-5E57-4E19-86FC-2DA863C2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798F-1CFE-40AA-98A9-44565340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2C72-D89A-41A0-BA4C-0DA73A00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E2F1-0D00-4C08-A429-E54F9E16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53FE-2A0B-474E-8941-97D9D51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5F9B-7D63-420E-B4BD-12F40F97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482D-29B1-4976-8C8A-AF4A3869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F3B-DCAF-448B-A713-E4AA90C4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6195-9BB0-40BA-A357-CF85F503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D2B0-BEF8-4A42-8E02-0C1FB9DC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A22C-F7A2-4BA3-AC38-A3449B06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5013-C96D-4778-9AEA-94317B19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FB75-8FDF-45CA-8E05-522620E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3EC5-ABA0-43DD-93EA-12D2DCF21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C5BAA-C2DA-4C5F-B414-14A41384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19382-496B-46FE-98C7-847BDE09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8803-4D93-4AAF-AEC6-1DA20B0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CF04D-2E57-44DD-8166-7C86F76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3CF5-2A48-421A-83D5-17D31AFD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20D1-43E3-4068-A73E-26745EB9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FF443-8037-4FB1-97DE-20668D1C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6237-E66A-4179-831E-88B678C2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EE040-6232-4E18-B998-69F4E046D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27CFE-B0B5-4A37-BD3F-9073D00F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5C320-5F71-427A-A428-6AFA94AB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814E3-4DFD-4F99-B555-7DBAFA79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32C-8CA2-44F2-AE6D-A65E9D46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F912C-E3B1-46C2-A015-07105006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9C3B-A819-4071-82E1-B640D25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46117-2B3B-4596-9894-3B549D92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4FEE7-EEAE-45B5-B516-E9BCE21C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3F397-08A4-4C99-ACD3-25635879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FFE50-BE91-4A1E-87F6-4CF07129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2A5C-9068-4645-B3B1-DD20E2D3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926F-5711-4892-A4FE-FC58BC97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B0AC5-CA9F-4230-BDE2-C8E6C9CE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B420-F634-4655-947D-6D441C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FD4D-5492-417C-AD6E-0002BA0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2552-641F-4788-8662-013BD9CF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4FA9-0CD6-46FA-BD0A-AD71196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A2E25-F115-4CC7-850C-94EE66690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E8F8-CD16-484D-8F89-548675A7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D4558-E9D9-4B3A-9750-B923E28B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EE67-9FB3-4F26-9A6F-81CC9463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2BDA-E7CF-427F-9150-AB332405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A44C3-1FE3-4D36-9C31-D21DFD25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E3DB-B801-4E9D-95F7-6424DE07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AD4D-E087-460F-81A7-38D48FD8C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16FA8-165E-41B7-B12B-A5A6898AC14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2F13-19F9-4F06-8641-D9B851B08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612B-5627-4F09-84F9-782B5EFD2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FD9F-DDF6-4E6E-BED0-58475E382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tm.asu.edu/modelcard/HP/22nm_HP.pm" TargetMode="External"/><Relationship Id="rId13" Type="http://schemas.openxmlformats.org/officeDocument/2006/relationships/hyperlink" Target="http://ptm.asu.edu/modelcard/LP/16nm_LP.pm" TargetMode="External"/><Relationship Id="rId18" Type="http://schemas.openxmlformats.org/officeDocument/2006/relationships/hyperlink" Target="http://ptm.asu.edu/modelcard/PTM-MG/modelfiles/hp/10nfet.pm" TargetMode="External"/><Relationship Id="rId26" Type="http://schemas.openxmlformats.org/officeDocument/2006/relationships/hyperlink" Target="http://ptm.asu.edu/modelcard/PTM-MG/modelfiles/lstp/16nfet.pm" TargetMode="External"/><Relationship Id="rId3" Type="http://schemas.openxmlformats.org/officeDocument/2006/relationships/hyperlink" Target="http://ptm.asu.edu/modelcard/2006/130nm_bulk.pm" TargetMode="External"/><Relationship Id="rId21" Type="http://schemas.openxmlformats.org/officeDocument/2006/relationships/hyperlink" Target="http://ptm.asu.edu/modelcard/PTM-MG/modelfiles/hp/16pfet.pm" TargetMode="External"/><Relationship Id="rId34" Type="http://schemas.openxmlformats.org/officeDocument/2006/relationships/hyperlink" Target="http://ptm.asu.edu/modelcard/PTM-MG/modelfiles/lstp/7pfet.pm" TargetMode="External"/><Relationship Id="rId7" Type="http://schemas.openxmlformats.org/officeDocument/2006/relationships/hyperlink" Target="http://ptm.asu.edu/modelcard/HP/32nm_HP.pm" TargetMode="External"/><Relationship Id="rId12" Type="http://schemas.openxmlformats.org/officeDocument/2006/relationships/hyperlink" Target="http://ptm.asu.edu/modelcard/LP/22nm_LP.pm" TargetMode="External"/><Relationship Id="rId17" Type="http://schemas.openxmlformats.org/officeDocument/2006/relationships/hyperlink" Target="http://ptm.asu.edu/modelcard/PTM-MG/modelfiles/hp/14nfet.pm" TargetMode="External"/><Relationship Id="rId25" Type="http://schemas.openxmlformats.org/officeDocument/2006/relationships/hyperlink" Target="http://ptm.asu.edu/modelcard/PTM-MG/modelfiles/lstp/20nfet.pm" TargetMode="External"/><Relationship Id="rId33" Type="http://schemas.openxmlformats.org/officeDocument/2006/relationships/hyperlink" Target="http://ptm.asu.edu/modelcard/PTM-MG/modelfiles/lstp/10pfet.pm" TargetMode="External"/><Relationship Id="rId2" Type="http://schemas.openxmlformats.org/officeDocument/2006/relationships/hyperlink" Target="http://ptm.asu.edu/latest.html" TargetMode="External"/><Relationship Id="rId16" Type="http://schemas.openxmlformats.org/officeDocument/2006/relationships/hyperlink" Target="http://ptm.asu.edu/modelcard/PTM-MG/modelfiles/hp/16nfet.pm" TargetMode="External"/><Relationship Id="rId20" Type="http://schemas.openxmlformats.org/officeDocument/2006/relationships/hyperlink" Target="http://ptm.asu.edu/modelcard/PTM-MG/modelfiles/hp/20pfet.pm" TargetMode="External"/><Relationship Id="rId29" Type="http://schemas.openxmlformats.org/officeDocument/2006/relationships/hyperlink" Target="http://ptm.asu.edu/modelcard/PTM-MG/modelfiles/lstp/7nfet.p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m.asu.edu/modelcard/HP/45nm_HP.pm" TargetMode="External"/><Relationship Id="rId11" Type="http://schemas.openxmlformats.org/officeDocument/2006/relationships/hyperlink" Target="http://ptm.asu.edu/modelcard/LP/32nm_LP.pm" TargetMode="External"/><Relationship Id="rId24" Type="http://schemas.openxmlformats.org/officeDocument/2006/relationships/hyperlink" Target="http://ptm.asu.edu/modelcard/PTM-MG/modelfiles/hp/7pfet.pm" TargetMode="External"/><Relationship Id="rId32" Type="http://schemas.openxmlformats.org/officeDocument/2006/relationships/hyperlink" Target="http://ptm.asu.edu/modelcard/PTM-MG/modelfiles/lstp/14pfet.pm" TargetMode="External"/><Relationship Id="rId5" Type="http://schemas.openxmlformats.org/officeDocument/2006/relationships/hyperlink" Target="http://ptm.asu.edu/modelcard/2006/65nm_bulk.pm" TargetMode="External"/><Relationship Id="rId15" Type="http://schemas.openxmlformats.org/officeDocument/2006/relationships/hyperlink" Target="http://ptm.asu.edu/modelcard/PTM-MG/modelfiles/hp/20nfet.pm" TargetMode="External"/><Relationship Id="rId23" Type="http://schemas.openxmlformats.org/officeDocument/2006/relationships/hyperlink" Target="http://ptm.asu.edu/modelcard/PTM-MG/modelfiles/hp/10pfet.pm" TargetMode="External"/><Relationship Id="rId28" Type="http://schemas.openxmlformats.org/officeDocument/2006/relationships/hyperlink" Target="http://ptm.asu.edu/modelcard/PTM-MG/modelfiles/lstp/10nfet.pm" TargetMode="External"/><Relationship Id="rId10" Type="http://schemas.openxmlformats.org/officeDocument/2006/relationships/hyperlink" Target="http://ptm.asu.edu/modelcard/LP/45nm_LP.pm" TargetMode="External"/><Relationship Id="rId19" Type="http://schemas.openxmlformats.org/officeDocument/2006/relationships/hyperlink" Target="http://ptm.asu.edu/modelcard/PTM-MG/modelfiles/hp/7nfet.pm" TargetMode="External"/><Relationship Id="rId31" Type="http://schemas.openxmlformats.org/officeDocument/2006/relationships/hyperlink" Target="http://ptm.asu.edu/modelcard/PTM-MG/modelfiles/lstp/16pfet.pm" TargetMode="External"/><Relationship Id="rId4" Type="http://schemas.openxmlformats.org/officeDocument/2006/relationships/hyperlink" Target="http://ptm.asu.edu/modelcard/2006/90nm_bulk.pm" TargetMode="External"/><Relationship Id="rId9" Type="http://schemas.openxmlformats.org/officeDocument/2006/relationships/hyperlink" Target="http://ptm.asu.edu/modelcard/HP/16nm_HP.pm" TargetMode="External"/><Relationship Id="rId14" Type="http://schemas.openxmlformats.org/officeDocument/2006/relationships/hyperlink" Target="http://ptm.asu.edu/modelcard/PTM-MG.zip" TargetMode="External"/><Relationship Id="rId22" Type="http://schemas.openxmlformats.org/officeDocument/2006/relationships/hyperlink" Target="http://ptm.asu.edu/modelcard/PTM-MG/modelfiles/hp/14pfet.pm" TargetMode="External"/><Relationship Id="rId27" Type="http://schemas.openxmlformats.org/officeDocument/2006/relationships/hyperlink" Target="http://ptm.asu.edu/modelcard/PTM-MG/modelfiles/lstp/14nfet.pm" TargetMode="External"/><Relationship Id="rId30" Type="http://schemas.openxmlformats.org/officeDocument/2006/relationships/hyperlink" Target="http://ptm.asu.edu/modelcard/PTM-MG/modelfiles/lstp/20pfet.pm" TargetMode="External"/><Relationship Id="rId35" Type="http://schemas.openxmlformats.org/officeDocument/2006/relationships/hyperlink" Target="http://asap.asu.edu/asap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556A4A-B089-4AB4-B1E2-394DF4668AAA}"/>
              </a:ext>
            </a:extLst>
          </p:cNvPr>
          <p:cNvSpPr txBox="1"/>
          <p:nvPr/>
        </p:nvSpPr>
        <p:spPr>
          <a:xfrm>
            <a:off x="96441" y="831808"/>
            <a:ext cx="1189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fingers cannot be set for MOSFET when using the PTM model; multiplier can be used instead.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</a:t>
            </a:r>
            <a:r>
              <a:rPr lang="en-US" i="1" dirty="0"/>
              <a:t>simulator </a:t>
            </a:r>
            <a:r>
              <a:rPr lang="en-US" i="1" dirty="0" err="1"/>
              <a:t>lang</a:t>
            </a:r>
            <a:r>
              <a:rPr lang="en-US" i="1" dirty="0"/>
              <a:t> = spice </a:t>
            </a:r>
            <a:r>
              <a:rPr lang="en-US" dirty="0"/>
              <a:t>at top of the .pm (model) file to simulate.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57E74-A5AC-48F0-91D7-94B12E859BB5}"/>
              </a:ext>
            </a:extLst>
          </p:cNvPr>
          <p:cNvSpPr/>
          <p:nvPr/>
        </p:nvSpPr>
        <p:spPr>
          <a:xfrm>
            <a:off x="175185" y="6405390"/>
            <a:ext cx="558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downloading requires registration with academic email.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F5B0D-1EDA-47F3-96E8-87231233A22A}"/>
              </a:ext>
            </a:extLst>
          </p:cNvPr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Hyperlinked Summary of Predictive Models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561F9D7-DAC8-4565-8E00-C8950F8B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57232"/>
              </p:ext>
            </p:extLst>
          </p:nvPr>
        </p:nvGraphicFramePr>
        <p:xfrm>
          <a:off x="96441" y="1678446"/>
          <a:ext cx="119991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36">
                  <a:extLst>
                    <a:ext uri="{9D8B030D-6E8A-4147-A177-3AD203B41FA5}">
                      <a16:colId xmlns:a16="http://schemas.microsoft.com/office/drawing/2014/main" val="2700096698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62547160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4032453615"/>
                    </a:ext>
                  </a:extLst>
                </a:gridCol>
                <a:gridCol w="2365696">
                  <a:extLst>
                    <a:ext uri="{9D8B030D-6E8A-4147-A177-3AD203B41FA5}">
                      <a16:colId xmlns:a16="http://schemas.microsoft.com/office/drawing/2014/main" val="1821096602"/>
                    </a:ext>
                  </a:extLst>
                </a:gridCol>
                <a:gridCol w="3775045">
                  <a:extLst>
                    <a:ext uri="{9D8B030D-6E8A-4147-A177-3AD203B41FA5}">
                      <a16:colId xmlns:a16="http://schemas.microsoft.com/office/drawing/2014/main" val="3709697121"/>
                    </a:ext>
                  </a:extLst>
                </a:gridCol>
                <a:gridCol w="1575764">
                  <a:extLst>
                    <a:ext uri="{9D8B030D-6E8A-4147-A177-3AD203B41FA5}">
                      <a16:colId xmlns:a16="http://schemas.microsoft.com/office/drawing/2014/main" val="3607610242"/>
                    </a:ext>
                  </a:extLst>
                </a:gridCol>
              </a:tblGrid>
              <a:tr h="373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Developer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Layout availability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Device type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Device flavors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Technology node (nm)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Latest Release Version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9750208"/>
                  </a:ext>
                </a:extLst>
              </a:tr>
              <a:tr h="21320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Nanoscale Integration &amp; Modeling group @ ASU (PTM)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Bulk CMOS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130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90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65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7438142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(High-Performance) 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45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8100296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LP (Low-Power)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45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22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4254623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Multi-gate transistors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HP (High-Performance) 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NMOS: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74646978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PMOS: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19637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LSTP (</a:t>
                      </a:r>
                      <a:r>
                        <a:rPr lang="en-US" sz="1800" kern="1200" dirty="0">
                          <a:effectLst/>
                        </a:rPr>
                        <a:t>Low-Standby Power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 anchor="ctr" anchorCtr="1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NMOS: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0067"/>
                  </a:ext>
                </a:extLst>
              </a:tr>
              <a:tr h="213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PMOS: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14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10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7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93848"/>
                  </a:ext>
                </a:extLst>
              </a:tr>
              <a:tr h="5330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ASU + ARM collaboration (ASAP)</a:t>
                      </a:r>
                      <a:r>
                        <a:rPr lang="en-US" sz="1800" dirty="0"/>
                        <a:t>*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Multi-gate transistors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4 threshold voltage, 3 corner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67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3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184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PTM model availability</dc:title>
  <dc:creator>MC's Group</dc:creator>
  <cp:lastModifiedBy>Walter Unglaub</cp:lastModifiedBy>
  <cp:revision>22</cp:revision>
  <dcterms:created xsi:type="dcterms:W3CDTF">2019-11-07T02:49:10Z</dcterms:created>
  <dcterms:modified xsi:type="dcterms:W3CDTF">2019-11-14T19:52:02Z</dcterms:modified>
</cp:coreProperties>
</file>