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/>
    <p:restoredTop sz="94638"/>
  </p:normalViewPr>
  <p:slideViewPr>
    <p:cSldViewPr snapToGrid="0" snapToObjects="1">
      <p:cViewPr>
        <p:scale>
          <a:sx n="100" d="100"/>
          <a:sy n="100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15FB5-4FA2-48C2-BB90-B67205B04C6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AD76B-EFDE-4ED8-A045-35E30257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3294-E509-4F4A-920F-D480F89F4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5F8B2-AE6E-3B49-BF49-8B29C6DC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A1EF-4831-414F-8A4B-19E037D5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D1F7-9F1E-4311-93B9-01D035683FA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2D04B-A093-D741-8FB8-6998059B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F364-9DE4-0943-AD4F-BFDCE03B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7B48-5AFC-734D-873A-208F2A7E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27C67-6810-8D4A-BF1F-B8BE6062A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74A4-D84D-AC44-8EBF-5023FF67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2A45-373E-450C-8F68-3609C829E0C1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4DB3-7FFF-C242-B228-8EE47D0E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0B65-9745-4142-96D1-9FDC7545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24F4D-751A-034E-BE34-50B593FC4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39E9-8206-2649-A339-E7E43169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03B9-C0BE-634F-B302-62D3FB84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9BC6-1DE1-4AAC-9E9F-18D545101D8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4AEE0-98A5-8C43-840B-751277E0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80FF-F8B1-0A40-80AD-572BC650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694-A594-444D-A0D9-4DCBB661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5048-D24B-DF46-9016-FF07DC22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D0F9-D60C-1B45-838B-A4C9CCE0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C3B1-119B-4AB9-9090-CAB148048EB3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DFFB-76F8-DB4E-9431-A8A5091B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68E0-FC8D-6043-9018-948C1F63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7B40-7AFE-BE4A-8022-F711F2E8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EB6A-8F62-E74A-8BD8-07C2B250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0FC9-87DB-F946-B741-AEA4418F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FD92-8B94-420B-B161-FA08DE4146A3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B7A8-0B75-FA41-9024-5FECC97B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C05E-8790-0A4D-A1B1-F9EFEDA9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E92C-FBBC-DA46-99DB-6592A96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26A7-F2C1-2C4D-8672-4593AFBD8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DAE43-BCBE-1448-9271-4A39F98B6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EEA7-70A3-A34B-A1F0-1A26E7D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B9D3-5D72-47E3-8F92-331A2EA032ED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48C30-207E-434A-ADE3-FCEECEB1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66B2-BA45-1348-A2E3-0F23E9E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8025-89D2-6F44-9AD9-F35352C8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7717-FEB6-3F4C-8B63-1B534A43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42C47-27F3-1B4C-8498-9E4C05C8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C6AAA-3D2B-D343-B1DB-2E8DAD376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759BF-FA8C-6E44-93CF-144AC087B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BDD7-B107-A540-B8D8-7D4E4AE5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1E6F-AF22-423C-8EAF-D5389E2B65CA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48E85-B32C-7E47-A156-A4705A4F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A01A0-A1DB-044C-A3B4-604F22DF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ABE1-8D01-7147-AEB1-9D3D11D1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A6CC8-B4F9-7145-90D6-0A6E532E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1902-7B9A-4305-B858-C75E271BAA50}" type="datetime1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F7536-7A29-5F47-8C1A-BFFD1AC1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C74FA-1888-C748-91FD-3A12DB2F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98220-1842-2944-99F2-95373128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93D9-22FA-4DBD-84CC-C8CE76622C2C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1F701-D9E5-1840-B77B-93201732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0582-DF51-7040-86DC-43A0CD5E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153E-8EAC-E645-AE6E-BDCBEA30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2DA9-A004-424C-98E8-EE371686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01B2-D05A-C544-9A34-391A9AAE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BE6A-94BF-0641-B1F0-34A629F8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A9FE-C760-4E06-ACE3-6C57C9CB8D9D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AB69-AD4A-FE41-BD69-A7C6F74A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07BB-8F03-F245-97D4-C18F108A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11E4-C726-4E42-A879-B5CD85B2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82B63-6AAE-8D44-AB5F-88A54A53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EC971-D7DF-9A44-89ED-70DC9301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BAFDC-7B46-BA41-A85A-731C20DF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A1E-BCD7-4B4D-88F1-08DA232149D7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50CFE-A59D-4244-BACC-7DCBCE50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8ADE9-99F5-0641-A515-CC2208DE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4C5DC-3CFE-5A48-B5ED-5655D208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A47B-58E8-0B45-A42F-630DFC43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D0F3-9D40-6942-A242-D894C1D88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4CDA-4DF9-4FC6-ABA6-0A856CCEB36E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63A1-1FDB-D44F-8A7E-E08DA05BF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784-4CAC-CB40-BF45-783566499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8583-190E-D248-B42E-C211EE493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CPOSH/AMS_KGD/tree/master/ADC/SAR_ADC/GF65LP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SCPOSH/AMS_KGD/tree/master/ADC/SAR_ADC/GF65LP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CPOSH/AMS_KGD/tree/master/ADC/SAR_ADC/GF65LP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CPOSH/AMS_KGD/tree/master/ADC/SAR_ADC/GF65LP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CPOSH/AMS_KGD/tree/master/ADC/SAR_ADC/GF65LP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951162-AA07-42AE-A9FD-EC91B6D0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463283" cy="2306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7052ED-F6AC-43EC-A2EE-32CB2A9A9F23}"/>
              </a:ext>
            </a:extLst>
          </p:cNvPr>
          <p:cNvSpPr txBox="1"/>
          <p:nvPr/>
        </p:nvSpPr>
        <p:spPr>
          <a:xfrm>
            <a:off x="0" y="249887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Simulating KGD:</a:t>
            </a:r>
            <a:br>
              <a:rPr lang="en-US" sz="4800" dirty="0"/>
            </a:br>
            <a:r>
              <a:rPr lang="en-US" sz="4800" dirty="0"/>
              <a:t>GF65nm SAR ADC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423A2-3970-412A-A31D-A18274E5FBA3}"/>
              </a:ext>
            </a:extLst>
          </p:cNvPr>
          <p:cNvSpPr txBox="1"/>
          <p:nvPr/>
        </p:nvSpPr>
        <p:spPr>
          <a:xfrm>
            <a:off x="0" y="6457889"/>
            <a:ext cx="845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https://github.com/USCPOSH/AMS_KGD/tree/master/ADC/SAR_ADC/GF65LPe</a:t>
            </a: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FB5E95-0450-4911-84FB-E76D6007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898" y="6492875"/>
            <a:ext cx="1555102" cy="365125"/>
          </a:xfrm>
        </p:spPr>
        <p:txBody>
          <a:bodyPr/>
          <a:lstStyle/>
          <a:p>
            <a:fld id="{FD358583-190E-D248-B42E-C211EE493A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0929D-21B3-544D-ADDD-7BF1DB57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3" y="1996312"/>
            <a:ext cx="11784174" cy="2547517"/>
          </a:xfrm>
          <a:ln w="25400"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E88F75-8B75-C540-B3FD-24EF5CE8429D}"/>
              </a:ext>
            </a:extLst>
          </p:cNvPr>
          <p:cNvSpPr/>
          <p:nvPr/>
        </p:nvSpPr>
        <p:spPr>
          <a:xfrm>
            <a:off x="4153394" y="1917875"/>
            <a:ext cx="1170498" cy="15111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FA10E5-97F4-42B3-9846-6AC6921A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2424"/>
            <a:ext cx="1554410" cy="145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701989-E002-47A5-BAF7-54BAA1EEDC3F}"/>
              </a:ext>
            </a:extLst>
          </p:cNvPr>
          <p:cNvSpPr txBox="1"/>
          <p:nvPr/>
        </p:nvSpPr>
        <p:spPr>
          <a:xfrm>
            <a:off x="0" y="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Simulating KGD: GF65nm SAR ADC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0AFB2-508D-453F-89FB-AD0F4F72E34E}"/>
              </a:ext>
            </a:extLst>
          </p:cNvPr>
          <p:cNvSpPr txBox="1"/>
          <p:nvPr/>
        </p:nvSpPr>
        <p:spPr>
          <a:xfrm>
            <a:off x="493" y="728818"/>
            <a:ext cx="8444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1) Copy the library to /workarea_GF55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6A1DD6-321C-434E-95C9-A6EFB812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898" y="6492875"/>
            <a:ext cx="1555102" cy="365125"/>
          </a:xfrm>
        </p:spPr>
        <p:txBody>
          <a:bodyPr/>
          <a:lstStyle/>
          <a:p>
            <a:fld id="{FD358583-190E-D248-B42E-C211EE493ACF}" type="slidenum">
              <a:rPr lang="en-US" smtClean="0"/>
              <a:t>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8C25B-4369-43CA-BE95-D3085285043C}"/>
              </a:ext>
            </a:extLst>
          </p:cNvPr>
          <p:cNvSpPr txBox="1"/>
          <p:nvPr/>
        </p:nvSpPr>
        <p:spPr>
          <a:xfrm>
            <a:off x="1554410" y="6437961"/>
            <a:ext cx="845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https://github.com/USCPOSH/AMS_KGD/tree/master/ADC/SAR_ADC/GF65LPe</a:t>
            </a:r>
            <a:endParaRPr lang="en-US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94F627-F654-4485-A8C2-A252E8E2A7B2}"/>
              </a:ext>
            </a:extLst>
          </p:cNvPr>
          <p:cNvCxnSpPr>
            <a:cxnSpLocks/>
          </p:cNvCxnSpPr>
          <p:nvPr/>
        </p:nvCxnSpPr>
        <p:spPr>
          <a:xfrm>
            <a:off x="0" y="70788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2E12A7-B823-41E4-B2F2-C51AAB1F4A01}"/>
              </a:ext>
            </a:extLst>
          </p:cNvPr>
          <p:cNvSpPr txBox="1"/>
          <p:nvPr/>
        </p:nvSpPr>
        <p:spPr>
          <a:xfrm>
            <a:off x="6568853" y="4930676"/>
            <a:ext cx="4375371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Testbenches may be found in April 2019 release folder.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58404A-518B-49F3-91FA-BC7E8BD01019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152477" y="3207701"/>
            <a:ext cx="1416376" cy="2200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0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38FC8-4E85-4741-96E4-50593C23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4" y="1974205"/>
            <a:ext cx="11924921" cy="379263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7C56BF3-0446-4D98-83DF-E2FD1724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9290" y="6492875"/>
            <a:ext cx="612710" cy="365125"/>
          </a:xfrm>
        </p:spPr>
        <p:txBody>
          <a:bodyPr/>
          <a:lstStyle/>
          <a:p>
            <a:fld id="{FD358583-190E-D248-B42E-C211EE493ACF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B07BF-EC26-4AF2-B442-730608F92F9B}"/>
              </a:ext>
            </a:extLst>
          </p:cNvPr>
          <p:cNvSpPr txBox="1"/>
          <p:nvPr/>
        </p:nvSpPr>
        <p:spPr>
          <a:xfrm>
            <a:off x="42120" y="707887"/>
            <a:ext cx="1004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2) Add the library to cadence search 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9FB35-8839-4108-86DF-A303FA465516}"/>
              </a:ext>
            </a:extLst>
          </p:cNvPr>
          <p:cNvSpPr txBox="1"/>
          <p:nvPr/>
        </p:nvSpPr>
        <p:spPr>
          <a:xfrm>
            <a:off x="2842037" y="6437961"/>
            <a:ext cx="845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https://github.com/USCPOSH/AMS_KGD/tree/master/ADC/SAR_ADC/GF65LPe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C6E78-480A-427B-868B-C65B6C53D740}"/>
              </a:ext>
            </a:extLst>
          </p:cNvPr>
          <p:cNvSpPr txBox="1"/>
          <p:nvPr/>
        </p:nvSpPr>
        <p:spPr>
          <a:xfrm>
            <a:off x="0" y="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Simulating KGD: GF65nm SAR ADC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8DA6BD-C3BF-48D2-AAD1-DCB6D235179B}"/>
              </a:ext>
            </a:extLst>
          </p:cNvPr>
          <p:cNvCxnSpPr>
            <a:cxnSpLocks/>
          </p:cNvCxnSpPr>
          <p:nvPr/>
        </p:nvCxnSpPr>
        <p:spPr>
          <a:xfrm>
            <a:off x="0" y="70788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1462A8-E4BF-4308-BB9B-DC16CFA25F49}"/>
              </a:ext>
            </a:extLst>
          </p:cNvPr>
          <p:cNvSpPr txBox="1"/>
          <p:nvPr/>
        </p:nvSpPr>
        <p:spPr>
          <a:xfrm>
            <a:off x="703455" y="1170844"/>
            <a:ext cx="462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cds.lib in /workarea_GF55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the line shown below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F69731-9E6F-4E79-9FA7-B9E081560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" y="6079557"/>
            <a:ext cx="1322671" cy="6762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4D1683-25AC-4F02-8EA2-701567798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468" y="5915285"/>
            <a:ext cx="1383188" cy="9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B0ACC-7503-474B-B8BB-757632B2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99" y="1516207"/>
            <a:ext cx="11840536" cy="4329914"/>
          </a:xfrm>
          <a:ln w="25400">
            <a:solidFill>
              <a:schemeClr val="tx1"/>
            </a:solidFill>
          </a:ln>
        </p:spPr>
      </p:pic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EAADDEE0-506E-4B38-9A1E-DF76E31D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4448" y="6492875"/>
            <a:ext cx="777551" cy="365125"/>
          </a:xfrm>
        </p:spPr>
        <p:txBody>
          <a:bodyPr/>
          <a:lstStyle/>
          <a:p>
            <a:fld id="{FD358583-190E-D248-B42E-C211EE493ACF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8FF4A-EA56-44E6-92A1-407BF9275FEB}"/>
              </a:ext>
            </a:extLst>
          </p:cNvPr>
          <p:cNvSpPr txBox="1"/>
          <p:nvPr/>
        </p:nvSpPr>
        <p:spPr>
          <a:xfrm>
            <a:off x="2964025" y="6447130"/>
            <a:ext cx="845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https://github.com/USCPOSH/AMS_KGD/tree/master/ADC/SAR_ADC/GF65LPe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C00BB-98BC-4B92-8919-D20C71FD59FA}"/>
              </a:ext>
            </a:extLst>
          </p:cNvPr>
          <p:cNvSpPr txBox="1"/>
          <p:nvPr/>
        </p:nvSpPr>
        <p:spPr>
          <a:xfrm>
            <a:off x="0" y="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Simulating KGD: GF65nm SAR ADC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19D525-F367-4DCF-9CD7-D0D7D73A0F07}"/>
              </a:ext>
            </a:extLst>
          </p:cNvPr>
          <p:cNvCxnSpPr>
            <a:cxnSpLocks/>
          </p:cNvCxnSpPr>
          <p:nvPr/>
        </p:nvCxnSpPr>
        <p:spPr>
          <a:xfrm>
            <a:off x="0" y="70788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8BE233-8C5A-4C06-9FA5-1942A05CD517}"/>
              </a:ext>
            </a:extLst>
          </p:cNvPr>
          <p:cNvSpPr txBox="1"/>
          <p:nvPr/>
        </p:nvSpPr>
        <p:spPr>
          <a:xfrm>
            <a:off x="0" y="738639"/>
            <a:ext cx="12070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3) Open design and find testbenches under corresponding categories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978EAC-7EAB-422A-BE5A-BBE39B65F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" y="6079557"/>
            <a:ext cx="1322671" cy="6762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05C2B0-ECCE-49DD-B112-74ECB5601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468" y="5915285"/>
            <a:ext cx="1383188" cy="931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473991-C30D-4466-9862-6205C052A183}"/>
              </a:ext>
            </a:extLst>
          </p:cNvPr>
          <p:cNvSpPr txBox="1"/>
          <p:nvPr/>
        </p:nvSpPr>
        <p:spPr>
          <a:xfrm>
            <a:off x="6587412" y="3976858"/>
            <a:ext cx="1937464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Location of testbenches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F9E770-5252-49EC-8889-AF345F92284C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752852" y="3004458"/>
            <a:ext cx="2834560" cy="1449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1F9ED-7E9A-401C-895E-E6414C851E8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752852" y="3508310"/>
            <a:ext cx="2834560" cy="945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E1C52F-0BF8-40B8-B3EE-6F56D93692A1}"/>
              </a:ext>
            </a:extLst>
          </p:cNvPr>
          <p:cNvCxnSpPr>
            <a:cxnSpLocks/>
          </p:cNvCxnSpPr>
          <p:nvPr/>
        </p:nvCxnSpPr>
        <p:spPr>
          <a:xfrm flipH="1" flipV="1">
            <a:off x="3844925" y="3729184"/>
            <a:ext cx="2742486" cy="724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7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160F57-BA85-4C4B-BD01-7B3E9463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" y="2600241"/>
            <a:ext cx="11981922" cy="240100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48428F11-58EA-4D5D-886A-0E22665A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1298" y="6492875"/>
            <a:ext cx="640702" cy="365125"/>
          </a:xfrm>
        </p:spPr>
        <p:txBody>
          <a:bodyPr/>
          <a:lstStyle/>
          <a:p>
            <a:fld id="{FD358583-190E-D248-B42E-C211EE493ACF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68503-23DE-430F-A363-9500EAF4567A}"/>
              </a:ext>
            </a:extLst>
          </p:cNvPr>
          <p:cNvSpPr txBox="1"/>
          <p:nvPr/>
        </p:nvSpPr>
        <p:spPr>
          <a:xfrm>
            <a:off x="2787333" y="6407862"/>
            <a:ext cx="845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https://github.com/USCPOSH/AMS_KGD/tree/master/ADC/SAR_ADC/GF65LPe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5C2A9-DD1D-4093-A828-A17CA4C3C6B6}"/>
              </a:ext>
            </a:extLst>
          </p:cNvPr>
          <p:cNvSpPr txBox="1"/>
          <p:nvPr/>
        </p:nvSpPr>
        <p:spPr>
          <a:xfrm>
            <a:off x="0" y="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Simulating KGD: GF65nm SAR ADC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6D40F-4B65-4626-BE1B-79F27F4F0B64}"/>
              </a:ext>
            </a:extLst>
          </p:cNvPr>
          <p:cNvCxnSpPr>
            <a:cxnSpLocks/>
          </p:cNvCxnSpPr>
          <p:nvPr/>
        </p:nvCxnSpPr>
        <p:spPr>
          <a:xfrm>
            <a:off x="0" y="70788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1F9133-B2C2-4F55-BB4C-FB6D87486215}"/>
              </a:ext>
            </a:extLst>
          </p:cNvPr>
          <p:cNvSpPr txBox="1"/>
          <p:nvPr/>
        </p:nvSpPr>
        <p:spPr>
          <a:xfrm>
            <a:off x="73090" y="698714"/>
            <a:ext cx="7773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4) Change the path of model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8A9EC-4252-473D-96DF-4A8440A51FB9}"/>
              </a:ext>
            </a:extLst>
          </p:cNvPr>
          <p:cNvSpPr txBox="1"/>
          <p:nvPr/>
        </p:nvSpPr>
        <p:spPr>
          <a:xfrm>
            <a:off x="653144" y="1328955"/>
            <a:ext cx="531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ADE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Setup -&gt; Model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the location of your model file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BA9DAF-4E39-4A57-BCEC-09EFD78AB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0" y="6079557"/>
            <a:ext cx="1322671" cy="6762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762754-AD49-4299-83A3-B285702F9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468" y="5915285"/>
            <a:ext cx="1383188" cy="931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BBC37F-E0C9-4AA7-994F-D23FFABA793D}"/>
              </a:ext>
            </a:extLst>
          </p:cNvPr>
          <p:cNvSpPr txBox="1"/>
          <p:nvPr/>
        </p:nvSpPr>
        <p:spPr>
          <a:xfrm>
            <a:off x="73090" y="5067316"/>
            <a:ext cx="845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5) Click simulation button!</a:t>
            </a:r>
          </a:p>
        </p:txBody>
      </p:sp>
    </p:spTree>
    <p:extLst>
      <p:ext uri="{BB962C8B-B14F-4D97-AF65-F5344CB8AC3E}">
        <p14:creationId xmlns:p14="http://schemas.microsoft.com/office/powerpoint/2010/main" val="366102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simulate Bindu’s design</dc:title>
  <dc:creator>Qiaochu Zhang</dc:creator>
  <cp:lastModifiedBy>Walter Unglaub</cp:lastModifiedBy>
  <cp:revision>8</cp:revision>
  <dcterms:created xsi:type="dcterms:W3CDTF">2019-08-21T23:24:00Z</dcterms:created>
  <dcterms:modified xsi:type="dcterms:W3CDTF">2019-08-30T20:03:16Z</dcterms:modified>
</cp:coreProperties>
</file>