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8" r:id="rId3"/>
    <p:sldId id="267" r:id="rId4"/>
    <p:sldId id="268" r:id="rId5"/>
    <p:sldId id="257" r:id="rId6"/>
    <p:sldId id="259" r:id="rId7"/>
    <p:sldId id="269" r:id="rId8"/>
    <p:sldId id="260" r:id="rId9"/>
    <p:sldId id="261" r:id="rId10"/>
    <p:sldId id="263" r:id="rId11"/>
    <p:sldId id="265" r:id="rId12"/>
    <p:sldId id="264" r:id="rId13"/>
    <p:sldId id="272" r:id="rId14"/>
    <p:sldId id="266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8F85A5-B8CA-4D37-9BC2-1B1DE7026ACE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8AC55-3E16-41E9-891E-CA530FFFE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479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Welcome</a:t>
            </a:r>
            <a:r>
              <a:rPr lang="en-US" baseline="0" dirty="0"/>
              <a:t> to the happy scientist seminar series. This is the first and hopefully not the last in a series of talks to present tools to make researchers’ lives easier.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78AC55-3E16-41E9-891E-CA530FFFE54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5423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don’t have to do this but it makes it a little</a:t>
            </a:r>
            <a:r>
              <a:rPr lang="en-US" baseline="0" dirty="0"/>
              <a:t> easier to identify you.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78AC55-3E16-41E9-891E-CA530FFFE54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1239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can also email Jim.</a:t>
            </a:r>
            <a:r>
              <a:rPr lang="en-US" baseline="0" dirty="0"/>
              <a:t> We may add other people later.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78AC55-3E16-41E9-891E-CA530FFFE54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5105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Again Jim and I are the only people that can do this now. We will add others in the future. User</a:t>
            </a:r>
            <a:r>
              <a:rPr lang="en-US" baseline="0" dirty="0"/>
              <a:t> will have owner privileges to the repository.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78AC55-3E16-41E9-891E-CA530FFFE54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9814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These are GUI tools.</a:t>
            </a:r>
            <a:r>
              <a:rPr lang="en-US" baseline="0" dirty="0"/>
              <a:t> There is also a tool called </a:t>
            </a:r>
            <a:r>
              <a:rPr lang="en-US" baseline="0" dirty="0" err="1"/>
              <a:t>TortoiseGit</a:t>
            </a:r>
            <a:r>
              <a:rPr lang="en-US" baseline="0" dirty="0"/>
              <a:t> for Windows that I really like. Most of these you have to do to the programs website and download it. GitHub desktop is a little easier to install. I’ll show that later.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78AC55-3E16-41E9-891E-CA530FFFE54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1911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Atom and GitHub</a:t>
            </a:r>
            <a:r>
              <a:rPr lang="en-US" baseline="0" dirty="0"/>
              <a:t> Desktop already have a connection.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78AC55-3E16-41E9-891E-CA530FFFE54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6867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is software.</a:t>
            </a:r>
            <a:r>
              <a:rPr lang="en-US" baseline="0" dirty="0"/>
              <a:t> What does it do? It tracks changes made to files. Basically you create a directory and you tell </a:t>
            </a:r>
            <a:r>
              <a:rPr lang="en-US" baseline="0" dirty="0" err="1"/>
              <a:t>Git</a:t>
            </a:r>
            <a:r>
              <a:rPr lang="en-US" baseline="0" dirty="0"/>
              <a:t> to track the changes you make. This directory is called a repository. I’ll talk about that more later. </a:t>
            </a:r>
            <a:r>
              <a:rPr lang="en-US" baseline="0" dirty="0" err="1"/>
              <a:t>Git</a:t>
            </a:r>
            <a:r>
              <a:rPr lang="en-US" baseline="0" dirty="0"/>
              <a:t> doesn’t track the changes whenever you make a save. Instead you have to tell it when to save the changes. This is called a commit. I’ll talk more about that later. Another key factor about </a:t>
            </a:r>
            <a:r>
              <a:rPr lang="en-US" baseline="0" dirty="0" err="1"/>
              <a:t>Git</a:t>
            </a:r>
            <a:r>
              <a:rPr lang="en-US" baseline="0" dirty="0"/>
              <a:t> is it is decentralized.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78AC55-3E16-41E9-891E-CA530FFFE54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625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a centralized management system there is only one copy of the </a:t>
            </a:r>
            <a:r>
              <a:rPr lang="en-US" dirty="0" err="1"/>
              <a:t>Git</a:t>
            </a:r>
            <a:r>
              <a:rPr lang="en-US" baseline="0" dirty="0"/>
              <a:t> repository. A file has to be checked out from the repository, have modifications done and then reposted. Connection to the server must be available.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78AC55-3E16-41E9-891E-CA530FFFE54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2272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</a:t>
            </a:r>
            <a:r>
              <a:rPr lang="en-US" baseline="0" dirty="0"/>
              <a:t> a decentralized environment everybody has a complete copy of the repository. There is usually a central repository that is called the origin. I’ll speak more about that later. It is possible to get a copy of the repository from someone else other than the central repository.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78AC55-3E16-41E9-891E-CA530FFFE54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1113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GitHub</a:t>
            </a:r>
            <a:r>
              <a:rPr lang="en-US" baseline="0" dirty="0"/>
              <a:t> is a service. It serves as the central repository. Let’s look at the last slide. The repository with the cat beside it represents the GitHub. There are other </a:t>
            </a:r>
            <a:r>
              <a:rPr lang="en-US" baseline="0" dirty="0" err="1"/>
              <a:t>git</a:t>
            </a:r>
            <a:r>
              <a:rPr lang="en-US" baseline="0" dirty="0"/>
              <a:t> repository systems like </a:t>
            </a:r>
            <a:r>
              <a:rPr lang="en-US" baseline="0" dirty="0" err="1"/>
              <a:t>BitBucket</a:t>
            </a:r>
            <a:r>
              <a:rPr lang="en-US" baseline="0" dirty="0"/>
              <a:t> and </a:t>
            </a:r>
            <a:r>
              <a:rPr lang="en-US" baseline="0" dirty="0" err="1"/>
              <a:t>GitLab</a:t>
            </a:r>
            <a:r>
              <a:rPr lang="en-US" baseline="0" dirty="0"/>
              <a:t>. All these services add functionality and include useful tools for maintaining repositories such as limiting access.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78AC55-3E16-41E9-891E-CA530FFFE54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9029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Revision tracking</a:t>
            </a:r>
            <a:r>
              <a:rPr lang="en-US" baseline="0" dirty="0"/>
              <a:t> is not the same as tracking changes. Working on the same file simultaneously can create merging problems. If we have time I’ll go over and example. If you really want a backup, copy the repository (directory) to server.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78AC55-3E16-41E9-891E-CA530FFFE54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9015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Private accounts only have one user. I</a:t>
            </a:r>
            <a:r>
              <a:rPr lang="en-US" baseline="0" dirty="0"/>
              <a:t> will try to use repository but sometimes I’ll call it a project.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78AC55-3E16-41E9-891E-CA530FFFE54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2562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just a portion</a:t>
            </a:r>
            <a:r>
              <a:rPr lang="en-US" baseline="0" dirty="0"/>
              <a:t> of the screen but all you have to do is fill in the blanks.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78AC55-3E16-41E9-891E-CA530FFFE54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7021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Again this is just part of the screen.</a:t>
            </a:r>
            <a:r>
              <a:rPr lang="en-US" baseline="0" dirty="0"/>
              <a:t> You can create your only private account. There is really no need. We will make you a member of the </a:t>
            </a:r>
            <a:r>
              <a:rPr lang="en-US" baseline="0" dirty="0" err="1"/>
              <a:t>USCbiostats</a:t>
            </a:r>
            <a:r>
              <a:rPr lang="en-US" baseline="0" dirty="0"/>
              <a:t> organization that has unlimited private repositories.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78AC55-3E16-41E9-891E-CA530FFFE54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016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3587B-417B-4541-A241-F38F225AD223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36639-4CAD-4112-A75C-144177FC2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929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3587B-417B-4541-A241-F38F225AD223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36639-4CAD-4112-A75C-144177FC2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876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3587B-417B-4541-A241-F38F225AD223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36639-4CAD-4112-A75C-144177FC2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712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3587B-417B-4541-A241-F38F225AD223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36639-4CAD-4112-A75C-144177FC2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892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3587B-417B-4541-A241-F38F225AD223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36639-4CAD-4112-A75C-144177FC2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830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3587B-417B-4541-A241-F38F225AD223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36639-4CAD-4112-A75C-144177FC2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940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3587B-417B-4541-A241-F38F225AD223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36639-4CAD-4112-A75C-144177FC2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569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3587B-417B-4541-A241-F38F225AD223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36639-4CAD-4112-A75C-144177FC2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646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3587B-417B-4541-A241-F38F225AD223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36639-4CAD-4112-A75C-144177FC2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940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3587B-417B-4541-A241-F38F225AD223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36639-4CAD-4112-A75C-144177FC2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263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3587B-417B-4541-A241-F38F225AD223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36639-4CAD-4112-A75C-144177FC2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780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13587B-417B-4541-A241-F38F225AD223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236639-4CAD-4112-A75C-144177FC2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628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mailto:jmorr@usc.edu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invistruct.com/wp-content/uploads/2012/08/centralized-vc.png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github.com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3084" y="941387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/>
              <a:t>Happy Scientist Seminar Series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73684" y="4572000"/>
            <a:ext cx="5791200" cy="12954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Introduction to Collaborating with GitHub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1661" y="1676400"/>
            <a:ext cx="2715246" cy="2511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9606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an Account on GitHub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 your e-mail. You should have received an e-mail from GitHub.</a:t>
            </a:r>
          </a:p>
          <a:p>
            <a:r>
              <a:rPr lang="en-US" dirty="0"/>
              <a:t>Click on the verify e-mail address in the</a:t>
            </a:r>
            <a:br>
              <a:rPr lang="en-US" dirty="0"/>
            </a:br>
            <a:r>
              <a:rPr lang="en-US" dirty="0"/>
              <a:t>e-mail.</a:t>
            </a:r>
          </a:p>
          <a:p>
            <a:r>
              <a:rPr lang="en-US" dirty="0"/>
              <a:t>Update your account settings.</a:t>
            </a:r>
            <a:br>
              <a:rPr lang="en-US" dirty="0"/>
            </a:br>
            <a:r>
              <a:rPr lang="en-US" dirty="0"/>
              <a:t>This is done by selecting the</a:t>
            </a:r>
            <a:br>
              <a:rPr lang="en-US" dirty="0"/>
            </a:br>
            <a:r>
              <a:rPr lang="en-US" dirty="0"/>
              <a:t>strange icon in the upper right</a:t>
            </a:r>
            <a:br>
              <a:rPr lang="en-US" dirty="0"/>
            </a:br>
            <a:r>
              <a:rPr lang="en-US" dirty="0"/>
              <a:t>and selecting Settings.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3429000"/>
            <a:ext cx="1943371" cy="3229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726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Joining the </a:t>
            </a:r>
            <a:r>
              <a:rPr lang="en-US" dirty="0" err="1"/>
              <a:t>USCbiostats</a:t>
            </a:r>
            <a:r>
              <a:rPr lang="en-US" dirty="0"/>
              <a:t> Organization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Send me an e-mail, </a:t>
            </a:r>
            <a:r>
              <a:rPr lang="en-US" dirty="0">
                <a:hlinkClick r:id="rId3"/>
              </a:rPr>
              <a:t>jmorr@usc.edu</a:t>
            </a:r>
            <a:r>
              <a:rPr lang="en-US" dirty="0"/>
              <a:t> asking to join. Include your GitHub account name.</a:t>
            </a:r>
          </a:p>
          <a:p>
            <a:r>
              <a:rPr lang="en-US" dirty="0"/>
              <a:t>I will generate an invitation to join the organization in GitHub.</a:t>
            </a:r>
          </a:p>
          <a:p>
            <a:r>
              <a:rPr lang="en-US" dirty="0"/>
              <a:t>You will receive the invitation from GitHub.</a:t>
            </a:r>
          </a:p>
          <a:p>
            <a:r>
              <a:rPr lang="en-US" dirty="0"/>
              <a:t>Click on the Join button in the e-mail. You will be sent to the GitHub website. Log on if necessary. Click on the Join button.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804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Repository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On the first page when you log on there is a button that says “Start a Project”. It should say “Create a Repository”. Project is sometimes used to mean repository but a repository can consist of several projects.</a:t>
            </a:r>
          </a:p>
          <a:p>
            <a:r>
              <a:rPr lang="en-US" dirty="0"/>
              <a:t>You can create repositories in your own account. These will be </a:t>
            </a:r>
            <a:r>
              <a:rPr lang="en-US"/>
              <a:t>public.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3932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Creating a Repository in the </a:t>
            </a:r>
            <a:r>
              <a:rPr lang="en-US" dirty="0" err="1"/>
              <a:t>USCbiostats</a:t>
            </a:r>
            <a:r>
              <a:rPr lang="en-US" dirty="0"/>
              <a:t> Organization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Creating a repository in the </a:t>
            </a:r>
            <a:r>
              <a:rPr lang="en-US" dirty="0" err="1"/>
              <a:t>USCbiostats</a:t>
            </a:r>
            <a:r>
              <a:rPr lang="en-US" dirty="0"/>
              <a:t> organization requires special permissions. You will need to ask someone with these permissions to create the account. You will need to provide the following information.</a:t>
            </a:r>
          </a:p>
          <a:p>
            <a:r>
              <a:rPr lang="en-US" dirty="0"/>
              <a:t>Name of the repository</a:t>
            </a:r>
          </a:p>
          <a:p>
            <a:r>
              <a:rPr lang="en-US" dirty="0"/>
              <a:t>Team or people that will need access</a:t>
            </a:r>
          </a:p>
          <a:p>
            <a:r>
              <a:rPr lang="en-US" dirty="0"/>
              <a:t>Is this a public or private repository</a:t>
            </a:r>
          </a:p>
        </p:txBody>
      </p:sp>
    </p:spTree>
    <p:extLst>
      <p:ext uri="{BB962C8B-B14F-4D97-AF65-F5344CB8AC3E}">
        <p14:creationId xmlns:p14="http://schemas.microsoft.com/office/powerpoint/2010/main" val="32424078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for Accessing the Repository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1524000"/>
            <a:ext cx="4195976" cy="4235191"/>
          </a:xfrm>
        </p:spPr>
      </p:pic>
      <p:sp>
        <p:nvSpPr>
          <p:cNvPr id="5" name="TextBox 4"/>
          <p:cNvSpPr txBox="1"/>
          <p:nvPr/>
        </p:nvSpPr>
        <p:spPr>
          <a:xfrm>
            <a:off x="1628955" y="5867400"/>
            <a:ext cx="55088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Green – Commercial product with free non-profit version</a:t>
            </a:r>
          </a:p>
          <a:p>
            <a:r>
              <a:rPr lang="en-US" dirty="0"/>
              <a:t>Red – Commercial product</a:t>
            </a:r>
          </a:p>
        </p:txBody>
      </p:sp>
    </p:spTree>
    <p:extLst>
      <p:ext uri="{BB962C8B-B14F-4D97-AF65-F5344CB8AC3E}">
        <p14:creationId xmlns:p14="http://schemas.microsoft.com/office/powerpoint/2010/main" val="36483272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Development Tools that can Access </a:t>
            </a:r>
            <a:r>
              <a:rPr lang="en-US" dirty="0" err="1"/>
              <a:t>Git</a:t>
            </a:r>
            <a:r>
              <a:rPr lang="en-US" dirty="0"/>
              <a:t> Repositories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Some development tools can be configured to access </a:t>
            </a:r>
            <a:r>
              <a:rPr lang="en-US" dirty="0" err="1"/>
              <a:t>Git</a:t>
            </a:r>
            <a:r>
              <a:rPr lang="en-US" dirty="0"/>
              <a:t> Repositories.</a:t>
            </a:r>
          </a:p>
          <a:p>
            <a:r>
              <a:rPr lang="en-US" dirty="0"/>
              <a:t>R Studio</a:t>
            </a:r>
          </a:p>
          <a:p>
            <a:r>
              <a:rPr lang="en-US" dirty="0"/>
              <a:t>Eclipse</a:t>
            </a:r>
          </a:p>
          <a:p>
            <a:r>
              <a:rPr lang="en-US" dirty="0"/>
              <a:t>Atom</a:t>
            </a:r>
          </a:p>
          <a:p>
            <a:r>
              <a:rPr lang="en-US" dirty="0" err="1"/>
              <a:t>Jupyter</a:t>
            </a:r>
            <a:endParaRPr lang="en-US" dirty="0"/>
          </a:p>
          <a:p>
            <a:r>
              <a:rPr lang="en-US" dirty="0"/>
              <a:t>Visual Studio 2015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6702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Show </a:t>
            </a:r>
            <a:r>
              <a:rPr lang="en-US"/>
              <a:t>and Tell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Tour of GitHub</a:t>
            </a:r>
          </a:p>
          <a:p>
            <a:r>
              <a:rPr lang="en-US" dirty="0"/>
              <a:t>GitHub Desktop</a:t>
            </a:r>
          </a:p>
          <a:p>
            <a:r>
              <a:rPr lang="en-US" dirty="0"/>
              <a:t>Source Tree</a:t>
            </a:r>
          </a:p>
          <a:p>
            <a:r>
              <a:rPr lang="en-US" dirty="0"/>
              <a:t>R Studio</a:t>
            </a:r>
          </a:p>
        </p:txBody>
      </p:sp>
    </p:spTree>
    <p:extLst>
      <p:ext uri="{BB962C8B-B14F-4D97-AF65-F5344CB8AC3E}">
        <p14:creationId xmlns:p14="http://schemas.microsoft.com/office/powerpoint/2010/main" val="2498874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Git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2800" b="1" dirty="0" err="1"/>
              <a:t>Git</a:t>
            </a:r>
            <a:r>
              <a:rPr lang="en-US" sz="2800" b="1" dirty="0"/>
              <a:t> </a:t>
            </a:r>
            <a:r>
              <a:rPr lang="en-US" sz="2800" dirty="0"/>
              <a:t>is software.</a:t>
            </a:r>
          </a:p>
          <a:p>
            <a:pPr marL="0" indent="0">
              <a:buNone/>
            </a:pPr>
            <a:endParaRPr lang="en-US" sz="2800" b="1" dirty="0"/>
          </a:p>
          <a:p>
            <a:pPr marL="0" indent="0">
              <a:buNone/>
            </a:pPr>
            <a:r>
              <a:rPr lang="en-US" sz="2800" b="1" dirty="0" err="1"/>
              <a:t>Git</a:t>
            </a:r>
            <a:r>
              <a:rPr lang="en-US" sz="2800" dirty="0"/>
              <a:t> is a version control system that is used for software development and other version control tasks. As a distributed revision control system it is aimed at speed, data integrity, and support for distributed, non-linear workflows.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As with most other distributed version control systems, and unlike most client–server systems, every </a:t>
            </a:r>
            <a:r>
              <a:rPr lang="en-US" sz="2800" dirty="0" err="1"/>
              <a:t>Git</a:t>
            </a:r>
            <a:r>
              <a:rPr lang="en-US" sz="2800" dirty="0"/>
              <a:t> directory on every computer is a full-fledged repository with complete history and full version-tracking capabilities, independent of network access or a central server.</a:t>
            </a:r>
          </a:p>
        </p:txBody>
      </p:sp>
    </p:spTree>
    <p:extLst>
      <p:ext uri="{BB962C8B-B14F-4D97-AF65-F5344CB8AC3E}">
        <p14:creationId xmlns:p14="http://schemas.microsoft.com/office/powerpoint/2010/main" val="3779784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Centralized Management</a:t>
            </a:r>
          </a:p>
        </p:txBody>
      </p:sp>
      <p:pic>
        <p:nvPicPr>
          <p:cNvPr id="3" name="Picture 2" descr="http://invistruct.com/wp-content/uploads/2012/08/centralized-vc.png">
            <a:hlinkClick r:id="rId3"/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676399"/>
            <a:ext cx="5161598" cy="397224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07922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Decentralized Management</a:t>
            </a:r>
          </a:p>
        </p:txBody>
      </p:sp>
      <p:pic>
        <p:nvPicPr>
          <p:cNvPr id="3" name="Picture 2" descr="http://invistruct.com/wp-content/uploads/2012/08/distributed-vc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680713"/>
            <a:ext cx="5715000" cy="40684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89448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GitHub?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362200"/>
            <a:ext cx="6594059" cy="297197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71600" y="1676400"/>
            <a:ext cx="3962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GitHub is a service.</a:t>
            </a:r>
          </a:p>
        </p:txBody>
      </p:sp>
    </p:spTree>
    <p:extLst>
      <p:ext uri="{BB962C8B-B14F-4D97-AF65-F5344CB8AC3E}">
        <p14:creationId xmlns:p14="http://schemas.microsoft.com/office/powerpoint/2010/main" val="2377424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GitHub?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Revision Tracking – Can track changes and revert to previous versions</a:t>
            </a:r>
          </a:p>
          <a:p>
            <a:r>
              <a:rPr lang="en-US" dirty="0"/>
              <a:t>Collaboration – Multiple people can work on the same repository simultaneously</a:t>
            </a:r>
          </a:p>
          <a:p>
            <a:r>
              <a:rPr lang="en-US" dirty="0"/>
              <a:t>Distribution – A repository can be made public allowing others to download your files </a:t>
            </a:r>
          </a:p>
          <a:p>
            <a:r>
              <a:rPr lang="en-US" dirty="0"/>
              <a:t>Backup – Not the intent of GitHub but if something happens to your computer you can recover the repository from GitHub or another computer that has the repository</a:t>
            </a:r>
          </a:p>
        </p:txBody>
      </p:sp>
    </p:spTree>
    <p:extLst>
      <p:ext uri="{BB962C8B-B14F-4D97-AF65-F5344CB8AC3E}">
        <p14:creationId xmlns:p14="http://schemas.microsoft.com/office/powerpoint/2010/main" val="2720063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Terms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Organization – A type of account that has several people as members</a:t>
            </a:r>
          </a:p>
          <a:p>
            <a:r>
              <a:rPr lang="en-US" dirty="0"/>
              <a:t>Repository – A set of related files that are having their revisions tracked</a:t>
            </a:r>
          </a:p>
          <a:p>
            <a:r>
              <a:rPr lang="en-US" dirty="0"/>
              <a:t>Public Repository – A repository can be read by anyone</a:t>
            </a:r>
          </a:p>
          <a:p>
            <a:r>
              <a:rPr lang="en-US" dirty="0"/>
              <a:t>Private Repository – A repository that can only be read by a specified group of people</a:t>
            </a:r>
          </a:p>
          <a:p>
            <a:r>
              <a:rPr lang="en-US" dirty="0"/>
              <a:t>Team – A group of people in an organization that have been grouped together for a specific purpose</a:t>
            </a:r>
          </a:p>
          <a:p>
            <a:r>
              <a:rPr lang="en-US" dirty="0"/>
              <a:t>Project – A job several people can be working on. A repository may have more than one project. Quite often people refer to a repository as a project. This is even done on GitHub’s website.</a:t>
            </a:r>
          </a:p>
        </p:txBody>
      </p:sp>
    </p:spTree>
    <p:extLst>
      <p:ext uri="{BB962C8B-B14F-4D97-AF65-F5344CB8AC3E}">
        <p14:creationId xmlns:p14="http://schemas.microsoft.com/office/powerpoint/2010/main" val="8407968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an Account on GitHub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 to </a:t>
            </a:r>
            <a:r>
              <a:rPr lang="en-US" dirty="0">
                <a:hlinkClick r:id="rId3"/>
              </a:rPr>
              <a:t>http://github.com</a:t>
            </a:r>
            <a:endParaRPr lang="en-US" dirty="0"/>
          </a:p>
          <a:p>
            <a:r>
              <a:rPr lang="en-US" dirty="0"/>
              <a:t>Fill in the boxes and click Sign up for GitHub.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2819400"/>
            <a:ext cx="3496163" cy="3496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8998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an Account on GitHub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Selecting account type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2438400"/>
            <a:ext cx="5058481" cy="3801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848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12076</TotalTime>
  <Words>1040</Words>
  <Application>Microsoft Office PowerPoint</Application>
  <PresentationFormat>On-screen Show (4:3)</PresentationFormat>
  <Paragraphs>89</Paragraphs>
  <Slides>16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Office Theme</vt:lpstr>
      <vt:lpstr>Happy Scientist Seminar Series  </vt:lpstr>
      <vt:lpstr>What is Git?</vt:lpstr>
      <vt:lpstr>Centralized Management</vt:lpstr>
      <vt:lpstr>Decentralized Management</vt:lpstr>
      <vt:lpstr>What is GitHub?</vt:lpstr>
      <vt:lpstr>Why Use GitHub?</vt:lpstr>
      <vt:lpstr>GitHub Terms</vt:lpstr>
      <vt:lpstr>Creating an Account on GitHub</vt:lpstr>
      <vt:lpstr>Creating an Account on GitHub</vt:lpstr>
      <vt:lpstr>Creating an Account on GitHub</vt:lpstr>
      <vt:lpstr>Joining the USCbiostats Organization</vt:lpstr>
      <vt:lpstr>Creating a Repository</vt:lpstr>
      <vt:lpstr>Creating a Repository in the USCbiostats Organization</vt:lpstr>
      <vt:lpstr>Tools for Accessing the Repository</vt:lpstr>
      <vt:lpstr>Development Tools that can Access Git Repositories</vt:lpstr>
      <vt:lpstr>Show and Tell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Happy Scientist Series</dc:title>
  <dc:creator>John Morrison</dc:creator>
  <cp:lastModifiedBy>jbike@icarus2.usc.edu</cp:lastModifiedBy>
  <cp:revision>36</cp:revision>
  <dcterms:created xsi:type="dcterms:W3CDTF">2016-10-17T20:48:49Z</dcterms:created>
  <dcterms:modified xsi:type="dcterms:W3CDTF">2016-10-27T22:01:50Z</dcterms:modified>
</cp:coreProperties>
</file>