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45DDA-D11E-4C0B-AD0B-BEA1EE7FE6F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E8223-DFD6-4375-B3D3-78787559BB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  <a:r>
              <a:rPr lang="en-US" baseline="0" dirty="0"/>
              <a:t> to the happy scientist seminar series second talk. The first talk went well enough that the series will continue to make researchers’ lives easier. This talk will be a little shorter because of examples shown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AC55-3E16-41E9-891E-CA530FFFE5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 the number of people who</a:t>
            </a:r>
            <a:r>
              <a:rPr lang="en-US" baseline="0" dirty="0"/>
              <a:t> can set up a repository is limited but others can be added if needed. I recommend setting up the repository on the local machine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E8223-DFD6-4375-B3D3-78787559BB4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Anyone</a:t>
            </a:r>
            <a:r>
              <a:rPr lang="en-US" baseline="0" dirty="0"/>
              <a:t> can create a team. The new repository can be cloned to your local machine and the previously created local repository can just be copied into it. Example will be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E8223-DFD6-4375-B3D3-78787559BB4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Mention people working on the same file</a:t>
            </a:r>
            <a:r>
              <a:rPr lang="en-US" baseline="0" dirty="0"/>
              <a:t> and files being merged improperly. Being able to go back to previous commits helps alleviate this problem. Also mention accidental deletions of branches. This can be a more problematic. (Also mention the missing 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E8223-DFD6-4375-B3D3-78787559BB4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</a:t>
            </a:r>
            <a:r>
              <a:rPr lang="en-US" baseline="0" dirty="0"/>
              <a:t> in f</a:t>
            </a:r>
            <a:r>
              <a:rPr lang="en-US" dirty="0"/>
              <a:t>orks can be merged back into the original by the creator of</a:t>
            </a:r>
            <a:r>
              <a:rPr lang="en-US" baseline="0" dirty="0"/>
              <a:t> the original fork.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E8223-DFD6-4375-B3D3-78787559BB4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Mention branches can have</a:t>
            </a:r>
            <a:r>
              <a:rPr lang="en-US" baseline="0" dirty="0"/>
              <a:t> different permissions. People can be assigned to branches.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E8223-DFD6-4375-B3D3-78787559BB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Mention people</a:t>
            </a:r>
            <a:r>
              <a:rPr lang="en-US" baseline="0" dirty="0"/>
              <a:t> changing the same section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E8223-DFD6-4375-B3D3-78787559BB4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in </a:t>
            </a:r>
            <a:r>
              <a:rPr lang="en-US" dirty="0" err="1"/>
              <a:t>GitHub</a:t>
            </a:r>
            <a:r>
              <a:rPr lang="en-US" dirty="0"/>
              <a:t> to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E8223-DFD6-4375-B3D3-78787559BB4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491D-71CD-4EBD-B288-9EF18321C75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066D-E57F-42D9-AA7D-F792B9E23F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84" y="9413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Happy Scientist Seminar Series #2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86400"/>
            <a:ext cx="6858000" cy="533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More on Collaborating with GitHub</a:t>
            </a:r>
          </a:p>
        </p:txBody>
      </p:sp>
      <p:pic>
        <p:nvPicPr>
          <p:cNvPr id="5" name="Picture 4" descr="Menci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1676400"/>
            <a:ext cx="29301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team</a:t>
            </a:r>
          </a:p>
          <a:p>
            <a:r>
              <a:rPr lang="en-US" dirty="0"/>
              <a:t>Creating a repository</a:t>
            </a:r>
          </a:p>
          <a:p>
            <a:r>
              <a:rPr lang="en-US" dirty="0"/>
              <a:t>Managing a team</a:t>
            </a:r>
          </a:p>
          <a:p>
            <a:r>
              <a:rPr lang="en-US" dirty="0"/>
              <a:t>Uploading an existing repository</a:t>
            </a:r>
          </a:p>
          <a:p>
            <a:r>
              <a:rPr lang="en-US" dirty="0"/>
              <a:t>Managing a repository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en-US" dirty="0"/>
              <a:t>Repositories on </a:t>
            </a:r>
            <a:r>
              <a:rPr lang="en-US" dirty="0" err="1"/>
              <a:t>GitHub</a:t>
            </a:r>
            <a:r>
              <a:rPr lang="en-US" dirty="0"/>
              <a:t> website are created by someone administrative privileges. This creates an empty repository waiting to be used.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dirty="0"/>
              <a:t>Once the repository is created the owner will be able to set all the permissions for it.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dirty="0"/>
              <a:t>Anyone can create a local repository on their machine. This repository can then be cloned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admin team and a work team</a:t>
            </a:r>
          </a:p>
          <a:p>
            <a:r>
              <a:rPr lang="en-US" dirty="0"/>
              <a:t>(Optional) Create a local repository</a:t>
            </a:r>
          </a:p>
          <a:p>
            <a:r>
              <a:rPr lang="en-US" dirty="0"/>
              <a:t>Contact an administrator to create the repository on GitHub providing the repository name and the admin team that will have access</a:t>
            </a:r>
          </a:p>
          <a:p>
            <a:r>
              <a:rPr lang="en-US" dirty="0"/>
              <a:t>(Optional) Export the local repository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Update and manage the 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as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/>
              <a:t>One objective to working as a team is to</a:t>
            </a:r>
          </a:p>
        </p:txBody>
      </p:sp>
      <p:pic>
        <p:nvPicPr>
          <p:cNvPr id="4" name="Picture 3" descr="NoRegre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2362200"/>
            <a:ext cx="211455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39624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 is it? Read the second word carefully.</a:t>
            </a:r>
          </a:p>
          <a:p>
            <a:endParaRPr lang="en-US" sz="3200" dirty="0"/>
          </a:p>
          <a:p>
            <a:r>
              <a:rPr lang="en-US" sz="3200" dirty="0"/>
              <a:t>Fortunately GitHub has tools to help make this a reality. There are also external tools such as LGTM.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pPr marL="0">
              <a:buNone/>
            </a:pPr>
            <a:r>
              <a:rPr lang="en-US" dirty="0"/>
              <a:t>Forks are copies of existing repositories. Any changes made to the copy do effect the original repository. Consider this like a fork in the road.</a:t>
            </a:r>
          </a:p>
        </p:txBody>
      </p:sp>
      <p:pic>
        <p:nvPicPr>
          <p:cNvPr id="4" name="Picture 3" descr="Fo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600200"/>
            <a:ext cx="2143125" cy="2143125"/>
          </a:xfrm>
          <a:prstGeom prst="rect">
            <a:avLst/>
          </a:prstGeom>
        </p:spPr>
      </p:pic>
      <p:pic>
        <p:nvPicPr>
          <p:cNvPr id="6" name="Picture 5" descr="fork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1752600"/>
            <a:ext cx="3067373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3622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/>
              <a:t>Every repository has a main branch. Consider this like the trunk of a tree. </a:t>
            </a:r>
          </a:p>
          <a:p>
            <a:pPr marL="0">
              <a:buNone/>
            </a:pPr>
            <a:r>
              <a:rPr lang="en-US" dirty="0"/>
              <a:t>Any branch from main (the trunk) will have a copy of the code at the time it branched from main.</a:t>
            </a:r>
          </a:p>
          <a:p>
            <a:pPr marL="0">
              <a:buNone/>
            </a:pPr>
            <a:r>
              <a:rPr lang="en-US" dirty="0"/>
              <a:t>A branch can also branch from a branch.</a:t>
            </a:r>
          </a:p>
          <a:p>
            <a:pPr marL="0">
              <a:buNone/>
            </a:pPr>
            <a:r>
              <a:rPr lang="en-US" dirty="0"/>
              <a:t>Unlike forks, branches are all in the same repository.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Now the problems begin.</a:t>
            </a:r>
          </a:p>
        </p:txBody>
      </p:sp>
      <p:pic>
        <p:nvPicPr>
          <p:cNvPr id="5" name="Picture 4" descr="Merg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1447800"/>
            <a:ext cx="31623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/>
              <a:t>Unlike trees, branches in </a:t>
            </a:r>
            <a:r>
              <a:rPr lang="en-US" dirty="0" err="1"/>
              <a:t>Git</a:t>
            </a:r>
            <a:r>
              <a:rPr lang="en-US" dirty="0"/>
              <a:t> can merge back into the trunk or other branches.</a:t>
            </a:r>
          </a:p>
          <a:p>
            <a:pPr marL="0">
              <a:buNone/>
            </a:pPr>
            <a:r>
              <a:rPr lang="en-US" dirty="0"/>
              <a:t>If the sections of code that changed in the branch didn’t change in the branch it is merging with there is no problem.</a:t>
            </a:r>
          </a:p>
          <a:p>
            <a:pPr>
              <a:buNone/>
            </a:pPr>
            <a:r>
              <a:rPr lang="en-US" dirty="0"/>
              <a:t>What happens if this is not the case?</a:t>
            </a:r>
          </a:p>
          <a:p>
            <a:pPr>
              <a:buNone/>
            </a:pPr>
            <a:r>
              <a:rPr lang="en-US" dirty="0"/>
              <a:t>That is where the tools come 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who can do a merge (LGTM or GitHub)</a:t>
            </a:r>
          </a:p>
          <a:p>
            <a:r>
              <a:rPr lang="en-US" dirty="0"/>
              <a:t>Have someone look at the code and decide what the best way to merge them is</a:t>
            </a:r>
          </a:p>
          <a:p>
            <a:r>
              <a:rPr lang="en-US" dirty="0"/>
              <a:t>Test the merged code</a:t>
            </a:r>
          </a:p>
          <a:p>
            <a:r>
              <a:rPr lang="en-US" dirty="0"/>
              <a:t>Have the person(s) with merging privilege approve the merge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596</Words>
  <Application>Microsoft Office PowerPoint</Application>
  <PresentationFormat>On-screen Show (4:3)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Happy Scientist Seminar Series #2  </vt:lpstr>
      <vt:lpstr>Creating a Repository</vt:lpstr>
      <vt:lpstr>Setting up Your Repository</vt:lpstr>
      <vt:lpstr>Working as a Team</vt:lpstr>
      <vt:lpstr>Forks</vt:lpstr>
      <vt:lpstr>Branches</vt:lpstr>
      <vt:lpstr>Merging</vt:lpstr>
      <vt:lpstr>Merging</vt:lpstr>
      <vt:lpstr>Proper Merging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Scientist Seminar Series</dc:title>
  <dc:creator>jmorr@usc.edu</dc:creator>
  <cp:lastModifiedBy>John Morrison</cp:lastModifiedBy>
  <cp:revision>17</cp:revision>
  <dcterms:created xsi:type="dcterms:W3CDTF">2016-11-16T20:50:32Z</dcterms:created>
  <dcterms:modified xsi:type="dcterms:W3CDTF">2016-11-17T22:11:26Z</dcterms:modified>
</cp:coreProperties>
</file>