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7" r:id="rId3"/>
    <p:sldId id="328" r:id="rId4"/>
    <p:sldId id="329" r:id="rId5"/>
    <p:sldId id="258" r:id="rId6"/>
    <p:sldId id="259" r:id="rId7"/>
    <p:sldId id="260" r:id="rId8"/>
    <p:sldId id="261" r:id="rId9"/>
    <p:sldId id="262" r:id="rId10"/>
    <p:sldId id="263" r:id="rId11"/>
    <p:sldId id="306" r:id="rId12"/>
    <p:sldId id="307" r:id="rId13"/>
    <p:sldId id="265" r:id="rId14"/>
    <p:sldId id="266" r:id="rId15"/>
    <p:sldId id="264" r:id="rId16"/>
    <p:sldId id="325" r:id="rId17"/>
    <p:sldId id="267" r:id="rId18"/>
    <p:sldId id="268" r:id="rId19"/>
    <p:sldId id="308" r:id="rId20"/>
    <p:sldId id="309" r:id="rId21"/>
    <p:sldId id="311" r:id="rId22"/>
    <p:sldId id="312" r:id="rId23"/>
    <p:sldId id="313" r:id="rId24"/>
    <p:sldId id="330" r:id="rId25"/>
    <p:sldId id="310" r:id="rId26"/>
    <p:sldId id="326" r:id="rId27"/>
    <p:sldId id="314" r:id="rId28"/>
    <p:sldId id="317" r:id="rId29"/>
    <p:sldId id="269" r:id="rId30"/>
    <p:sldId id="270" r:id="rId31"/>
    <p:sldId id="315" r:id="rId32"/>
    <p:sldId id="316" r:id="rId33"/>
    <p:sldId id="318" r:id="rId34"/>
    <p:sldId id="319" r:id="rId35"/>
    <p:sldId id="320" r:id="rId36"/>
    <p:sldId id="321" r:id="rId37"/>
    <p:sldId id="322" r:id="rId38"/>
    <p:sldId id="323" r:id="rId39"/>
    <p:sldId id="32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9D2F4-BA77-44DB-B6B6-8048B57E05E3}">
          <p14:sldIdLst>
            <p14:sldId id="256"/>
            <p14:sldId id="327"/>
            <p14:sldId id="328"/>
            <p14:sldId id="329"/>
          </p14:sldIdLst>
        </p14:section>
        <p14:section name="Categorical Predictors" id="{73725E44-3A1D-48D7-8AAA-19904A40FC50}">
          <p14:sldIdLst>
            <p14:sldId id="258"/>
            <p14:sldId id="259"/>
            <p14:sldId id="260"/>
            <p14:sldId id="261"/>
            <p14:sldId id="262"/>
            <p14:sldId id="263"/>
            <p14:sldId id="306"/>
            <p14:sldId id="307"/>
            <p14:sldId id="265"/>
            <p14:sldId id="266"/>
            <p14:sldId id="264"/>
          </p14:sldIdLst>
        </p14:section>
        <p14:section name="Shared Covariance" id="{DFDA9CC6-9B73-4B7F-A640-3B801280D71D}">
          <p14:sldIdLst>
            <p14:sldId id="325"/>
            <p14:sldId id="267"/>
            <p14:sldId id="268"/>
            <p14:sldId id="308"/>
            <p14:sldId id="309"/>
            <p14:sldId id="311"/>
            <p14:sldId id="312"/>
            <p14:sldId id="313"/>
            <p14:sldId id="330"/>
            <p14:sldId id="310"/>
            <p14:sldId id="326"/>
            <p14:sldId id="314"/>
            <p14:sldId id="317"/>
          </p14:sldIdLst>
        </p14:section>
        <p14:section name="Confounding" id="{E32B823E-767B-49B0-8792-F1EEC1E292CE}">
          <p14:sldIdLst>
            <p14:sldId id="269"/>
            <p14:sldId id="270"/>
            <p14:sldId id="315"/>
            <p14:sldId id="316"/>
          </p14:sldIdLst>
        </p14:section>
        <p14:section name="Interactions" id="{160820C7-C365-402E-B1AF-56D872C85443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390" autoAdjust="0"/>
  </p:normalViewPr>
  <p:slideViewPr>
    <p:cSldViewPr snapToGrid="0" snapToObjects="1">
      <p:cViewPr varScale="1">
        <p:scale>
          <a:sx n="76" d="100"/>
          <a:sy n="76" d="100"/>
        </p:scale>
        <p:origin x="12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16:49.2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84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7:18:29.734"/>
    </inkml:context>
  </inkml:definitions>
  <inkml:trace contextRef="#ctx0" brushRef="#br0">5895 1137 909 0,'-3'-2'456'16,"-1"-6"-151"-16,2 1-185 15,1-3-38-15,0 9-12 16,1 0 9-16,0 1 17 0,0-1-8 16,0 0-31-16,0-1-14 15,18 5-21-15,35 19-5 16,-13 4-8-16,-9 2-3 16,5-1-2-16,-3 4 0 15,-3-7 0-15,-6 0-1 16,-14-3 2-16,2-4 11 15,0-4-142-15,2 0-253 16</inkml:trace>
  <inkml:trace contextRef="#ctx0" brushRef="#br0" timeOffset="268.29">6536 992 1187 0,'-6'14'585'0,"-6"-3"-184"15,-5 14-219-15,7 4-133 16,-3 8-27-16,5 16-18 16,-2 3-1-16,-7 11-1 15,0 12 0-15,-6 5 0 16,1 5 1-16,2-7 0 15,3-6 0-15,-1-11 0 0,3-8 1 16,4-9-1-16,3-3-1 16,8-14-78-16,2 1-79 15,15-22 96-15</inkml:trace>
  <inkml:trace contextRef="#ctx0" brushRef="#br0" timeOffset="1318.64">6253 1350 603 0,'-33'28'393'16,"33"-30"7"-16,-1-3-242 15,8-1-53-15,1-2-68 0,4 5-14 16,5 3-24-16,-9 2-7 16,1 8 1-16,-2 0 1 15,1 3 4-15,4 4 2 16,-2-2 1-16,0-2 1 16,2 5-7-16,-2-1-56 15,3 5 45-15</inkml:trace>
  <inkml:trace contextRef="#ctx0" brushRef="#br0" timeOffset="2005.31">7039 1363 550 0,'-1'0'383'0,"0"0"25"16,0 0-181-16,1 0-128 0,11 0-26 16,20-4-17-16,41-11-11 15,-32 5-16-15,-5 2-11 16,-9 2-12-16,0 1-2 15,-6 4 2-15,5 1-32 16,-5 2-139-16,0 4-194 16,-6 5 219-16</inkml:trace>
  <inkml:trace contextRef="#ctx0" brushRef="#br0" timeOffset="2239.17">7089 1601 1497 0,'4'-4'550'0,"13"-1"-442"16,6-2-68-16,22 3-44 16,-6-7-2-16,7-1 3 15,-1 2-56-15,-6-4-290 16,14 7 247-16</inkml:trace>
  <inkml:trace contextRef="#ctx0" brushRef="#br0" timeOffset="3362.02">8260 2188 704 0,'0'-1'377'16,"3"-4"-98"-16,8-26-111 15,2-30-28-15,-13 18-29 16,5-3-2-16,-7-17-15 16,3-7-13-16,-1-1-24 15,-5-6-14-15,12 6-25 16,-3 2-2-16,12 2-4 16,-3 1-2-16,3 3 6 15,3 7 1-15,6 6 2 16,10 5 3-16,2 11-5 0,7 0-3 15,-2 12-9-15,-4 3-5 16,2 9-4-16,-3 5-2 16,-9 14-2-16,-6 4 2 15,-13 11 3-15,-9 2 3 16,-11 0 5-16,-5 3 1 16,-7-4 1-16,3 1 0 15,-3-2-1-15,2-2 1 0,4-6-1 16,2-5 0-16,7-3-1 15,2-5-3-15,5-3-5 16,1 1-1-16,0-1-2 16,0 0 2-16,0 0 3 15,1 0 0-15,20 2-1 16,32 12 0-16,-20-9 0 16,-1 3 0-16,3 8-1 15,-4 5 0-15,-9 2 2 16,-2 5 0-16,-19 0 2 15,-3-1 4-15,-13-1 4 16,-10-3 0-16,-6-1 4 16,1-3 1-16,1-1 10 15,-1-10 9-15,-3-2 7 16,0-4-2-16,1-6-10 16,2 0-11-16,5-1-13 0,5 4-4 15,5 1-6-15,-1-3-3 16,6 3-29-16,3-4-16 15,5-2-113-15,4 3-83 16,19 0 159-16</inkml:trace>
  <inkml:trace contextRef="#ctx0" brushRef="#br0" timeOffset="3673.71">8991 1617 640 0,'0'14'312'0,"14"-2"-92"16,4-2-68-16,5-9-57 15,0-1-2-15,-1-6-7 16,-3 0 13-16,-7-2 50 15,-2 4 20-15,-8-6 11 16,-3 2-18-16,-8 0-63 16,-5-4-38-16,-3 6-45 0,2-1-10 15,0 2-28-15,5-1-39 16,8-8-152-16,3-6 139 16</inkml:trace>
  <inkml:trace contextRef="#ctx0" brushRef="#br0" timeOffset="3984.25">9605 1179 1137 0,'-12'0'499'15,"5"2"-212"-15,-3 16-232 16,-4 42-26-16,22-27-22 16,-1-5 0-16,0 2-18 15,2-4-35-15,-5-2-171 16,-3-2 146-16</inkml:trace>
  <inkml:trace contextRef="#ctx0" brushRef="#br0" timeOffset="4132.7">9424 1363 1554 0,'10'-13'631'0,"2"-4"-386"15,4 0-175-15,13 0-50 0,0 2-56 16,6 4-76-16,11-2 76 16</inkml:trace>
  <inkml:trace contextRef="#ctx0" brushRef="#br0" timeOffset="4969.75">10061 1917 703 0,'-3'-2'325'0,"2"-7"-109"15,-3 3-38-15,4-2-7 16,0-6 8-16,-2-5 2 16,1-3-2-16,-4-10-27 15,-6-1-20-15,-2-7-46 16,6-4-24-16,7-7-31 16,-3-11-9-16,4-5-13 15,-2 2-3-15,-2 1 11 16,-1 16 3-16,4 12 2 15,-3 3 1-15,1 4-14 16,15 1-5-16,-2 3-6 16,10-3-3-16,2 3 0 15,-1 2 1-15,6 4 4 16,1 2 0-16,1 7-1 16,-1 5 0-16,-4 5-4 0,-2 3 1 15,-6 8-1-15,-3 2-2 16,-6 4 3-16,-3 7 0 15,-7 1 3-15,-3-3 1 16,-9-1 1-16,3-1 0 16,0-5 1-16,4-2 0 0,4-7-1 15,2 1-1-15,8-3 0 16,1-2 0-16,8 3 0 16,1 3 0-16,-5 1-1 15,1 6-1-15,0 2 1 16,-1 1 1-16,0 4-2 15,-4-1 2-15,-4 2 0 16,0 5 0-16,-4 0 1 16,-4 0 3-16,-9-6 3 15,-4-5 2-15,-11-10 2 16,1-1 2-16,-3-7-3 16,-5-3-1-16,4-4-4 15,5-3-14-15,8 2-55 16,9-3-48-16,12-1-177 15,6-1 182-15</inkml:trace>
  <inkml:trace contextRef="#ctx0" brushRef="#br0" timeOffset="5207.39">10667 1463 1124 0,'2'22'502'15,"-1"-1"-258"-15,0 6-129 16,-1-2-56-16,0-4-42 16,0 1 12-16,-1-6-117 15,4-4-184-15,8-3 184 16</inkml:trace>
  <inkml:trace contextRef="#ctx0" brushRef="#br0" timeOffset="5514.5">11324 1059 1432 0,'-21'27'558'16,"-6"13"-406"-16,-1 5-55 15,-7 6-69-15,-5 5-13 16,-1 3-7-16,4 2 0 0,0-7 0 15,9-3 9-15,2-9-56 16,2-7-43-16,15-2-174 16,-4-9 153-16</inkml:trace>
  <inkml:trace contextRef="#ctx0" brushRef="#br0" timeOffset="5710.87">10942 1169 1300 0,'-13'-3'609'0,"5"14"-275"15,8 6-142-15,19 15-142 16,6 7-30-16,7 8-13 16,5-2-1-16,-3-2-2 15,4-3-1-15,3-8-58 0,-6 3-75 16,0 0 83-16</inkml:trace>
  <inkml:trace contextRef="#ctx0" brushRef="#br0" timeOffset="6742.05">11935 1031 1145 0,'1'0'444'0,"2"9"-317"16,2 7-59-16,5 14-57 16,-1-3-4-16,6 4-5 15,1 0 1-15,-2-9 2 16,-4 0 2-16,-7-4 4 0,-3-1 1 15,0 1-86-15,-2-1-87 16,-3 2 100-16</inkml:trace>
  <inkml:trace contextRef="#ctx0" brushRef="#br0" timeOffset="6956.69">11818 1252 1302 0,'0'-13'571'16,"5"5"-299"-16,8-2-173 15,6 2-56-15,15-2-42 16,12 0-1-16,7 2-1 16,8 5 22-16,0 2-108 15,-4 1-83-15,-1-1 113 16</inkml:trace>
  <inkml:trace contextRef="#ctx0" brushRef="#br0" timeOffset="7553.92">12836 961 663 0,'-1'-8'426'0,"-1"0"-25"16,-1-3-176-16,-2-2-54 15,-1 7-76-15,0-5-27 16,-4 11-31-16,-2 2-7 0,-5 7-3 16,-12-1 6-16,2 5 10 15,-10 7-2-15,3 10-9 16,1 3-8-16,-9 2-16 15,4-2-2-15,0-7-3 16,5 3-1-16,13-8 0 16,9-1-1-16,11-4 0 15,7-1-1-15,14-5 0 16,6-1 1-16,14-6 0 16,2-3 1-16,5-4 1 15,-3-1 0-15,-10-1 1 16,-4 2 0-16,-16 1 3 15,-3-1 1-15,-12 2 0 16,-5 3-1-16,-7 7-6 16,-9 3-1-16,-16 11-4 15,7 3-1-15,-6 10 0 16,0-6 0-16,14 8 0 0,1-6-2 16,14-6-3-16,12 0 2 15,16 1 5-15,5-1 8 16,14-5 13-16,1-2 2 15,5-6 1-15,1-8-5 16,-3-4-7-16,2-3-4 16,-1-8-39-16,1 4 96 15</inkml:trace>
  <inkml:trace contextRef="#ctx0" brushRef="#br0" timeOffset="18546.62">2770 2876 662 0,'0'0'340'0,"0"0"-100"16,0 0-76-16,0 0-78 15,0 0-19-15,0 0-9 16,0 0 3-16,2 2 11 16,0 1-6-16,3 8-20 15,2 4-14-15,8 34-24 16,-13-26-5-16,-1 10-3 15,3 1 0-15,1 3-1 16,-5 3 1-16,5-4 0 16,-4 2 1-16,3 2 1 15,-2-2 1-15,2 3-2 16,2 5 0-16,-2 0 1 16,3 3-1-16,-8-1 0 0,1 3 1 15,10 4-1-15,-5-8 0 16,6 5 1-16,-4 1-1 15,-5-3 1-15,-1 1 0 16,-1 0 1-16,3 0-1 16,-3-2-1-16,5 3 1 15,5 0-1-15,-5-2 0 0,3-5 1 16,-3-3 0-16,1-2 0 16,2 3 0-16,-3 1 0 15,-3 0 0-15,-5 1 0 16,-4-1 0-16,10-5 0 15,-3-1 0-15,6-1-1 16,0 0 1-16,-3-1-1 16,-3 4 0-16,0-2 1 15,0-1-2-15,0 0 1 16,3-3 0-16,-3 2 0 16,0-3 0-16,4 3 0 15,-4-1 0-15,3 2 0 16,1 1 1-16,-2-7 0 15,8-2 0-15,-9-3 0 16,-4-7 0-16,-2 3 0 0,2 1 0 16,1 4 0-16,3-2-1 15,-1-4 0-15,1-2 0 16,6-1 0-16,-8-1 0 16,1-2 0-16,1-2 0 15,-5-1 0-15,15 1 0 16,-6-2 0-16,2 3 0 15,5-7 0-15,-9 3 1 16,10-5 3-16,3 2 1 16,5-2-2-16,3-3-1 0,7 0-2 15,-3-2 0-15,0 0-1 16,8 0 0-16,1 0 0 16,7 0-2-16,12 1 1 15,-4 0-1-15,10 0 1 16,-8 0 0-16,0-1 0 15,4 2 0-15,-4-2 1 16,3 3-1-16,6 0 1 16,1-1-1-16,5 3 0 15,-2-1 0-15,2 1 0 16,2-1-1-16,-8 0 1 16,5-2 0-16,2 0 1 15,-3 0 0-15,7 1-1 16,-6-3 0-16,10 2-1 0,-1-4 0 15,-1 0 2 1,7 2 0-16,-5-2 0 0,0 2 1 16,-8 2 0-16,-5-2 0 15,0 4 0-15,-3 2 0 16,2-8 0-16,0 2 0 16,0-3-1-16,4-5 0 15,0 5 5-15,2-2 0 16,-3 4 1-16,0 0 0 15,-3-1-4-15,0 4 0 0,0 2 0 16,0-2 0-16,-4 4 0 16,-2-5 0-16,-5-1 1 15,-4 0-1-15,3-6-1 16,-4 3 1-16,-1-1-1 16,2 2 0-16,-4 3 1 15,0 1-1-15,-3 2 0 16,-1-2 0-16,-1 1-1 15,0-3 0-15,8 0 0 16,3-2 0-16,0 1 1 16,-2 1 0-16,-11 0 1 15,-5 1 0-15,-14 4 5 16,0 4-25-16,-13-4-207 16,-6 6 165-16</inkml:trace>
  <inkml:trace contextRef="#ctx0" brushRef="#br0" timeOffset="19433.18">1604 3534 607 0,'0'0'320'0,"0"0"-109"0,0 0-60 16,0 2-80-16,1 5-9 15,3 0 27-15,-1-1 6 16,7-2 19-16,9-1-8 15,35 35-33-15,-29-25-19 16,3 3-37-16,-2-1-9 0,-11 1-4 16,9-1 1-16,-2 2 1 15,-4-1-1-15,2 0 2 16,-11-3 0-16,-3-4-38 16,5-1-57-16,1-3 57 15</inkml:trace>
  <inkml:trace contextRef="#ctx0" brushRef="#br0" timeOffset="19718.13">2084 3386 1269 0,'-14'23'542'0,"2"13"-313"0,1 7-93 16,0 12-89-16,0 1-21 16,0 1-11-16,-3 1-3 15,0-6-4-15,1 3-1 16,-5-4-2-16,2-1 0 16,2 4-1-16,3-4-1 0,2-14 0 15,8 3-10 1,1-12-70-16,-3-2-88 0,3 3 101 15</inkml:trace>
  <inkml:trace contextRef="#ctx0" brushRef="#br0" timeOffset="20716.97">5241 6144 1078 0,'-9'-3'438'0,"-6"2"-278"16,-21 7-67-16,25 0-38 15,-7 4-1-15,7 7 14 16,-11-1 10-16,3 17-12 0,2-5-12 16,1 8-25-16,-8 3-14 15,-7-2-10-15,1 0-1 16,-1-1-1-16,4-2-1 16,8-7 8-16,0-3-19 15,2-11-62-15,-1-2-54 0,5-7-295 16,2-4 277-16</inkml:trace>
  <inkml:trace contextRef="#ctx0" brushRef="#br0" timeOffset="20987.14">4825 6252 608 0,'4'-6'305'0,"9"4"-103"16,4 3-67-16,9 5-78 16,6 5-5-16,10 11-7 15,0 0-8-15,2 7 7 16,-1 1-8-16,-8-1-3 16,0-2-6-16,-4 5 25 0,-1-5-1 15,-5 4 1-15,-1-4-2 16,-4 1-38-16,-1-6-2 15,-5-1-29-15,-1-4-40 16,-3-10 38-16</inkml:trace>
  <inkml:trace contextRef="#ctx0" brushRef="#br0" timeOffset="22476.32">3661 4333 1162 0,'-8'-4'466'0,"2"2"-312"16,4 1-99-16,2 1-32 16,0 0-28-16,0 0-3 0,0 0 3 15,0 0-18-15,0 0-342 16,11 5 270-16</inkml:trace>
  <inkml:trace contextRef="#ctx0" brushRef="#br0" timeOffset="22737.56">3756 4999 475 0,'0'10'301'0,"0"-10"-19"0,0 0-84 16,0 0-100-16,0 0-23 15,0 0-28-15,0 0-17 16,0 0-19-16,0 0-1 15,0 0-213-15,0 0 154 16</inkml:trace>
  <inkml:trace contextRef="#ctx0" brushRef="#br0" timeOffset="22954.29">3442 4690 1226 0,'-22'2'469'0,"12"2"-379"16,5-9-20-16,9 1-59 16,5-4-20-16,15-1-23 15,9 5-47-15,16-13 54 16</inkml:trace>
  <inkml:trace contextRef="#ctx0" brushRef="#br0" timeOffset="23155.95">4167 4447 1187 0,'-4'0'480'16,"3"1"-322"-16,1 0-77 15,0-1-70-15,0 0-9 16,0 0 0-16,0 0 0 0,0 0 0 16,5 0-2-16,6 4-100 15,0 0 75-15</inkml:trace>
  <inkml:trace contextRef="#ctx0" brushRef="#br0" timeOffset="23367.15">4378 4771 1219 0,'-11'10'475'0,"-1"1"-358"15,5-4-31-15,10-3-70 0,5 0-13 16,3-2-3-16,0 2 5 15,-1-3-63-15,-1-1-83 16,-4 0 92-16</inkml:trace>
  <inkml:trace contextRef="#ctx0" brushRef="#br0" timeOffset="23581.3">4448 3944 1399 0,'-16'-10'535'0,"0"1"-407"16,4-1-58-16,12 6-58 16,1-1-17-16,6-1-60 15,2 4-91-15,4 1 103 16</inkml:trace>
  <inkml:trace contextRef="#ctx0" brushRef="#br0" timeOffset="23751.64">4793 4202 809 0,'-12'34'397'0,"5"-4"-177"0,4-4-31 16,11-7-118-16,5 0-37 15,3-1-30-15,0-1 3 16,-3-5-229-16,-4-2 169 16</inkml:trace>
  <inkml:trace contextRef="#ctx0" brushRef="#br0" timeOffset="23929.4">4860 4415 1287 0,'-52'70'523'0,"37"-60"-357"15,5-5-54-15,11-6-112 16,9-5-8-16,9-10-107 16,4-6 86-16</inkml:trace>
  <inkml:trace contextRef="#ctx0" brushRef="#br0" timeOffset="24128.23">5032 3534 883 0,'-18'-10'488'0,"-3"1"3"16,9 0-417-16,1 3-37 15,14-1-124-15,15-5-406 32,-9 5 346-32</inkml:trace>
  <inkml:trace contextRef="#ctx0" brushRef="#br0" timeOffset="24274.73">5412 3736 1194 0,'-11'23'492'16,"2"-2"-305"-16,7-3-114 16,5-2-44-16,9-3-47 15,10 2-74-15,5 2 63 16</inkml:trace>
  <inkml:trace contextRef="#ctx0" brushRef="#br0" timeOffset="24426.42">5807 4163 894 0,'-7'9'367'16,"3"-6"-225"-16,-1 1-47 16,4 0-81-16</inkml:trace>
  <inkml:trace contextRef="#ctx0" brushRef="#br0" timeOffset="24617.82">5203 4013 862 0,'-24'2'306'0,"15"-17"-264"15</inkml:trace>
  <inkml:trace contextRef="#ctx0" brushRef="#br0" timeOffset="24776.69">5859 3162 968 0,'-30'-17'412'0,"10"8"-216"0,5 1-124 16,15-1-100-16,5-1-175 15,15 6 142-15</inkml:trace>
  <inkml:trace contextRef="#ctx0" brushRef="#br0" timeOffset="24957.41">6212 3530 704 0,'-2'31'357'15,"0"3"-153"-15,-4-5-75 16,5-3-30-16,1-8-70 16,15-4-27-16,11-3-2 15</inkml:trace>
  <inkml:trace contextRef="#ctx0" brushRef="#br0" timeOffset="25095.91">6246 3859 1139 0,'-25'6'480'0,"11"0"-300"16,14-6-89-16,3-2-35 15,13-12-86-15,3-5-151 16</inkml:trace>
  <inkml:trace contextRef="#ctx0" brushRef="#br0" timeOffset="25217">6210 2967 873 0,'-15'-10'434'16,"4"-8"-51"-16,11-6-350 15</inkml:trace>
  <inkml:trace contextRef="#ctx0" brushRef="#br0" timeOffset="25343.95">6454 2810 953 0,'-21'18'400'16,"2"-3"-226"-16,10-2-183 15,9-5 4-15</inkml:trace>
  <inkml:trace contextRef="#ctx0" brushRef="#br0" timeOffset="27067.7">3111 5125 568 0,'-3'0'288'0,"4"0"-103"0,0-3-78 16,-1 3-80-16,0 0 12 15,0 0 51-15,5 0 25 16,11-1 20-16,0-3-5 16,33-17-30-16,-30 8-19 15,-3 1-31-15,1 2-12 16,2-1-13-16,1 0-1 16,1-5 2-16,2 0-2 0,5-3-8 15,-3 2-6-15,5 1-7 16,3 0-1-16,0-1-1 15,-8-5-1-15,10 0 1 16,-5-1-1-16,1-1 2 16,11 2 0-16,-8-5-1 15,2 3 2-15,-2 1-1 16,-1-4 0-16,1 6 0 16,2-2-1-16,3 0-1 15,4-1 1-15,1 2-1 16,-3 1 1-16,-4-2 0 15,-6 1 0-15,0-3-1 16,1 0 1-16,2 6 0 16,-1 1-1-16,-4-1 1 15,1 4 0-15,-8 2 1 16,25-18 0-16,-22 16-1 16,7-3-1-16,0 1 0 15,3-3 0-15,2 2 0 16,-2 2-1-16,-2 1 0 15,-4 4 1-15,-1-4 0 16,-3 3 2-16,3 0-1 16,1-7 1-16,0 2-1 15,4-1 1-15,-7-6-1 16,6 1 0-16,6-3 0 16,-3 4-1-16,11 2 0 0,-4 0 0 15,0 2 0-15,-4-2 1 16,-6 3-1-16,0-1 2 15,-4 0-1-15,-1 0 1 16,3-2-1-16,-5 2 1 16,-2 1-2-16,5 1 1 15,-6 1-1-15,-2-2 1 16,6 0-1-16,-1-3 0 16,3 3 0-16,-1-2 0 15,0 1 1-15,0 1-1 16,4 1 0-16,-11 2 0 31,-10 8 0-31,1 0-1 0,36-24 1 0,2 4 0 16,-2-4 0-16,-9 8 0 15,-4 3 1-15,-4 0 0 16,3-3 0-16,-2 3 1 0,0-1-1 16,0-5-1-16,1 2 0 15,1 0 0-15,5 0 0 16,0-1 0-16,1 1 0 15,-6 2 0-15,2 0 0 16,3 1 1-16,-4-1-1 16,-1 0 1-16,-1-1 0 15,-8 0 1-15,5-2-1 0,-3 1 0 16,3-4 0-16,1 3-1 16,-4 2 0-16,5 2 0 15,3 0 0-15,-5-3 0 16,4 7 0-16,-1-1 0 15,-13 0 0-15,2 2 2 16,-13-1-1-16,7 3-1 16,2 0 0-16,-4-2 0 15,14 2-1-15,-8 2 1 16,10 0 0-16,-2 6-23 16,-7 1-34-16,-5 2-202 15,-5 2 175-15</inkml:trace>
  <inkml:trace contextRef="#ctx0" brushRef="#br0" timeOffset="35234.58">4404 3953 200 0,'6'36'81'0,"-6"-37"-46"15,0 1-19-15,2 1 38 0,-2-1 18 16,0 0 20-16,0 0 3 15,1 4-41-15,2 12-14 16,2-1-16-16,9 33-3 16,-6-24-4-16,-4-2-4 15,6 4-7-15,-2 2-1 16,-3-3-1-16,3 4 1 16,-2-4 1-16,-2-3 0 15,-3-3 2-15,-1-4-1 16,-3-4 1-16,-1-3-1 0,4-4-1 15,0-1-73-15,-3-3 50 16</inkml:trace>
  <inkml:trace contextRef="#ctx0" brushRef="#br0" timeOffset="36293.81">4808 4097 584 0,'-1'-6'261'0,"-1"5"-129"0,-2-3-47 16,4 4-45-16,0 0-12 15,0 0 11-15,0 0 9 16,0 0 16-16,0 0-1 16,-2 16-20-16,0 6-11 15,2 37-18-15,4-25-6 16,-3 5-4-16,2-3-1 15,-1 2 0-15,0-2 0 0,3-4 2 16,-3-3 0 0,1-3 1-16,-2-3 1 0,2-7 0 15,-2-5-2-15,1-3-46 16,0-6-140-16,6-10 124 16</inkml:trace>
  <inkml:trace contextRef="#ctx0" brushRef="#br0" timeOffset="37220.01">5852 3083 550 0,'-3'-6'327'0,"2"-1"-67"0,-1 6-92 16,1 0-127-16,0 0-28 15,0 1-3-15,0 0 4 16,0 0 3-16,0 25 0 16,-1 42-9-16,-2-35-2 15,4 8-1-15,0-2 0 16,3 0-130-16,1 0 94 15</inkml:trace>
  <inkml:trace contextRef="#ctx0" brushRef="#br0" timeOffset="38341.93">3759 4832 405 0,'0'-3'221'0,"0"0"-57"0,0 2-75 15,0-1-67-15,0 0 9 16,0 1 60-16,-1 0 27 15,1 1 32-15,0-1-5 16,0-1-51-16,0 2-23 16,0 0-40-16,0 8-15 15,0 12-14-15,0 36-1 0,-2-28 0 16,2 2 0-16,0-1 2 16,3-2 0-16,-3-3 1 15,1-7-18-15,4-1-229 16,-2-2 178-16</inkml:trace>
  <inkml:trace contextRef="#ctx0" brushRef="#br0" timeOffset="39862.93">6239 3316 47 0,'-30'-3'102'0,"30"3"39"0,0-3 80 16,0 1 9-16,0 1-23 16,-1-1-26-16,0 1-62 15,1 0-25-15,0-2-42 16,0 2-16-16,0 0-24 15,0 0-7-15,0 0-4 16,0-1-1-16,0 1 0 16,0 1 1-16,0 0 0 15,7 20-1-15,7 42 0 16,-14-25 0-16,-5 7 0 16,5 1 1-16,-3 6 1 15,0 2 2-15,-1-5 1 16,1 0 0-16,0-11 13 15,-2-5-39-15,5-4-93 16,-5-6-135-16,-2-6 143 0</inkml:trace>
  <inkml:trace contextRef="#ctx0" brushRef="#br0" timeOffset="46686.67">2924 5197 403 0,'0'-1'245'0,"1"1"-24"16,3-2-74-16,2-8-79 15,-3 4-15-15,-1 1 7 16,0 1 17-16,-2 3 25 15,0 0 0-15,0-2-22 16,0 2-24-16,-2 1-38 16,1 0-8-16,-12 11-7 15,-18 11-2-15,-25 27 1 16,30-32-1-16,13-4 2 16,0-1 0-16,9-7-2 15,1-1-1-15,4-1-4 16,-1-3 1-16,0 0 1 15,0 0 2-15,0 0 1 0,2 0-1 16,11 2 0-16,6 1 0 16,30 8 0-16,-29-5 1 15,-3-3 0-15,-2-1 0 16,-5 3 1-16,1 6-1 16,-11-2 0-16,-4 3-2 15,-11 4-10-15,-9-2-5 16,0 7-13-16,-1 1-3 0,-1 0 10 15,5 2 3-15,9-2 13 16,6-1 3-16,7-7-2 16,4-2 1-16,5 0 2 15,-2-5 1-15,8 5 2 16,1 0 2-16,-8-1-1 16,3 3 10-16,-8-4-9 15</inkml:trace>
  <inkml:trace contextRef="#ctx0" brushRef="#br0" timeOffset="47708.29">2389 5987 514 0,'-8'0'250'16,"3"0"-73"-16,0-3-30 0,0-6-20 16,0-2 0-16,-8-5-7 15,7-1-6-15,-9-1-23 16,4-1-11-16,9 2-10 16,-11-5-6-16,5-1-4 15,-3-3-6-15,0-4-16 16,7 0-4-16,-2-3-3 15,2-5-3-15,-2-4-2 16,1 0-4-16,5 5-12 16,0-1-6-16,4 11-8 15,4 0-1-15,2 8 0 16,1 4-1-16,2 2 0 16,1 5-3-16,-5 6-1 15,-4 5 0-15,-6 11 3 16,-5 5 2-16,1 10 5 15,-4-2 0-15,0-2 2 16,0-2-1-16,5-8 0 16,4-2-1-16,2-7 0 0,7-1-1 15,0-10-2-15,6 3 1 16,4 2 0-16,-2-1-1 16,4 2 2-16,-4 6-1 15,3 0-1-15,-2 4 1 16,1 2-1-16,-1-4 2 0,-14-4 2 15,0 5 2-15,-7-2 4 16,-2 7 3-16,-3 1 2 16,-9-4 0-16,-4 3-3 15,2-6-3-15,-8-1-4 16,8-6-8-16,7-3-49 16,2-3-56-16,10-8-242 15,7 1 230-15</inkml:trace>
  <inkml:trace contextRef="#ctx0" brushRef="#br0" timeOffset="47976.9">2567 5560 381 0,'-2'22'218'15,"2"-6"-31"-15,5-2-56 16,3 1-24-16,-3-14 24 16,5-1 40-16,1-2 14 15,-5-8 8-15,-1 4 0 16,-8-3-27-16,-6-1-24 16,-5 2-58-16,-1-2-34 0,-2 2-36 15,3-1-9-15,5 6-30 16,0-5-49-16,7 0 49 15</inkml:trace>
  <inkml:trace contextRef="#ctx0" brushRef="#br0" timeOffset="48893.77">3124 5192 470 0,'-2'-8'296'16,"1"5"-41"-16,0-1-78 15,0 2-24-15,0 1-44 16,-3-4-7-16,2 0-16 0,-1-1-9 16,-9-1-20-16,4 0-13 15,-38-24-19-15,37 36-8 16,-8-2-10-16,-1 5-4 16,-1-1-3-16,7 2-1 15,2 4-2-15,-1-1-1 16,13-2-1-16,-3 0-1 15,1-4 0-15,0-6 1 0,6 0 1 16,-6-1 3-16,0 0 1 16,27-7 1-16,23-15 0 15,-28 15 0-15,-9-6 2 16,-7 5 0-16,2 2 4 16,-8 1 2-16,0 3 4 15,0 0 0-15,-1 2-4 16,0 0-4-16,0 1-5 15,1 0-1-15,-16 5-2 16,-3 2-6-16,-25 27-57 16,27-23-71-16,18 11 87 15</inkml:trace>
  <inkml:trace contextRef="#ctx0" brushRef="#br0" timeOffset="49314.71">3165 5168 388 0,'-45'-8'294'0,"28"6"40"16,-1-4-116-16,-9 4-99 15,8 2-38-15,-3-5-40 0,4 6-6 16,6 5-17 0,-10-3-7-16,11 2-7 15,-9 2-2-15,7 0-2 16,9 5-4-16,-2-4-24 16,13 0-76-16,10 2 72 0</inkml:trace>
  <inkml:trace contextRef="#ctx0" brushRef="#br0" timeOffset="53249.76">4962 4100 340 0,'0'0'254'16,"0"0"14"-16,0 0-119 15,0 0-44-15,0-1-40 0,0-1-7 16,0 1 3-16,0 0 7 15,0 0 13-15,0-2 8 16,0 2-3-16,0 0-9 16,0 0-25-16,0-1-13 15,0 1-18-15,0 0-6 16,0 1-4-16,0-1-4 16,0 0-6-16,0-1-2 15,0 1-3-15,0 1 0 0,10 0 1 16,0 0 1-16,4 1 1 15,31 3 1-15,-27-6 5 16,4-2 2-16,1-2 1 16,-2 2-1-16,3 4-5 15,1-1 0-15,4 1-1 16,1-1-1-16,-1 1 1 16,6-3 0-16,-1-2 0 15,2 3 0-15,0-8 1 16,-8 9 0-16,-6-3 3 15,-2 2 1-15,-10-2 3 16,-1-1 2-16,-5-3 4 16,2-2 0-16,-1-1 28 15,-3-7 1-15,-2-3 0 16,-1-5-1-16,-4 2-29 16,-1 0-5-16,3 1-5 15,0 4-1-15,-3-1-2 0,1-1 0 16,-1 3-1-16,1 2-1 15,5 5 0-15,0-2-50 16,4 6-221-16,6-6 192 16</inkml:trace>
  <inkml:trace contextRef="#ctx0" brushRef="#br0" timeOffset="53893.5">5309 4333 704 0,'-41'-35'377'0,"36"29"-107"15,-1 4-138-15,3 2-48 16,3 7-62-16,-1 5-11 16,0 9-3-16,0 7 2 0,1 3 1 15,-1 5 1-15,1-1-8 16,0 0 0-16,1-7-1 16,2-1 1-16,0-9-1 15,-3-12 1-15,1-6 8 16,2-2 10-16,-3 1 12 15,0-1 2-15,0-10-3 16,1-13-10-16,0-45-11 16,-6 31-4-16,3-1-4 15,1 0-1-15,1 7-2 16,-1 7-1-16,1 11 0 16,0 5 0-16,0 5 16 15,0 5-1-15,-3 3-4 16,2-3-1-16,-2 0-14 15,3 11-2-15,0 11 5 0,6 32 1 16,-4-26-93-16,1 5-313 16</inkml:trace>
  <inkml:trace contextRef="#ctx0" brushRef="#br0" timeOffset="57609.56">5678 4196 496 0,'-6'-7'298'0,"7"-4"-24"0,2-2-50 15,-9-2-59-15,7-7-20 16,-2 0-19-16,-4 0-5 15,3-2-20-15,-5-1-8 16,-1 5-14-16,8-2-7 16,-7-3-13-16,4 0-6 15,1-6-19-15,2-4-11 0,8 0-13 16,-2 2-6-16,11 5-4 16,-5-1 0-16,7 7-1 15,0 0-2-15,-4 3-3 16,3 4-1-16,3 3-3 15,-6 2 1-15,2 10-2 16,-6 0 1-16,-7 10 3 16,-4-2 3-16,-2 8 4 15,-5 1 4-15,-6 0 0 16,0 4-1-16,0-5-1 16,1-3-2-16,6 0 0 15,4-3-2-15,4-3-1 16,2 0 0-16,-3-1 1 15,5-4 2-15,1-1 0 16,3 2 2-16,0-3 0 16,-7 0-1-16,1 1 0 15,-4 1 0-15,0-2 2 0,0 0 0 16,-1 0 4-16,-1 0 2 16,1 0-1-16,0 2 0 15,-5 6-2-15,-1-4-2 16,3-2-26-16,-1-1-33 15,4-1-104-15,0 0-91 16,0 0 153-16</inkml:trace>
  <inkml:trace contextRef="#ctx0" brushRef="#br0" timeOffset="57847.67">5971 3781 836 0,'0'2'468'16,"0"2"-95"-16,1 6-224 16,2-2-59-16,-3 8-66 15,1-2-2-15,0 4-14 0,0-1-2 16,-1 2-76-16,0 3 53 15</inkml:trace>
  <inkml:trace contextRef="#ctx0" brushRef="#br0" timeOffset="65132.95">7099 2737 386 0,'0'-2'259'16,"-1"0"-16"-16,1 1-106 15,0 0-37-15,0 0-12 16,11-4 11-16,11-6 2 16,29-12-9-16,-22 11-33 15,0 4-16-15,-3-7-27 16,3 6-5-16,-4-1-5 15,-3 4 1-15,0 3-1 16,-9 0-9-16,-3 3-109 16,-3 0-173-16,-3 9 182 15</inkml:trace>
  <inkml:trace contextRef="#ctx0" brushRef="#br0" timeOffset="65577.03">7150 2585 875 0,'0'-5'369'0,"0"3"-219"16,2-1-60-16,-2 3-54 15,0 0-6-15,0 0-3 16,-2 8 1-16,-4 11-10 16,-21 37-7-16,5-30-5 15,3-3 0-15,2-4-1 16,2-1 0-16,6-2-1 16,-1-1-2-16,6-2 0 15,-1 2-2-15,3-3-1 16,3-1-1-16,2 1 13 15,6-5 11-15,10-1 15 16,-3-2 4-16,11-3-13 0,4-1-9 16,3 0-11-16,3-1 17 15,-2-1-111-15,-13-8-171 16</inkml:trace>
  <inkml:trace contextRef="#ctx0" brushRef="#br0" timeOffset="66453.53">7578 2538 802 0,'-4'6'370'16,"0"8"-158"-16,-5 41-143 15,12-34-28-15,3 4-37 16,1 2-1-16,-2-9-10 16,-2-3 43-16,2-4 11 0,-4 2-2 15,-1-7 18-15,0 4-42 16,-4-6-5-16,2-2 20 15,1-2 22-15,0-1 3 16,0 0 20-16,0-1-7 16,0-5-13-16,-1-3-2 15,1-5-24-15,-4-30-10 16,5 28-15-16,1 0-5 16,3-1-4-16,0 1-1 0,0 3-3 15,4-3-3-15,2 7 0 16,0-2-1-16,2 5 5 15,1 2 2-15,0-3 0 16,0 8-3-16,2 5-7 16,-9 4-1-16,1 7 3 15,-5-5 2-15,4 4 6 16,0 1 2-16,3-10 1 16,3 6 1-16,-12-10 2 15,5 0 1-15,-3-1 8 16,-2-2 3-16,0 0 9 15,0 0 1-15,0 1-8 16,0-2-6-16,0 1-14 16,0 0-3-16,11-4-5 15,-2 2-1-15,-2 1 2 0,-5 1 3 16,3 1 4 0,8 3 2-16,2 0 2 0,28 6-1 15,-32-9-2-15,4 0 0 16,-3 2-1-16,1 1 0 15,-1 3 2-15,-3-4 1 16,2-2 1-16,0-2 0 16,3-6 0-16,0 1 1 15,-2-9 3-15,0 5-2 16,-5-1-1-16,0 2 1 0,-4 7-2 16,-3-5 2-16,-3-1 0 15,-5 1-2-15,2 1-6 16,-2 6-2-16,4 6-6 15,-1 1-3-15,-1 7-1 16,-2-1 1-16,-1 7 6 16,1-1 4-16,6 3 2 15,1-7 1-15,4 0 0 16,2-5 0-16,5-3 5 16,5 2-14-16,9-10-98 15,6-4-91-15,5-3 116 16</inkml:trace>
  <inkml:trace contextRef="#ctx0" brushRef="#br0" timeOffset="66722.67">8229 2564 805 0,'-10'-9'363'16,"2"4"-178"-16,-7 1-81 16,-1 13-78-16,0 2-16 15,-4 6 5-15,2 6 8 16,9-7 36-16,1-4 13 15,10-1 26-15,2-9 9 16,6-4-5-16,1 2-5 0,5-5-36 16,-1 1-16-16,5 2-26 15,3 0-8-15,-5 0-8 16,0-3 1-16,-3 5-1 16,-4-3 0-16,0 3 4 15,1 0-23-15,-9-5-87 16,4 6-74-16,-6-1 100 15</inkml:trace>
  <inkml:trace contextRef="#ctx0" brushRef="#br0" timeOffset="67045.75">8422 2657 683 0,'0'2'342'0,"-7"3"-119"16,6-4-73-16,0-1-5 16,0-1 9-16,0 0 3 15,0 0-11-15,-3-8-22 16,5 3-53-16,3-12-14 16,18-33-32-16,5 35-6 15,-5 1-2-15,0 2-1 16,-5 3 0-16,-4 8-1 0,-6 3-5 15,-2 9-4-15,-1-1-4 16,-1 8 0-16,-1 2 2 16,-2 1 2-16,2 0 14 15,4-3-43-15,1-1 35 16,4-4-12-16</inkml:trace>
  <inkml:trace contextRef="#ctx0" brushRef="#br0" timeOffset="67548.44">9068 2287 930 0,'-45'-38'482'0,"28"38"-156"16,2 3-103-16,-8 6-136 16,3 6-42-16,-2 14-29 15,-1 2 2-15,6 12 0 16,3 1 0-16,8-1-6 15,4 4-4-15,-4-15-3 16,4-4-1-16,8-5 3 16,1-7 3-16,13-5-40 15,-6 0-49-15,4-11 51 16</inkml:trace>
  <inkml:trace contextRef="#ctx0" brushRef="#br0" timeOffset="67754.31">9030 2417 604 0,'-12'20'384'0,"14"-14"3"16,5 1-218-16,8 3-124 15,2-5-22-15,3-3-13 16,0 5 0-16,-2-4-48 15,-1-2-77-15,-4-1 75 16</inkml:trace>
  <inkml:trace contextRef="#ctx0" brushRef="#br0" timeOffset="67940.48">9272 2326 839 0,'-12'12'404'0,"-2"8"-137"16,-3 14-128-16,-3 5-24 16,-3 8-32-16,-1-3-13 15,7-3-34-15,-1-4-15 16,8-9-9-16,3-5-2 16,3-10-4-16,4-2-43 15,5-5 28-15</inkml:trace>
  <inkml:trace contextRef="#ctx0" brushRef="#br0" timeOffset="68280.8">9440 2226 918 0,'-5'9'504'16,"1"4"-53"-16,0 13-341 15,-1 5-59-15,-7 14-44 0,14 5-3 16,-2-1 0-16,2 2 2 15,6-12 3-15,-5-3 2 16,7-5 3-16,-6-6 0 16,3-4-24-16,-7-9-35 15,3-5-115-15,5-3 102 16</inkml:trace>
  <inkml:trace contextRef="#ctx0" brushRef="#br0" timeOffset="68505.83">9815 2328 1031 0,'-8'11'460'16,"-4"8"-215"-16,-4 8-151 15,-5 0-45-15,-4 4-27 16,0-2-5-16,4 0-7 15,3 0-2-15,2-7-7 16,3-2-33-16,4-5-453 16,2-4 354-16</inkml:trace>
  <inkml:trace contextRef="#ctx0" brushRef="#br0" timeOffset="68687.5">9608 2371 1288 0,'-9'23'551'16,"14"4"-297"-16,6-2-101 15,4-5-102-15,5-1-15 16,4-10-21-16,0-4 6 0,4-5-72 16,4-4-74-16,-9-11 79 15</inkml:trace>
  <inkml:trace contextRef="#ctx0" brushRef="#br0" timeOffset="68908.86">9903 2169 1382 0,'9'13'562'16,"5"6"-334"-16,5 10-161 15,0-1-47-15,-1 12-23 16,3 6 38-16,-3 6 8 16,2 9 1-16,-14-6 14 0,-10-4-34 15,-17 0-60-15,-12-2-61 16,-12 0 63-16</inkml:trace>
  <inkml:trace contextRef="#ctx0" brushRef="#br0" timeOffset="70182.25">9711 2477 261 0,'-2'0'187'0,"2"0"-7"0,0 0 0 16,0 0 1-16,0 0-24 16,0 0-17-16,0 0-43 15,0 0-21-15,0 0-30 16,4 0-14-16,6 1-15 15,-3 0-6-15,2 2-7 16,-1-1-1-16,0 3 1 16,-2 1 0-16,1 1 1 15,2 5 0-15,31 32-27 16,-26-39-307-16</inkml:trace>
  <inkml:trace contextRef="#ctx0" brushRef="#br0" timeOffset="86485.96">11805 2272 490 0,'-1'-12'308'0,"-2"-26"-10"0,2 35-91 15,1 2-101-15,0 1-20 16,0 0-38-16,0 0-6 15,0 0 5-15,0 0 5 16,0 0 15-16,0 7 3 16,2 20-24-16,2 31-13 0,-3-18-19 15,-1 4-5-15,0 8-3 16,-1 4-1-16,1 0-2 16,2 1 0-16,2-3-1 15,1-2 0-15,2 2 0 16,1-1 0-16,1 9 0 15,4-1-1-15,-4 3 1 16,-1 1-1-16,-1-3 1 16,-1 0 1-16,1 0-1 15,2 3-1-15,2 1-1 16,1-1 0-16,3 7 0 16,5-3 0-16,-4-3 1 15,1-3 1-15,-4-2 0 16,-2-1-1-16,-1-1 1 15,2-3 0-15,2 4-1 16,0 1 1-16,2 1 0 0,-4-4 1 16,-5-1 1-16,-3 2 1 15,5-1 1-15,0 1 1 16,1 0-2-16,3 1 0 16,-5-4-1-16,2 2 0 15,-8 1-1-15,1-7 0 16,4 3-2-16,-5-2 1 15,8 2 0-15,0 1-1 16,-9-5 0-16,5 1 0 0,-1-2 0 16,-1-7 0-16,2 1 0 15,-1-4-1-15,3-4 0 16,2 0 0-16,-2-6 1 16,2 2-1-16,-3-7 1 15,-2 4 0-15,2-2 0 16,-3-2 0-16,1 0 1 15,-3-1 0-15,2-5 0 16,2 1-1-16,1-6 0 16,1-2 3-16,4-2 2 15,0 1 3-15,1-5-1 16,0-1 0-16,-1 1-4 16,4-4-1-16,5 4-2 15,4-2 0-15,11-4-1 16,9 1 0-16,4-1 0 0,7-1 0 15,-2-3-2-15,-1 4 0 16,6-2 2-16,2 0-1 16,8 5 1-16,0-3-1 15,13 4 0-15,-1-3-1 16,4 0-1-16,2-1 0 16,6 0 2-16,9 6 0 15,5-2 1-15,1-5 0 16,-4 1 0-16,1-3 0 15,9 4-2-15,2 4-1 0,5 2 0 16,-6 1 0-16,-2-5 2 16,0 2-3-16,4 0 2 15,3 2 2-15,3-3 2 16,12-4 2-16,0-1 0 16,4-2-1-16,5 1 0 15,-6-4-1-15,4 4 0 16,-11 2-1-16,12 1-1 15,-4 0 0-15,-3 0 0 16,7-4 0-16,-8-2 0 16,-3 0-1-16,-7-7 1 15,0-1 0-15,-21 6 1 16,0-1-1-16,-4 4 1 16,-12 4 0-16,-8-2-1 15,-12-1 1-15,-14 1 1 16,-1-7 0-16,-2 1 1 0,-4 2 2 15,-5-3-14-15,-5 4-57 16,-11 2 46-16</inkml:trace>
  <inkml:trace contextRef="#ctx0" brushRef="#br0" timeOffset="87313.63">10690 3305 564 0,'-4'-8'352'0,"2"7"-2"16,0-1-202-16,1 1-86 15,0 1-32-15,0-1-2 16,1 0 23-16,11 3 33 15,13 9 5-15,38 30-8 16,-28-16-16-16,8 5-30 0,-2-2-10 16,4-5-9-16,-8-2-2 15,-10-4-1-15,-2-2 0 16,-17-4 3-16,4-3-18 16,0-8-112-16,7-4-133 15,12-19 149-15</inkml:trace>
  <inkml:trace contextRef="#ctx0" brushRef="#br0" timeOffset="87537.84">11269 3049 1249 0,'-18'17'510'0,"0"8"-330"15,2 10-61-15,0 15-57 16,2 8-18-16,-5 8-9 15,2 7-8-15,4 13-10 16,-4 0-5-16,1-1-4 16,-1-7-1-16,0-9-1 15,-1-7 1-15,4-7-9 16,4-3-52-16,6-4 39 16</inkml:trace>
  <inkml:trace contextRef="#ctx0" brushRef="#br0" timeOffset="88852.84">15200 7174 1818 0,'-27'-241'19'16,"11"181"20"-16,-6 46-23 16,-16-64-4-16,8 131-5 15,1-6 1-15,7-12-22 16,3-4-52-16,6-10-323 15,5-4 269-15</inkml:trace>
  <inkml:trace contextRef="#ctx0" brushRef="#br0" timeOffset="89077.74">15023 6500 801 0,'0'9'358'0,"8"7"-162"0,-1 6-77 16,13 14-32-16,7 8-27 16,17 5-26-16,13-1-11 15,2 0-14-15,-4-5-1 16,-10-5 3-16,-8-3 2 16,-7 0-2-16,0-5-40 15,-2 2-235-15,-1-3 188 0</inkml:trace>
  <inkml:trace contextRef="#ctx0" brushRef="#br0" timeOffset="89943.26">15476 6387 394 0,'8'-5'227'0,"1"4"-34"16,-4 0-28-16,-5-2-29 15,-1 5 4-15,0-2 4 16,-1 0 1-16,-8 3-26 16,-13 7-22-16,-33 44-30 15,30-28-16-15,-10 7-24 16,-3 1-6-16,-5 14-7 15,-8-3-6-15,4 3-2 16,2-1-2-16,4-8 0 16,4-4 0-16,9-4 1 15,-1-7-1-15,5-5 0 16,1-2-1-16,6-2-1 16,6-3 18-16,5-2-86 15,-2-4-70-15,7-1 91 16</inkml:trace>
  <inkml:trace contextRef="#ctx0" brushRef="#br0" timeOffset="91047.99">12808 5517 651 0,'-2'-1'341'0,"-1"1"-57"16,2-1-53-16,0 0-82 15,0-1-34-15,0 1-70 16,0 1-24-16,0 0-7 15,-4 23 4-15,4 34 2 0,2-25-5 16,5-1-6-16,-4-1-3 16,6-3 0-16,-3 2 1 15,0-1 20-15,-3-1-57 16,1-5-314-16,6 1 255 16</inkml:trace>
  <inkml:trace contextRef="#ctx0" brushRef="#br0" timeOffset="91706.64">12786 6323 711 0,'-43'-40'298'0,"41"29"-170"16,-1 8-46-16,-1-5-32 15,-4 4-10-15,-4 8-8 16,0 3-5-16,-1 12-15 16,7 5 5-16,-7 8 8 15,0 5-2-15,-5 1-3 16,1 2-6-16,10-5-13 16,3-2 0-16,13-8-1 15,5-1 5-15,11-10 20 16,-2-4 5-16,7-10 12 15,1-7 1-15,-9-9-11 16,8-6-1-16,-7-6-7 16,-2-6-5-16,-2-4-5 15,-5-6 1-15,-7-1-1 16,-6 5 0-16,-8 1 3 0,-9 8-2 16,-12 12-3-16,-9 2-4 15,5 14-8-15,-5-3-41 16,13-4 30-16</inkml:trace>
  <inkml:trace contextRef="#ctx0" brushRef="#br0" timeOffset="92522.14">17156 5507 1096 0,'-11'2'434'16,"5"5"-311"-16,0 221 118 46,9-204-245-30,1-6 5-16,1 5-12 16,5 17-59-16,5-1 49 15</inkml:trace>
  <inkml:trace contextRef="#ctx0" brushRef="#br0" timeOffset="92905.03">17208 6424 986 0,'-1'-2'367'0,"-1"1"-275"15,2 1-70-15,0 9-26 16,5 21 1-16,9 52 3 16,-8-32 1-16,0 3-3 15,-3-3-137-15,1 1 104 16</inkml:trace>
  <inkml:trace contextRef="#ctx0" brushRef="#br0" timeOffset="98251.15">12554 2830 758 0,'0'0'354'0,"0"0"-167"15,0 0-71-15,0 0-96 16,0 0-16-16,0 0-7 15,1 0 1-15,-1 0-13 16,0 0-42-16,4 12 40 16</inkml:trace>
  <inkml:trace contextRef="#ctx0" brushRef="#br0" timeOffset="98440.71">12580 3174 831 0,'-21'0'363'0,"6"2"-131"0,7-2-202 16,6 4-7-16,4 0-62 16,-1-1-101-16,-1-3 95 15</inkml:trace>
  <inkml:trace contextRef="#ctx0" brushRef="#br0" timeOffset="98597.38">12639 3397 1036 0,'-13'11'369'0,"7"3"-324"16,3-8-25-16,9 3-31 15,-9-4-56-15,13 1 49 16</inkml:trace>
  <inkml:trace contextRef="#ctx0" brushRef="#br0" timeOffset="98782.97">12681 3708 975 0,'-11'4'381'0,"5"-6"-281"16,2 2-45-16,5-1-144 16,-1 0 64-16</inkml:trace>
  <inkml:trace contextRef="#ctx0" brushRef="#br0" timeOffset="99070.98">12675 4061 715 0,'-30'25'366'0,"7"-12"-54"16,9-11-189-16,9 3-83 16,1 2-6-16,9-4-155 15,16 0 88-15</inkml:trace>
  <inkml:trace contextRef="#ctx0" brushRef="#br0" timeOffset="99234.49">12634 4453 938 0,'-15'22'319'0,"8"-5"-301"0,9-5-30 15,9-1-236-15,2-2 182 16</inkml:trace>
  <inkml:trace contextRef="#ctx0" brushRef="#br0" timeOffset="99377.14">12693 4747 637 0,'-23'10'316'0,"7"-2"-28"0,10 0-270 16,5-5-16-16,7-2-2 16</inkml:trace>
  <inkml:trace contextRef="#ctx0" brushRef="#br0" timeOffset="99508.68">12746 4707 391 0,'-1'0'97'16</inkml:trace>
  <inkml:trace contextRef="#ctx1" brushRef="#br0">7829 17966 0,'0'0'0,"-19"115"15,-3 10-15,-3 6 16,-30 2-16,53-5 16,-4-21-1,14-16-15,33 76 31,80 40 1</inkml:trace>
  <inkml:trace contextRef="#ctx0" brushRef="#br0" timeOffset="108103.15">12612 2943 815 0,'-2'-8'302'0,"-4"2"-231"15,8 3-55-15,0 3-78 16,-2 7-129-16,0-7 130 15</inkml:trace>
  <inkml:trace contextRef="#ctx0" brushRef="#br0" timeOffset="108268.02">12657 3375 736 0,'-18'9'277'15,"9"-6"-214"-15,9-2-30 16,0 0-36-16,9 2-2 16,4 2 5-16,-11-3-51 15,4 4 41-15</inkml:trace>
  <inkml:trace contextRef="#ctx0" brushRef="#br0" timeOffset="108455.74">12700 3723 765 0,'-17'11'270'16,"-1"1"-225"-16,18 1-42 16,-2-7-60-16,9 4 43 15</inkml:trace>
  <inkml:trace contextRef="#ctx0" brushRef="#br0" timeOffset="108596.65">12676 4065 965 0,'-27'32'324'0,"4"-4"-313"15,9-11-16-15,17 2-14 16,12-4-193-16,5-2 154 15</inkml:trace>
  <inkml:trace contextRef="#ctx0" brushRef="#br0" timeOffset="108768.27">12810 4393 309 0,'-14'24'184'0,"-1"3"-11"15,1 5-25-15,3-2-43 16,2 5-25-16,4 2-43 15,6 7-14-15,3-14-14 16,2 1-5-16,1-10-22 16,0-10-115-16,3-4 95 15</inkml:trace>
  <inkml:trace contextRef="#ctx0" brushRef="#br0" timeOffset="108958.47">12751 3893 965 0,'-39'-23'334'0,"10"-8"-289"16,12-6-80-16,7-3-33 15,3-20-117-15,12-7-107 16,11-12 177-16</inkml:trace>
  <inkml:trace contextRef="#ctx0" brushRef="#br0" timeOffset="109196.17">12682 3142 571 0,'-30'-2'193'0,"5"-5"-184"16,2-2-5-16,15-4-17 15,5-4-20-15,9-7-106 16,12 0-14-16,6-10 18 16,-6 6 17-16,3 5 105 15,-16 5 51-15,1 14 62 16,0 5 3-16,-20 10 7 16,6 3-38-16,-14-2-136 15,4 0 51-15</inkml:trace>
  <inkml:trace contextRef="#ctx0" brushRef="#br0" timeOffset="114600.74">16831 2405 707 0,'-8'-2'328'0,"-9"-8"-138"16,4 4-66-16,3 1-82 15,6-1-20-15,4 6-31 0,2 0-1 16,-2 0-50-16,0 0-65 15,8 6 83-15</inkml:trace>
  <inkml:trace contextRef="#ctx0" brushRef="#br0" timeOffset="114955.52">17000 2242 451 0,'-39'-35'253'0,"24"31"-17"15,0 2-40-15,1-5-13 0,0 4-26 16,9-2-66-16,3 1-21 16,2 2-66-16,-3 2-6 15,2 0-76-15,1 0-99 16,1 14 114-16</inkml:trace>
  <inkml:trace contextRef="#ctx0" brushRef="#br0" timeOffset="115145.94">16955 2619 683 0,'-22'11'263'0,"0"-7"-193"15,11 1-39-15,9 1-32 16,-5-1 4-16,14 1-183 16,-1 3 136-16</inkml:trace>
  <inkml:trace contextRef="#ctx0" brushRef="#br0" timeOffset="115308.57">16981 2797 663 0,'-30'5'282'0,"3"1"-184"0,-6 2-15 16,22-2-81-16,-2-1-6 15,14 4-53-15,8-2-123 16,4 4 123-16</inkml:trace>
  <inkml:trace contextRef="#ctx0" brushRef="#br0" timeOffset="115452.82">17008 2991 623 0,'-34'24'257'0,"0"-10"-169"15,5 2-18-15,6-1-51 16,3-6-13-16,16 6-10 16,-2-2 4-16,13 7-186 15,9 4 140-15</inkml:trace>
  <inkml:trace contextRef="#ctx0" brushRef="#br0" timeOffset="115622.44">16978 3455 471 0,'-22'18'255'0,"12"-3"-79"15,8-3-55-15,0-6-71 0,5 0-34 16,6-6-77-16,3-2-189 15,16-8 174-15</inkml:trace>
  <inkml:trace contextRef="#ctx0" brushRef="#br0" timeOffset="115756.73">16963 3685 510 0,'-17'13'172'0,"6"-2"-159"0,15 1-154 16,0 1 104-16</inkml:trace>
  <inkml:trace contextRef="#ctx0" brushRef="#br0" timeOffset="115916.8">17046 3900 525 0,'-18'14'191'0,"4"-3"-159"16,-2 0-11-16,4 1-3 16,1-1-12-16,14 0-36 15,-2-5-55-15,-1 1-42 16,6-5-4-16,0-6 68 0</inkml:trace>
  <inkml:trace contextRef="#ctx0" brushRef="#br0" timeOffset="116217.86">17030 3369 521 0,'-33'-4'282'16,"10"-6"-94"-16,12 4-106 15,4-5-16-15,5-2-127 16,2-4-75-16,1-11 86 15</inkml:trace>
  <inkml:trace contextRef="#ctx0" brushRef="#br0" timeOffset="116282.7">17025 3129 109 0,'0'-10'45'0,"-4"-4"-21"16</inkml:trace>
  <inkml:trace contextRef="#ctx0" brushRef="#br0" timeOffset="116466.93">16989 2646 243 0,'-11'-11'105'0,"1"5"-57"16,0-4-26-16,9-2-22 15</inkml:trace>
  <inkml:trace contextRef="#ctx0" brushRef="#br0" timeOffset="116672.31">16847 2196 458 0,'-32'-12'223'0,"-6"4"-74"16,11 7-101-16,4 1-29 15,16 2-37-15,3 0-121 16,5-5 99-16</inkml:trace>
  <inkml:trace contextRef="#ctx0" brushRef="#br0" timeOffset="117117.22">16919 3808 517 0,'-40'25'213'0,"6"0"-95"0,11-7-141 16,6-3 17-16</inkml:trace>
  <inkml:trace contextRef="#ctx0" brushRef="#br0" timeOffset="126116.27">12730 3747 272 0,'-51'-22'163'0,"51"17"-19"16,-2-3-27-16,2 3-36 16,-3 0-8-16,-3 4-16 15,-3 0-12-15,6 5-10 16,-1 2-7-16,-3 5-4 15,-2 4-3-15,0 1-12 16,7 1-4-16,-1 1-5 16,4-3 0-16,2-2-1 15,5-4-1-15,-4-1 1 16,8-2 1-16,-3-3 4 16,3-1 2-16,4-4 8 15,-10-4 5-15,4-8 5 16,-9-3-1-16,4 0-3 0,0-1-2 15,-1 7-3-15,-2-2-1 16,-6 4-4-16,-3 2-2 16,0 5-8-16,-9 4-4 15,13 9-4-15,-1 4-1 16,-1 9 5-16,2-3 1 16,-7-1 1-16,10-4 0 15,0-13-2-15,9-3 1 0,12-1 3 16,-3-10 0-1,3 2 5-15,-7-6 1 0,-9-2 4 16,-1 1 14-16,-3-3 12 16,-8-2-1-16,2 4-4 15,0 6-15-15,-12 7-16 16,12 8-3-16,-5 11-2 16,-8-2 1-16,8 8 3 15,-3-2 1-15,1-1 0 16,5 1-13-16,1-6-105 15,4 0-181-15,4-5 192 16</inkml:trace>
  <inkml:trace contextRef="#ctx0" brushRef="#br0" timeOffset="126522.42">12657 3726 361 0,'-15'-1'138'0,"-2"6"-107"15,-4 6-12-15,17 2-21 16,-11-3-3-16,18-4 0 15,1 0 3-15,7-7 32 16,1-3 8-16,-4-2 6 16,-1 0 1-16,-1-1-121 0,7 7 59 15</inkml:trace>
  <inkml:trace contextRef="#ctx0" brushRef="#br0" timeOffset="127701.82">16957 2907 404 0,'-6'-9'214'0,"3"4"-52"16,-3 0-38-16,3 1-33 15,1 1-8-15,-2 3-9 16,3 0-8-16,0 0-10 16,0 0-14-16,-1 0-18 15,0 0-6-15,-4 11-19 0,-1 0-3 16,-16 37 1-16,19-33 0 15,5-8 1-15,2 4 0 16,5-10 2-16,4 2 1 16,4-4 2-16,-2-10 1 15,-7 2 2-15,5-7 1 16,-6 2 3-16,-4 6 2 16,-1 1-1-16,-6 3-1 0,1 8-6 15,-8 3-4-15,-1 7-4 16,-2 3-1-16,-2 1 2 15,5-1 0-15,4-4-3 16,11-4 0-16,0-2 0 16,13-2 2-16,-5-4 3 15,6 1 1-15,-5-6 1 16,-9-6 2-16,13 0 1 16,-12-7 1-16,4-3 2 15,1-3 1-15,-9-4 2 16,4 7 0-16,-3 5-1 15,0 7-3-15,-2 8-7 16,-5 1-3-16,-4 16-4 16,-7 2 0-16,5 5 3 15,3 8 1-15,9-7-1 16,9 0-1-16,8-4 1 16,-6-13 2-16,2-6 2 0,0-1 1 15,-5-8 5-15,2-4 3 16,-9-2 2-16,5-3 2 15,-10-10 2-15,-2 1-2 16,2-7 0-16,-13 2 0 16,3 4 2-16,3 10 1 15,-10 10-7-15,6 11-5 16,-2 11-6-16,-8 8-2 0,2 8 4 16,-1 2 1-16,-1-3-5 15,7-8-36-15,11-6 29 16</inkml:trace>
  <inkml:trace contextRef="#ctx0" brushRef="#br0" timeOffset="129413.06">12497 3900 240 0,'-1'0'195'16,"0"0"7"-16,-1 0-37 0,1 0-33 15,0 0-42-15,0 0-6 16,0 0-28-16,-1 0-10 15,1-1-14-15,1 0-15 16,0 0-4-16,0 1 1 16,17-3-3-16,38-8-3 15,-25 5-2-15,-2-1 0 16,5-4-1-16,-1 4-1 16,-1-2-1-16,4 3-2 15,4-1 0-15,-3-2-1 0,3 2-1 16,1 1 0-16,1 2-1 15,5 2 1-15,12 2 1 16,-9-4 0-16,3 0 1 16,-7-5 2-16,-8 1 1 15,6-1 0-15,-5-1 0 16,0-2-1-16,-4-3-3 16,-9 4 0-16,9 0-2 15,1 8 1-15,2 0 1 16,12 0 1-16,-3-4 0 15,-1 3 1-15,-7-3-1 16,7-2-1-16,-4-3-2 16,5-2-1-16,9 0 1 15,-7-2 1-15,4 4 1 16,2 2 3-16,1 0-1 16,3 0-1-16,2 3 1 0,-3-9-1 15,0-2-1-15,-1-1 4 16,-4-5 48-16,3 1 1 15,6 1 0-15,3 3-2 16,10 1-48-16,-6 1 1 16,1-2 0-16,-6 2-1 15,-5 4 0-15,-4 0-1 0,-3-2 0 16,2 5-1-16,4-3 0 16,9-2 0-16,-3-1 0 15,-3 2 1-15,-8-3-1 16,3 1 0-16,-3 1 2 15,1 0 0-15,1 5 1 16,-3-3 0-16,6-5-1 16,-2 3-1-16,2-2-2 15,3 2-1-15,-5-3 0 16,4-5 1-16,-2 0 2 16,0 3 1-16,12 4 0 15,-1 4 0-15,0 0-1 16,-4-4 0-16,-8 3-1 15,-4-1 0-15,-3 1-1 16,0-4 0-16,4 6-1 16,-3-1-1-16,6 1 1 15,3 4 0-15,-1 0 1 0,-4 0 1 16,-2 4 0-16,-1-4 0 16,-7 0 0-16,7 2 0 15,-7 0-1-15,-1-2 0 16,0 1 0-16,0-1 0 15,3-3 0-15,3 4 2 16,-9 1-1-16,-4-3 2 16,-10 1 2-16,-7 0 2 0,-1 1 3 15,2 4-32-15,2 0-304 16,1 4 238-16</inkml:trace>
  <inkml:trace contextRef="#ctx0" brushRef="#br0" timeOffset="139483.28">19409 891 779 0,'0'0'374'16,"0"0"-144"-16,0 0-123 15,0 0-34-15,0 0-44 16,0 0 0-16,0 0 8 15,0 0 7-15,2 6 12 16,1 9-8-16,-1 6-21 16,2 23-8-16,-7-21-11 15,1 5-4-15,-4-3-2 0,2 10-1 16,-3 0 2-16,-2-1 0 16,1 2 0-16,0-5 1 15,2-8-2-15,4 0 0 16,2-5 0-16,3-5-2 15,4 3 1-15,-1-2 0 16,5-3 0-16,1 1 10 16,0-9 19-16,6 3 2 0,1-4 3 15,5-2-7 1,4-3-18-16,1-2-2 0,1 3-1 16,-1-3-2-16,-3 3 0 15,1-2 1-15,-5-2-22 16,-1 2-32-16,-5 2-150 15,-1-1-220-15,0 2 266 16</inkml:trace>
  <inkml:trace contextRef="#ctx0" brushRef="#br0" timeOffset="139771.84">19362 1123 697 0,'3'-9'336'16,"12"5"-129"-16,3 3-85 15,11 1-76-15,5-1-20 16,7 1-14-16,6 2-4 15,-8-3 0-15,-7 0 3 0,-2 0 4 16,-14-3 19-16,-2-3-110 16,3 2-108-16,-7 0 120 15</inkml:trace>
  <inkml:trace contextRef="#ctx0" brushRef="#br0" timeOffset="139977.57">19416 899 919 0,'-5'-4'445'0,"5"-6"-185"16,4 2-81-16,9-6-88 16,8 2-37-16,10 3-26 15,6-1-7-15,11 5-18 16,0-1 0-16,8-1-80 0,3-1-85 15,4-4 102-15</inkml:trace>
  <inkml:trace contextRef="#ctx0" brushRef="#br0" timeOffset="140266.25">20292 637 739 0,'-20'0'400'15,"1"0"-77"-15,-1 6-198 16,2 1-35-16,5 3-47 16,-5 7-5-16,0 4 0 15,3 12 8-15,-8 11 4 16,-1 12-9-16,-4 19-12 16,-3 5-13-16,2 1-11 15,8-7-1-15,5-15 2 16,6-5 0-16,11-11-1 15,4-1-1-15,15-3 0 16,5-6 1-16,8-10-26 16,5-5-62-16,1-10 56 15</inkml:trace>
  <inkml:trace contextRef="#ctx0" brushRef="#br0" timeOffset="140578.19">20302 991 812 0,'-4'5'424'15,"4"1"-79"-15,8 1-172 16,7-2-28-16,7 6-42 16,4-2-32-16,8 3-42 15,-1-6-11-15,5 4-9 16,3-2 0-16,-6-4 6 16,-2-3-8-16,-8 2-81 15,-2-5-72-15,-7-5 86 16</inkml:trace>
  <inkml:trace contextRef="#ctx0" brushRef="#br0" timeOffset="140784.35">20752 826 1128 0,'-14'22'451'15,"10"21"-292"-15,-20 4-45 16,9 7-44-16,-9 2-21 15,-3-3-25-15,5-1-8 16,-5-3-7-16,9-1 1 16,1-5 2-16,0-5 7 0,8-9-115 15,2-7-308-15,6-15 279 16</inkml:trace>
  <inkml:trace contextRef="#ctx0" brushRef="#br0" timeOffset="141316.63">20983 697 646 0,'-3'-8'338'0,"3"4"-95"16,1-1-63-16,4 5-85 15,-5 0-22-15,0 0-33 16,0 0-6-16,1 6-14 15,9 24-2-15,0 52 12 16,-7-20 4-16,0 13 0 16,0 1 2-16,1-5-8 15,-1-7-4-15,-1-11 0 16,-1-7-2-16,2-8 0 16,-3-4-1-16,1-9-37 15,3-1-69-15,8-13 56 16</inkml:trace>
  <inkml:trace contextRef="#ctx0" brushRef="#br0" timeOffset="143144.75">21662 862 665 0,'45'-1'342'0,"-51"2"-99"16,-4 2-71-16,-2 10-85 0,-10 0-32 16,1 17-37-16,-5 2-7 15,-5 11-4-15,4 4 0 16,-4 0-3-16,1 1 2 15,1-7 2-15,0-5 0 16,2-8 0-16,1-5-1 16,14-6-75-16,1-3-201 0,12-11 184 15</inkml:trace>
  <inkml:trace contextRef="#ctx0" brushRef="#br0" timeOffset="143345.76">21359 896 895 0,'11'29'380'0,"10"8"-245"16,7 7-10-16,9-10-79 16,8 7-20-16,8-10-7 15,3-3 30-15,2-8-137 16,-1-5 77-16</inkml:trace>
  <inkml:trace contextRef="#ctx0" brushRef="#br0" timeOffset="143577.88">21874 574 1089 0,'2'7'431'0,"6"9"-286"16,9 13-106-16,13 16-8 0,4 18-19 16,6 14 0-16,-6 16 5 15,-6 1 1-15,-15 0 6 16,-10-6 3-16,-24-6-38 16,-10 0-27-16,-11-10-64 15,-4-3-77-15,14-20 118 16</inkml:trace>
  <inkml:trace contextRef="#ctx0" brushRef="#br0" timeOffset="143970.04">22419 1000 694 0,'-8'2'420'0,"15"-3"-7"15,6 1-231-15,19 0-110 16,1-1-34-16,5 1-28 16,-3-4-3-16,-2 3 3 15,2-3 21-15,-4 4-111 16,-5-1-107-16,-11 2 124 15</inkml:trace>
  <inkml:trace contextRef="#ctx0" brushRef="#br0" timeOffset="144120.51">22554 1188 731 0,'34'-6'306'15,"11"6"-261"-15</inkml:trace>
  <inkml:trace contextRef="#ctx0" brushRef="#br0" timeOffset="145629">23113 1676 462 0,'-3'5'278'0,"1"1"-11"16,2-5-113-16,0-2 17 15,0 0-7-15,0 0 5 16,0-20-34-16,2-45-18 16,1 13-25-16,3-3-11 15,5-5-25-15,1-4-6 16,7-1-11-16,2 1-2 16,10-2-5-16,2 4-1 15,11-4-10-15,-2 0-8 16,8 11-11-16,-10 4-4 0,1 20-7 15,-1 11-1-15,-20 19-7 16,0 6 0-16,-18 19 5 16,-10 7 4-16,-8 9 11 15,-7 1 5-15,-9-3 0 16,6-1-2-16,-3-10-3 16,6 1-3-16,11-9-5 15,3 0-2-15,16-3-6 16,1-3-1-16,-1 4 2 15,4-7 2-15,-3 1 6 16,2 2 1-16,0-1 3 16,0 4 0-16,-8-2 0 15,2 3 3-15,-12-6 3 16,-2 4 1-16,2-1 3 16,-14-4 1-16,-2 3-1 0,-10-4 0 15,-2-3-1-15,3 0-1 16,9-9-1-16,4-1 0 15,14-5-43-15,4-2-42 16,17-4-144-16,5 0-194 16,18 6 267-16</inkml:trace>
  <inkml:trace contextRef="#ctx0" brushRef="#br0" timeOffset="145873.45">23595 1255 521 0,'-15'27'289'16,"4"2"-75"-16,13-8-101 16,9-4-1-16,12-11-44 15,-2-2-4-15,4-8 33 16,1-3-13-16,-10-7 24 16,-1-2 11-16,-11-3-38 15,-3 2-13-15,-3 5-33 16,-3-2-14-16,-1 8-1 15,-3-1-56-15,8 0-305 16,2-2 250-16</inkml:trace>
  <inkml:trace contextRef="#ctx0" brushRef="#br0" timeOffset="146031.98">24042 961 1015 0,'-3'35'382'0,"1"-1"-290"0,7-1-58 16,7-1-9-16,-2-6 1 15,1-1-83-15,0 1 48 16</inkml:trace>
  <inkml:trace contextRef="#ctx0" brushRef="#br0" timeOffset="146186.4">23908 1208 1059 0,'12'-11'446'0,"9"-3"-261"16,11 1-87-16,15 0-67 16,-2 0-75-16,10 0 32 15</inkml:trace>
  <inkml:trace contextRef="#ctx0" brushRef="#br0" timeOffset="146801.31">24537 1629 714 0,'-5'-9'335'0,"7"1"-136"16,-6-9-33-16,6-3-44 15,1-7-7-15,-6-12-4 16,10 9-8-16,-7-20-5 15,4-2-1-15,-3-4-6 16,1-4-12-16,0 2-25 16,3 7-13-16,1 2-20 15,-6-3-6-15,0 7-9 16,5-8-4-16,6 4-4 16,10 7-2-16,5 6-3 15,-3 10-1-15,2 14-6 16,2 10-5-16,-6 10-2 0,-3 7 1 15,-5 8 10-15,-3 6 5 16,-5 3 5-16,-3 0 3 16,-7 3 0-16,-2-3 2 15,-4-4 0-15,0-1-1 16,7-10-3-16,4-5 0 16,6-12-1-16,5 0 0 0,4 8-1 15,-2-2-2 1,-7 14-2-16,-6 2 1 0,-10 5 6 15,-8-1 3-15,-2-1 4 16,-6-2 1-16,-1-4-1 16,3-5-1-16,9-3 1 15,0-5 3-15,13-6 3 16,2-3-25-16,9-12-119 16,9-5 92-16</inkml:trace>
  <inkml:trace contextRef="#ctx0" brushRef="#br0" timeOffset="147065.13">25122 1194 849 0,'0'8'417'0,"-2"5"-149"16,-1 5-167-16,-11 33-48 0,6-25-40 15,-5 1-2-15,8 2 0 16,-3-4-2-16,6-1 2 16,3-5-75-16,12-4 49 15</inkml:trace>
  <inkml:trace contextRef="#ctx0" brushRef="#br0" timeOffset="147317.39">25714 927 850 0,'-30'37'422'0,"6"0"-126"0,0 9-142 15,5-5-87-15,-1 3-27 16,3-1-26-16,-1-9-1 16,-1-4-55-16,1-7-53 15,3-5 59-15</inkml:trace>
  <inkml:trace contextRef="#ctx0" brushRef="#br0" timeOffset="147531.85">25343 963 1070 0,'17'23'498'16,"17"8"-271"-16,21 4-37 15,5-1-68-15,6 0-71 16,-5-8-22-16,-13-1-8 16,-3 0-24-16,-9-2-114 15,-4-4 60-15,-4 2 3 16</inkml:trace>
  <inkml:trace contextRef="#ctx0" brushRef="#br0" timeOffset="156157.48">20170 2272 869 0,'-2'-2'352'15,"0"1"-234"-15,-1 1-40 0,3 0-22 16,0 0 3-16,-1 0 8 16,0 1-2-16,-1 16-33 15,-1 35-11-15,-4-21-11 16,5 0-1-16,-2 7-2 15,-4-5 0-15,3 2-2 16,1 2 0-16,-3-11 1 16,-5 0-1-16,10-7 1 15,-1 1-1-15,9-1 1 16,5-2 0-16,-3-1 2 16,6-6 4-16,-6-2 9 15,8-1 4-15,6-7 4 16,-4 0-3-16,17-3-9 15,-6 1-4-15,6-2-8 16,3 0-2-16,-11 2 1 16,0 1-17-16,-12 1-52 15,-2 0-51-15,-7 1-152 0,-2 1 167 16</inkml:trace>
  <inkml:trace contextRef="#ctx0" brushRef="#br0" timeOffset="156440.48">20080 2446 597 0,'10'-6'315'16,"1"-3"-109"-16,3 4-65 15,0 0-28-15,7 1-51 16,10 2-16-16,8 0-21 16,2-2-7-16,2 2-10 15,1 0-1-15,-11-4 1 16,-2 0-1-16,-13 0-135 16,-4-4 97-16</inkml:trace>
  <inkml:trace contextRef="#ctx0" brushRef="#br0" timeOffset="156643.91">20138 2208 928 0,'-5'-10'385'15,"5"5"-241"-15,5-1-60 16,4 1-52-16,5 0-7 0,5 1-4 15,7-3-4-15,12 4-14 16,7-1-2-16,12-6-78 16,1 3 58-16</inkml:trace>
  <inkml:trace contextRef="#ctx0" brushRef="#br0" timeOffset="156935.54">21034 1921 912 0,'-7'0'378'0,"-2"1"-224"16,-2 1-36-16,-3 12-28 16,-2-1-11-16,-7 11-7 0,-5 12-10 15,-3 6-13-15,-3 5-5 16,0 7-13-16,-2-1-4 15,4 10-8-15,2 4-6 16,10 2-6-16,6 1-1 16,7-15-2-16,7-6-1 15,14-7-3-15,3-10 0 16,10-2-25-16,5-7-38 16,-2-11-169-16,6-7 152 0</inkml:trace>
  <inkml:trace contextRef="#ctx0" brushRef="#br0" timeOffset="157165.82">21010 2347 847 0,'-3'4'424'0,"6"4"-134"16,3 4-93-16,15 0-99 15,1-1-26-15,9 0-41 16,8-3-2-16,4 1-12 16,-2-4-7-16,1 0-4 15,1 1-9-15,-6-5-64 0,2-1-83 16,-4-5 92-16</inkml:trace>
  <inkml:trace contextRef="#ctx0" brushRef="#br0" timeOffset="157358.57">21529 2174 688 0,'-5'-1'453'0,"-1"3"3"0,-1 10-261 15,3 11-61-15,-7 9-67 16,0 9-19-16,-4 20-18 16,-4 5-10-16,-2 8-12 15,-4-5-2-15,4-8 8 16,1-7-29-16,6-18-114 15,5-5 95-15</inkml:trace>
  <inkml:trace contextRef="#ctx0" brushRef="#br0" timeOffset="157847.66">21919 1952 739 0,'-11'6'429'0,"8"-3"-52"15,-2 8-185-15,-2-5-118 16,7 19-34-16,0 8-23 16,1 12 1-16,6 17 1 15,-1-3-1-15,0 21-1 16,4 6-3-16,-6 7-5 16,-4-1 0-16,0-11-1 15,-3-12 2-15,2-14 1 16,1-11 0-16,1-14-54 15,3-4-59-15,8-12 64 0</inkml:trace>
  <inkml:trace contextRef="#ctx0" brushRef="#br0" timeOffset="158425.26">22590 2242 963 0,'0'-1'411'0,"-1"-1"-241"0,0 1-46 15,0 1-60-15,-1 0-21 16,-17 19-15-16,-34 51-1 15,27-16-9-15,1 3-2 16,0 7-2-16,-5-9-2 16,8-4-3-16,-3-11-1 15,7-15-26-15,6-1-38 0,4-14-182 16,-1-2 158-16</inkml:trace>
  <inkml:trace contextRef="#ctx0" brushRef="#br0" timeOffset="158654.76">22299 2238 1082 0,'3'-1'497'0,"4"5"-257"15,10 8-82-15,14 2-101 16,3 10-34-16,5 4-7 15,5 4-4-15,-5 6-6 16,-1-1 0-16,-9-7 0 16,-9-3 1-16,-8-8-37 0,-1 0-65 15,-5-1 63-15</inkml:trace>
  <inkml:trace contextRef="#ctx0" brushRef="#br0" timeOffset="159156.22">22900 2298 898 0,'-32'7'416'15,"34"-12"-187"-15,-1 0-79 0,13 4-97 16,3-5-16-16,9-2-12 15,5 2-1-15,-6 1-4 16,-1-3-4-16,-10 6-10 16,-2 2-16-16,-8 7-117 15,-1 2-98-15,-10 2 134 16</inkml:trace>
  <inkml:trace contextRef="#ctx0" brushRef="#br0" timeOffset="159312.04">22869 2477 940 0,'0'-3'451'0,"10"-5"-209"16,1 0-88-16,12 1-121 16,-2 2-16-16,1-2-56 0,5-3 32 15</inkml:trace>
  <inkml:trace contextRef="#ctx0" brushRef="#br0" timeOffset="159720.72">23425 2272 587 0,'-59'-1'291'16,"41"16"-86"-16,1 8-90 16,4 2-23-16,1 9 9 15,12 2 4-15,0-9-25 16,4 2-2-16,14-11-28 15,2-3-12-15,12-8 0 16,-6-7-1-16,8-6 4 16,1-5-1-16,-1-7-5 15,2-1-6-15,-13-5-2 16,-9-6 3-16,-14 0-4 16,-9 0-4-16,-8 7-18 0,-10 5-7 15,-3 7-32-15,1 5-30 16,7-1-301-16,5 4 255 15</inkml:trace>
  <inkml:trace contextRef="#ctx0" brushRef="#br0" timeOffset="160079.96">23619 1912 1079 0,'0'6'488'15,"9"-3"-165"-15,12 14-263 16,10 6-27-16,21 17-21 15,5 12-8-15,1 9-2 16,-3 7 0-16,-16 2-1 16,-20-2 0-16,-12 5 3 0,-6 5 2 15,-15-9 4-15,-7-1 1 16,-15-14 2-16,-11-7-2 16,-3-7-11-16,4 0-17 15,6-7-108-15,9-5 87 16</inkml:trace>
  <inkml:trace contextRef="#ctx0" brushRef="#br0" timeOffset="162158.21">24387 2332 561 0,'0'0'270'0,"5"2"-90"0,8 3-60 15,7-1-31-15,36-8-15 16,-34-4-25-16,6 2-7 15,6 2-25-15,-1 2-7 16,3 2-6-16,-7 1 1 16,-6 0 0-16,-5 3 0 15,-7-2-26-15,-4 2-53 16,-6 1 49-16</inkml:trace>
  <inkml:trace contextRef="#ctx0" brushRef="#br0" timeOffset="162335.16">24469 2577 762 0,'15'-5'390'0,"8"-9"-132"16,5-3-70-16,12 0-99 16,3-2-45-16,4 8-85 15,2 1-147-15,-3 3 131 16</inkml:trace>
  <inkml:trace contextRef="#ctx0" brushRef="#br0" timeOffset="163266.44">25494 3016 356 0,'0'5'265'0,"-3"-10"19"16,-4 0-58-16,6-1-89 15,1-5-24-15,-2 5-17 0,1-9 3 16,-6-3 1-16,7-2 1 16,1-1-5-16,0-4-13 15,0-3-27-15,-2-3-16 16,-2-7-21-16,3 3-6 16,-7-12-5-16,5 4-4 15,2-2 10-15,0-2 1 16,12 8 8-16,-3-4 2 15,-5-1-8-15,6 4-1 16,-3-5-5-16,5 4 0 0,-1 0-3 16,17 11-4-16,-2 4-4 15,4 8-4-15,7 7-1 16,-15-4-1-16,6 9-2 16,-5-1 0-16,-3 7-1 15,-2 4 1-15,-7 3 1 16,-2 4 0-16,-10 5 2 15,-6 3 2-15,-8 5 4 16,-6 1 2-16,-2-3 1 16,-4 0 1-16,5-4 0 15,5-2-2-15,4-7 0 16,5-1-2-16,7-5-2 16,-5 1-2-16,12 1-2 15,3 1 2-15,4 1 1 16,10 4 2-16,-1 1 0 15,-1-2 1-15,0 6-1 0,-4-2 1 16,1-1 0-16,-4 0 0 16,-4 2 2-16,-5-4 1 15,-11 9 8-15,-8-3 2 16,-16 5 3-16,-5 3 2 16,-7-6-3-16,0 0-2 15,0-5-3-15,4-7-2 16,5-3 0-16,10-3-1 0,12-2-1 15,5-3-7-15,14-12-67 16,15-4-56-16,6-5-301 16,11 5 274-16</inkml:trace>
  <inkml:trace contextRef="#ctx0" brushRef="#br0" timeOffset="163564.92">25981 2506 754 0,'-16'19'340'0,"2"7"-148"16,0 0-93-16,14-5-4 15,8-2-16-15,1-2-12 16,18-11-16-16,2 2-7 15,-2-8-6-15,-1-2 1 16,-4-5 32-16,-10-4 9 16,-5-3 19-16,2 2 4 15,-12-5-35-15,0 2-17 16,-9 2-33-16,-4-6-10 0,-7 6-53 16,1 2-65-16,-8 4 71 15</inkml:trace>
  <inkml:trace contextRef="#ctx0" brushRef="#br0" timeOffset="168099.04">25759 1654 592 0,'-1'-2'221'0,"0"-4"-154"16,2-4-15-16,6-5-18 15,37-30 20-15,-14 26 3 16,5 1 5-16,3-8 5 15,1-2-17-15,-3-3-17 16,-1-4-7-16,-8-6-3 16,-4-3-2-16,-9-9 16 15,-3-4 4-15,1-14-2 16,-6-9 0-16,-3-13-22 16,-4-3-5-16,-13 6-2 15,1 10-2-15,-17 15-6 16,-1 3-2-16,-20 18-15 15,-7 13-5-15,-13 26-7 0,-7 20-1 16,2 25 5-16,-5 12 2 16,1 19 4-16,4 8 2 15,8 18 3-15,15 3-1 16,25 6 0-16,14-8 1 16,28-9 3-16,10-4 5 15,28-7 6-15,10-7 4 16,5-17-26-16,3-7-39 0,-7-22 38 15</inkml:trace>
  <inkml:trace contextRef="#ctx0" brushRef="#br0" timeOffset="168467.63">26667 249 494 0,'-6'0'293'0,"-8"9"-29"15,-9 12-148-15,-4 12-35 16,-24 16-46-16,-1 11-11 16,0 2-15-16,-1-3-1 15,12-8-1-15,5-6 0 0,5-5-13 16,3-3-56-16,7-9 44 15</inkml:trace>
  <inkml:trace contextRef="#ctx0" brushRef="#br0" timeOffset="168706.57">26203 520 533 0,'0'0'227'0,"-5"9"-104"15,4 15-47-15,-11 4-25 16,6 10-1-16,-2-2-19 16,-4 0-12-16,4-7-11 15,-4-1-2-15,10-7 32 16,2-6 8-16,4-7 19 0,10 1 3 16,10-4-33-16,3-2-7 15,9-3-16-15,1 0-26 16,1-2 12-16</inkml:trace>
  <inkml:trace contextRef="#ctx0" brushRef="#br0" timeOffset="169063.23">26947 299 409 0,'-23'24'195'16,"2"13"-88"-16,2 15-16 15,5-3 24-15,12-7-14 16,2-11 1-16,12-12 4 15,6-8-21-15,10-10-7 0,2 1-15 16,-2-6-14-16,0-6-6 16,-10-2-5-16,-2-9 2 15,-10-12-2-15,2-1-3 16,-10-7-16-16,-2 6-32 16,-4 9-125-16,-4 7 96 15</inkml:trace>
  <inkml:trace contextRef="#ctx0" brushRef="#br0" timeOffset="169597.33">27384 663 366 0,'0'-2'245'0,"0"1"-15"16,0 0-43-16,0 1-81 16,5 2-29-16,-2 3-11 15,6 16-11-15,-9 36-1 16,-18-31 6-16,-12-1-12 16,-1 6-11-16,-6-8-18 15,0-1-4-15,5-5-81 16,8-5-233-16,16-21 207 15</inkml:trace>
  <inkml:trace contextRef="#ctx0" brushRef="#br0" timeOffset="169799.33">27795 462 849 0,'-10'28'306'0,"-3"7"-241"15,1 3-56-15,-2 1 1 16,14 0-186-16,0 1 134 0</inkml:trace>
  <inkml:trace contextRef="#ctx0" brushRef="#br0" timeOffset="173421.89">20232 3506 730 0,'-14'11'333'0,"5"-1"-133"16,6 4-63-16,-4 9-41 16,3 4-20-16,0 0-35 15,1 9-14-15,-1-1-21 16,-3 0-4-16,7-1 1 16,3-6-1-16,-2-3 0 15,3 0 0-15,0-8-2 0,-4-5-1 16,14 0 25-16,-2-6 6 15,8-5 12-15,9-1 1 16,4-2-24-16,0-2-6 16,3 2-6-16,-2-4-1 15,-4-3-3-15,-2 3-27 16,-2-2-94-16,-4 0-51 16,-9 5 92-16</inkml:trace>
  <inkml:trace contextRef="#ctx0" brushRef="#br0" timeOffset="173665.9">20214 3732 792 0,'8'-3'346'16,"-1"-1"-181"-16,3-2-80 15,7-1-20-15,2 2-30 16,8 0-7-16,5 1-22 16,0 2-3-16,0-1 1 15,1 2 5-15,-3-4-92 16,-7-3-237-16,-5 1 219 16</inkml:trace>
  <inkml:trace contextRef="#ctx0" brushRef="#br0" timeOffset="173848.7">20225 3562 540 0,'2'-5'271'16,"6"3"-23"-16,5-9-223 16,4 0-19-16,17 0-85 15,5 1 60-15</inkml:trace>
  <inkml:trace contextRef="#ctx0" brushRef="#br0" timeOffset="174067.55">20920 3331 785 0,'-26'7'404'16,"-1"5"-139"-16,7 13-139 15,-8 1-44-15,-1 13-65 16,0 12-13-16,3 9-4 16,5 6-2-16,5-1 2 0,6-5 0 15,8-9 0-15,0-7 1 16,6-4 1-16,1-5-19 16,9-7-116-16,-3-2 96 15</inkml:trace>
  <inkml:trace contextRef="#ctx0" brushRef="#br0" timeOffset="174350.58">20966 3513 859 0,'0'13'363'0,"4"6"-213"15,7 4-58-15,8 0-43 16,6-3-14-16,7-4-8 16,1 1-1-16,8-5-12 15,-6 0-1-15,-3-10-12 16,0-2-33-16,-10-3-237 0,6-2 190 15</inkml:trace>
  <inkml:trace contextRef="#ctx0" brushRef="#br0" timeOffset="174531.64">21430 3440 841 0,'-16'22'393'0,"-4"10"-164"16,5 8-51-16,-6 5-98 15,-1 7-12-15,3 1-30 16,-5-11-15-16,5 0-10 16,2-8-4-16,1-5 9 15,7-1-53-15,1-9 30 16</inkml:trace>
  <inkml:trace contextRef="#ctx0" brushRef="#br0" timeOffset="175129.35">21976 3237 1032 0,'-9'-8'455'0,"5"8"-262"15,6 5-53-15,4 14-98 16,-3 5-25-16,4 21-2 0,-2 13 1 16,2 6 3-16,0 8 0 15,-2-8-2-15,1 0-8 16,-3-12-1-16,2-6-2 15,-3-6 2-15,2-7 2 16,-2-9-50-16,-2-2-80 16,4-8 78-16</inkml:trace>
  <inkml:trace contextRef="#ctx0" brushRef="#br0" timeOffset="175411.83">22741 3269 874 0,'-10'0'371'0,"-6"12"-193"15,-5 12-50-15,0 18-39 16,-7 4-10-16,1 18-23 15,-3-2-6-15,-7-6-20 16,6-3-4-16,-2-16-9 0,6-1-6 16,10-11-20-16,1-5-44 15,18-3-265-15,-2-9 221 16</inkml:trace>
  <inkml:trace contextRef="#ctx0" brushRef="#br0" timeOffset="175627.56">22366 3275 1018 0,'-3'0'485'0,"4"1"-200"0,4 14-145 16,3 8-47-16,15 17-61 16,0 9-22-16,6 5-2 15,-1-4-1-15,3-3 1 16,1-6-1-16,-4-3-2 15,-3-6-14-15,-5-5-116 16,-3-1-193-16,-8-2 204 16</inkml:trace>
  <inkml:trace contextRef="#ctx0" brushRef="#br0" timeOffset="175941.56">22951 3414 1075 0,'7'-8'437'0,"5"2"-278"16,5-2-77-16,6 2-64 16,0 0-9-16,-2-2-5 15,-4 3-2-15,-3 3-6 16,-5 1-47-16,-4 3-153 16,-3 2 139-16</inkml:trace>
  <inkml:trace contextRef="#ctx0" brushRef="#br0" timeOffset="176083.26">22949 3563 947 0,'11'0'448'16,"5"-2"-175"-16,11-4-176 0,2 0-60 15,-1-8-47-15,2 0-63 16,4-2 51-16</inkml:trace>
  <inkml:trace contextRef="#ctx0" brushRef="#br0" timeOffset="176285.33">23396 3313 1476 0,'-4'14'535'0,"7"12"-445"15,2 5-47-15,-2 3-34 16,5 3-4-16,9-7-3 16,1 0-21-16,6-7-105 15,-1-7-293-15,10-14 278 16</inkml:trace>
  <inkml:trace contextRef="#ctx0" brushRef="#br0" timeOffset="176547.41">23618 3029 924 0,'-2'0'490'0,"3"0"-18"16,17 21-406-16,3 6-51 15,12 13-11-15,8 10 0 16,7 3 2-16,8 10 1 15,-9 8-1-15,-1 4 0 16,-42-3-1-16,6 7-1 16,-10-11 5-16,-13-7 2 15,9-2-14-15,-22-16-15 16,-14-15-96-16,2-7-155 0,6-12 176 16</inkml:trace>
  <inkml:trace contextRef="#ctx0" brushRef="#br0" timeOffset="177235.72">24351 3388 186 0,'-1'1'138'0,"-1"0"26"0,1 1-3 16,0-2 14-16,1 0 10 16,0 0 21-16,0 0-5 15,20 9-37-15,34 1-17 16,-25-16-52-16,8-1-23 16,-6-2-39-16,7 3-17 0,-6 4-11 15,-6-3 0-15,0 2-1 16,-10 3-38-16,-6-1-294 15,-3 4 237-15</inkml:trace>
  <inkml:trace contextRef="#ctx0" brushRef="#br0" timeOffset="177397.55">24237 3700 834 0,'16'-16'486'0,"21"2"-22"16,7 9-334-16,6-8-125 16,9 2 63-16,9-5-61 15</inkml:trace>
  <inkml:trace contextRef="#ctx0" brushRef="#br0" timeOffset="178895.61">25324 4080 663 0,'-2'0'291'0,"2"2"-148"0,1-4-68 16,-1 1 8-16,0 0 25 16,0 0 21-16,0-1 24 15,1-5-2-15,2-15-24 16,1-35-15-16,-13 19-27 15,4 2-14-15,-2-18-30 16,1-2-6-16,3-4-15 16,2-11-5-16,2 6-3 15,5-1-8-15,2 6-4 16,1 4 0-16,9 4 0 16,0 5 0-16,9 7 0 15,4 4 1-15,-1 7-2 16,8 10-3-16,-5 13-3 0,-4 5-1 15,-1 12 0-15,-9 4 1 16,-5 9 1-16,-3 3 1 16,-5 6 1-16,-10-4 2 15,-4 7 3-15,3 2 1 16,-10-2 3-16,6 0 0 16,-1-11-1-16,-5-10-2 15,15-5 0-15,0-10 1 0,0-8 0 16,14 6 1-16,-13-2-4 15,7 4 0-15,-2 9-3 16,-6 2-1-16,5 5 2 16,-3 2 0-16,2 2 2 15,1 4 0-15,-5-5 0 16,0-1 2-16,-8-2 2 16,-5-5 3-16,-6-1 1 15,0 6 1-15,-7-9 1 16,-3 4 0-16,-6-9-1 15,-2-2-1-15,10-2-2 16,3-4-3-16,9-4-24 16,4 3-17-16,9-2-83 15,3 2-53-15,11-5 109 16</inkml:trace>
  <inkml:trace contextRef="#ctx0" brushRef="#br0" timeOffset="179237.94">25838 3533 539 0,'-1'7'311'0,"-3"5"-48"15,1 3-87-15,0 3-101 16,0 5-22-16,1 0-26 15,2-1-10-15,5 4-6 16,4-12 2-16,3-3 6 16,4-7 6-16,3-4 12 15,-1-2 0-15,0-6 3 16,-2 0 1-16,-8-2 15 16,-3-3 4-16,-7-4-3 15,-7 0-6-15,-4 2-34 16,-2 2-8-16,0 5-102 15,-2 0 68-15,11-6-4 16</inkml:trace>
  <inkml:trace contextRef="#ctx0" brushRef="#br0" timeOffset="179472.7">26322 3337 1088 0,'-6'6'455'0,"5"10"-294"16,1 6-46-16,3 7-88 16,1 5-18-16,2 0-4 15,2-5-10-15,0-4-114 16,-4-1-219-16,-1-6 221 15</inkml:trace>
  <inkml:trace contextRef="#ctx0" brushRef="#br0" timeOffset="179644.55">26188 3534 1090 0,'0'-13'509'0,"20"-7"-228"0,7 1-75 15,9-1-123-15,-4 0-38 16,0 3-44-16,-5 0-40 16,4 7-222-16,2 1 185 15</inkml:trace>
  <inkml:trace contextRef="#ctx0" brushRef="#br0" timeOffset="180436.03">26751 3819 371 0,'4'-12'230'0,"1"-1"-4"16,-1 0-20-16,-5 0-18 0,-1 2-10 15,-3-3-21-15,-4 0-13 16,2-3-43-16,-1-3-9 15,4 4-22-15,-1-8-1 16,1-5-7-16,0 0-7 16,-4-11 0-16,3 2-4 15,4 3-6-15,-3-4 1 16,3 2-10-16,1 5-8 16,2 3-10-16,1-1-4 0,3 7-5 15,0-5 1-15,0 3 4 16,4 1 1-16,3-3-1 15,-1 2-2-15,8 0-7 16,1 8-2-16,1 2-3 16,1 6 0-16,-5 3-2 15,-1 2 0-15,-1 4 0 16,0 0-2-16,-6 11-1 16,-3 9-2-16,-11 2-1 15,-4 1 2-15,-12 7 2 16,-1-8 3-16,2 0 1 15,-2-5 1-15,12-7 0 16,5-2-1-16,7-4 1 16,3 1-1-16,3 2 0 15,2 0 1-15,0 6 0 0,0-3-1 16,-3 3 1-16,0-5-1 16,0 3 0-16,2 0 0 15,0-1 0-15,-2 6 0 16,-6-1 0-16,-4 2 1 15,-11 2 2-15,-9 0 2 16,-10-1 2-16,-4-3 2 16,-7-4-2-16,0-7 0 0,9-3-3 15,6-2-1-15,20 1-3 16,3-5-9-16,18-12-76 16,3-4-77-16,23-6 100 15</inkml:trace>
  <inkml:trace contextRef="#ctx0" brushRef="#br0" timeOffset="180614.52">27232 3362 877 0,'-8'21'436'0,"3"13"-119"15,-3 8-127-15,-3 4-120 16,-3-1-9-16,3-3-37 15,3-5 22-15,-5-2 401 0,10 8-327 16</inkml:trace>
  <inkml:trace contextRef="#ctx0" brushRef="#br0" timeOffset="191768.86">12384 3970 600 0,'0'0'299'16,"3"-2"-70"-16,5-2-151 15,3-3-5-15,-3-6 14 16,25-32 20-16,-33 39 23 16,-2 1-8-16,-13 5-30 0,0 4-22 15,-14 10-45-15,-7 8-11 16,-9 12-9-16,-5 8-3 15,-1 5-2-15,-2 2 1 16,6-4-1-16,2-3 0 16,5-8 0-16,10-1 0 15,8-2-2-15,4-6-1 16,11-5 0-16,-1 0-1 16,8-3 0-16,2-1-2 0,5-2 0 15,4-7 1-15,5-6 2 16,4-1 3-16,6-7 0 15,5-3 0-15,-7 6 0 16,2 4-1-16,-6 11 1 16,-7 5 0-16,-11 15 2 15,-1 0 1-15,-16 11 2 16,-5-2 0-16,-14 0 0 16,-7 5-2-16,1-2-1 15,2-2-1-15,10-3 0 16,10-4-1-16,4-11 0 15,6-4-2-15,8-9-1 16,4-4-1-16,9-3 1 16,4 0 1-16,4 6 0 15,-2 7 1-15,-10 15 1 16,-9 19 0-16,-22 33 2 16,-4 7-1-16,-6 6 1 0,-3 0 0 15,6-6-1-15,3 1-1 16,7-5 0-16,10 0-1 15,17-12-2-15,6-6-1 16,15-14 3-16,9-4-3 16,14-19-464-16,11-9 351 15</inkml:trace>
  <inkml:trace contextRef="#ctx0" brushRef="#br0" timeOffset="192579.58">10612 5549 226 0,'-3'14'191'0,"4"-10"57"16,-1 0-5-16,1-5-5 16,-2-1-9-16,0 1-22 15,-2-12-34-15,-3-20-55 16,-7-30-21-16,2 19-37 15,-1-5-9-15,-2-8-12 16,7-4-6-16,-3-8-5 16,3-4-6-16,7 7-14 15,-5-3-2-15,10 12-5 16,4 8 0-16,7 8 2 16,4 6 0-16,4 5-1 15,4 1-2-15,-3 19-7 16,-2 4-5-16,-6 17 2 15,-5 10 3-15,-8 10 7 0,-2 5 4 16,-7 2 5-16,-5 0-1 16,1-10-1-16,2 0-2 15,5-11-5-15,4-3-1 16,2-6-2-16,7-4 1 16,1-3 1-16,0-1 0 15,2 2 1-15,-5 6 0 16,0 5-1-16,2 3 0 0,-5 6 1 15,0 7 1-15,-11 0 4 16,0 3 2-16,-4-1 3 16,-2-7 2-16,2-4 3 15,-7-1 1-15,1-7-1 16,0-3 5-16,6-9-42 16,3-2-45-16,12-16-130 15,5-7-80-15,12-9 166 16</inkml:trace>
  <inkml:trace contextRef="#ctx0" brushRef="#br0" timeOffset="192829.16">10988 4945 859 0,'-8'24'371'0,"-5"8"-206"0,1-1-23 15,12 2-48-15,0-7-13 16,11-10-3-16,6-2-13 15,-1-12 8-15,9-1 4 16,-2-3-5-16,-1-5 1 16,-7-7-10-16,-11 0 7 15,-9-4 5-15,-3 8-1 16,-11-5-18-16,1-2-20 0,4 6-18 16,-8-1-41-16,17 6-97 15,1 0 84-15</inkml:trace>
  <inkml:trace contextRef="#ctx0" brushRef="#br0" timeOffset="194394.46">16902 2822 309 0,'7'-7'246'0,"-6"2"26"16,-1 0-56-16,-3 3-12 0,3 1-49 15,0-1-25-15,-3 1-45 16,2 0-20-16,0 1-32 15,-11 1-12-15,-19 8-14 16,-35 25-2-16,21 0-1 16,-1 10 0-16,-7 10 0 15,-3 5-1-15,4 0-1 16,-1-4-1-16,9-6 0 16,6-7-1-16,4-4 0 15,7-3 0-15,11-8-4 16,5 0-2-16,11-9-6 15,4-3 12-15,15-7 14 16,7-2 8-16,3 0 7 16,3 2-10-16,-4 3-12 15,1 0-4-15,-3 7-1 16,-6 7 0-16,-16 3 8 16,-6 7 4-16,-13 7 4 0,-7 6 0 15,-7-3-4-15,-7-3-3 16,-1 1-3-16,-6-6-2 15,3 4 0-15,5-4 0 16,2-6-2-16,9-1 0 16,5-9-2-16,8-4 0 15,7-12-3-15,4-3-1 16,9-4 4-16,8-3 6 0,15-1 6 16,2-2-1-16,3 6-6 15,-5 2-5-15,-3 9-2 16,-7-2-1-16,1 11 0 15,2 4 0-15,-5 13 1 16,0 5 1-16,-22 10 4 16,-10 5 2-16,-15 10 0 15,-2 10-1-15,-7 24-2 16,-5 6-2-16,-7 10 0 16,4-1 0-16,7-1-1 15,8-3 1-15,15-12-2 16,7-3 0-16,14-16 0 15,3-3-1-15,16-3 0 16,6 0 0-16,13-4-1 16,3-7 2-16,4-12-62 15,1-13-54-15,4-16 73 16</inkml:trace>
  <inkml:trace contextRef="#ctx0" brushRef="#br0" timeOffset="196054.36">14754 4482 612 0,'-1'0'306'0,"-2"0"-109"16,2-1-56-16,0-1-51 15,-3-20-9-15,-30-36 10 16,29 26 3-16,2 1-3 16,-1-3-7-16,-4 0-20 15,0-2-17-15,4 1-22 16,3 5-8-16,3-2-10 15,4-3-3-15,2 0 4 16,13-2 3-16,0 3 6 16,5 7-1-16,-1 4-9 15,-4 6-4-15,-2 9-7 0,-4 4 0 16,-2 8 0-16,-3 5 2 16,-6 7 5-16,-7 4 4 15,0 4 5-15,-13-1 0 16,5 5-1-16,1-5-2 15,-6-5-3-15,8-2-1 16,0-9-4-16,4 6-1 0,4-10-5 16,2 1-1-16,1 1-1 15,-3-5 1-15,0 0 3 16,0 0 1-16,5 0 1 16,-1 1 0-16,11 4-1 15,-6-3 1-15,29 19 1 16,-32-13 2-16,-9 3 3 15,-2 8 1-15,-6-1 1 16,4 3 2-16,-4-1 0 16,-1-3 1-16,3-2 2 15,-3-9 0-15,5-1-13 16,-1-5-32-16,5-5-120 16,3-2-116-16,19-7 161 15</inkml:trace>
  <inkml:trace contextRef="#ctx0" brushRef="#br0" timeOffset="196316.06">15021 4159 368 0,'-9'20'236'16,"4"3"-22"-16,-1 3-57 15,8-9-66-15,2-6-10 0,4-3 19 16,3-6 5-1,4-3-13-15,-3 0-5 0,-1-5-28 16,-4 0 17-16,-6 1 34 16,-3-5-3-16,-9 7-12 15,-1-2-26-15,-5 2-53 16,-1 0-9-16,3-1-36 16,2 3-48-16,8-6 50 15</inkml:trace>
  <inkml:trace contextRef="#ctx0" brushRef="#br0" timeOffset="196658.5">15249 3925 926 0,'0'0'404'0,"-1"0"-226"15,-1 0-65-15,2 0-65 16,-1 8-15-16,1 5-8 15,1 6-7-15,19 29-11 16,-5-29-2-16,1 6 5 16,-3-10 2-16,-9 1-71 15,8 4-97-15,0-1 100 16</inkml:trace>
  <inkml:trace contextRef="#ctx0" brushRef="#br0" timeOffset="196832.53">15227 4089 564 0,'-11'-10'344'0,"11"2"-25"16,3-3-50-16,9 1-89 15,3-1-44-15,-3-4-65 0,-3 2-29 16,4 4-36-16,9 1-3 16,-9 4-5-16,10 3-51 15,5 2-429-15,-4 1 347 16</inkml:trace>
  <inkml:trace contextRef="#ctx0" brushRef="#br0" timeOffset="197441.71">15565 4330 238 0,'0'6'243'15,"1"-1"14"-15,-1-5 25 16,0 0-35-16,-1-2-72 16,0 1-30-16,1-1-40 15,-2 1-11-15,0-1-27 16,-1-4-10-16,-1-13-22 16,-11-33-1-16,7 25 4 15,-3-4 5-15,0-9 7 16,1-5-1-16,0-10-10 15,4-1-12-15,5 4-15 16,-1 5-6-16,0 16-6 16,2 5 0-16,0 12-2 0,-1 0 1 15,1 0-1-15,1 3-1 16,4 0-1-16,4 0 0 16,2 4 1-16,5 1-1 15,-1-1-2-15,6 2-1 16,1 5-3-16,-1 0 1 15,1 6 3-15,-5 6 3 0,-6 6 3 16,-3-1 2-16,-10 0 5 16,-6 2 1-16,-2-2 2 15,-1-4-1-15,5-1 0 16,0-7 1-16,5-5 0 16,1 0 0-16,0-1-6 15,0 0-3-15,0-1-4 16,0 1-2-16,0 1 0 15,0 0 1-15,0 0 0 16,6 17 2-16,-3 4 1 16,2 30 1-16,-9-35 6 15,-3-4 2-15,1 0 6 16,-5-5 5-16,1-7-25 16,0-2-41-16,10-19-200 15,7-7 164-15</inkml:trace>
  <inkml:trace contextRef="#ctx0" brushRef="#br0" timeOffset="197581.03">15902 3821 831 0,'-7'20'394'0,"-2"6"-137"16,1 4-178-16,6 6-24 15,0 3-35-15,4 4 14 0,16 8-25 16</inkml:trace>
  <inkml:trace contextRef="#ctx0" brushRef="#br0" timeOffset="198641.34">16908 2817 551 0,'-18'-1'245'0,"-4"5"-115"16,-2 2-53-16,3 10-54 15,-1 2-8-15,4 10-19 16,6 4-4-16,3 7-2 16,3-3-1-16,11-1-1 15,3-4 1-15,7-13 11 16,7 3 25-16,-1-15 10 15,5-1 4-15,-3-5 4 0,-3-6-13 16,-3-3 21-16,1-7 17 16,-12-8 15-16,1-4 0 15,-4-6-20-15,-3-1-18 16,0-1-24-16,-3 6-9 16,1 8-9-16,0 6-3 15,-4 16-5-15,-2 3-2 16,-4 5 0-16,0 3 0 15,6-6 4-15,-1 1-2 0,7-1 1 16,-1-2 0-16,5 2-61 16,6 3 49-16</inkml:trace>
  <inkml:trace contextRef="#ctx0" brushRef="#br0" timeOffset="203419.01">12361 7470 557 0,'1'-15'324'16,"-3"-25"-55"-16,-6 33-56 0,3 0-75 15,-2 4-25-15,3 3-26 16,-2 0-14-16,2 8-38 15,-4 4-15-15,-1 13-20 16,0 11-2-16,-3 11 0 16,2 10 2-16,2 8 0 15,0 0 0-15,6 1 1 16,1-8-1-16,1-9 1 16,1-6 0-16,1-15 1 15,-1-8 1-15,2-11 3 16,-3-3 5-16,1-11 19 15,0-1 5-15,-1-13 5 16,0-11-4-16,-1-13-12 16,0-5 0-16,3-5-3 15,2 1-2-15,3 7-5 16,3 2-4-16,-3 7-3 16,2 5 0-16,-2 9-5 0,-1 6-1 15,1 9-10-15,-1 7-1 16,5 12-2-16,-1 6 2 15,9 4 9-15,-2-3 1 16,7 0 2-16,4-8 1 16,-4-11 3-16,3-8 2 15,4-10 2-15,1-1 1 16,-6-4 0-16,-2-5 1 0,-9-4 0 16,-1-2-1-16,0 0-4 15,-4 3-5-15,5 8-9 16,-1 10-7-16,5 17 3 15,5 15 5-15,2 22 6 16,4 14 7-16,1 8-2 16,2 2 0-16,-4-13 4 15,3-3 0-15,-4-11-43 16,1-3-70-16,4-1 68 16</inkml:trace>
  <inkml:trace contextRef="#ctx0" brushRef="#br0" timeOffset="203986.82">17086 7397 1032 0,'-1'-1'400'0,"-3"0"-267"16,3 1-109-16,-14 29-7 16,2 45-14-16,15-28 1 15,6 0 0-15,3 3 0 16,1-9 2-16,1-3-28 0,-4-8-156 15,-1-5 129-15</inkml:trace>
  <inkml:trace contextRef="#ctx0" brushRef="#br0" timeOffset="204195.7">17005 7470 810 0,'-10'-16'404'0,"10"-1"-123"15,6-2-61-15,10-8-98 16,7-2-36-16,9-4-61 16,2 5-13-16,3 1-7 15,1 5-2-15,2 5-2 16,-2 4 0-16,2 1-16 16,-1 4-28-16,-11 8-104 15,-7 0-190-15,-17 9 218 0</inkml:trace>
  <inkml:trace contextRef="#ctx0" brushRef="#br0" timeOffset="204379.09">17077 7509 904 0,'4'0'447'16,"22"-12"-134"-16,5-4-80 0,20 0-119 15,8 0-37-15,2 3-69 16,-1 1 3-16,-8 6-91 15,-8 1-400-15</inkml:trace>
  <inkml:trace contextRef="#ctx0" brushRef="#br0" timeOffset="-200426.55">12437 9322 876 0,'-5'17'307'16,"-8"11"-274"-16,2 1-11 15,-2 4 4-15,3 5 5 16,0 3 12-16,0 3-2 16,4 9-12-16,0 7-2 0,6 15-12 15,1 11-5-15,5 16-7 16,-4 7-1-16,2 17 1 15,-4-1-1-15,0 1 2 16,-1 2-1-16,-3-7 0 16,4-2-1-16,2-5 1 15,1 2 0-15,-3-1-1 16,-1 5 0-16,-4 0 1 16,-5-3-1-16,0-2 1 15,0-4 0-15,3 5 0 16,-1-3-1-16,8-7 0 15,0-2-1-15,10-7 1 16,2-7 0-16,4-4 1 16,2-3-1-16,-3-4 1 15,0 1-1-15,-2-1 0 16,-1-2-1-16,2-5 0 16,0-25 0-1,-6-21-1-15,-1-1 0 0,35 63-10 0,4-9 23 16,12-12 22-16,-4-34 13 15,14-9 24-15,4 0-18 16,19-7-19-16,15 5-12 16,1-4-16-16,8-1-4 0,8 5-2 15,2-9 0-15,23 0 1 16,7 2-1-16,27-13 13 16,8 3 5-16,30-8 3 15,14-5 1-15,13-3-12 16,8-6-4-16,9 2-5 15,12 9-2-15,12 6 2 16,1 3 0-16,5 4 1 16,-2-5 1-16,3-2-5 15,-5 0 20-15,10-1 8 16,-10-7 1-16,-1 0 6 16,-8-3-21-16,-24-1-6 15,-12 4-37-15,-59 6 23 16</inkml:trace>
  <inkml:trace contextRef="#ctx1" brushRef="#br0" timeOffset="128908.6">15844 12987 0</inkml:trace>
  <inkml:trace contextRef="#ctx0" brushRef="#br0" timeOffset="-199541.62">10382 10423 719 0,'12'5'254'16,"-4"3"-195"-16,12 8-13 15,-6 2-4-15,11 4 34 16,-5 3 1-16,1 3 9 16,9 4 11-16,3 6-18 15,11 2-15-15,2 2-23 16,-1-3-12-16,-4-10-12 16,-1-1-4-16,-7-12 19 15,-4-7-51-15,-7-6-229 16,-5-9 185-16</inkml:trace>
  <inkml:trace contextRef="#ctx0" brushRef="#br0" timeOffset="-199266.35">10966 10375 1051 0,'-11'9'440'0,"-3"1"-211"16,-1 15-162-16,6 7-25 16,-10 19-12-16,-1 9-11 15,-3 15-14-15,0 7-2 0,2 11 0 16,0 3-1-16,5-1 1 16,-1-1 0-16,0-6 0 15,1-11 1-15,1-11-88 16,4-5-196-16,12-10 189 15</inkml:trace>
  <inkml:trace contextRef="#ctx0" brushRef="#br0" timeOffset="-197693.39">13375 13081 671 0,'-2'0'248'0,"-4"8"-197"16,0 4-30-16,0-1-1 15,-12 35 13-15,20-28 25 16,2 1 8-16,4 5-4 15,0 4-3-15,0 7-15 16,3 5-7-16,2 0-15 16,-1-1-8-16,3-3-8 15,-2-2-2-15,0 3-1 16,-3-1 0-16,3 1-73 16,-2-4-178-16,2 1 169 15</inkml:trace>
  <inkml:trace contextRef="#ctx0" brushRef="#br0" timeOffset="-197046.15">15308 13049 922 0,'5'1'329'15,"-5"-1"-257"-15,0 0-72 16,3 5-4-16,5 12 7 16,9 36 5-16,-17-18 4 15,5 9 0-15,-1 15-2 16,4 8-5-16,3 1-3 16,2-3-2-16,7 1 0 15,6-5-29-15,4-5 22 16</inkml:trace>
  <inkml:trace contextRef="#ctx0" brushRef="#br0" timeOffset="-196523.39">17871 13096 1006 0,'-3'-6'354'15,"3"5"-303"-15,-3 1-52 16,3 0-4-16,0 0 7 16,0 0 14-16,5 22 29 0,9 38 18 15,-10-21 3-15,4 8-8 16,6 9-24-16,-3 1-18 16,6 2-12-16,3 0-2 15,-3-1 0-15,5 1-37 16,3-6-117-16,-1 1-186 15,22-6 207-15</inkml:trace>
  <inkml:trace contextRef="#ctx0" brushRef="#br0" timeOffset="-195926.06">19863 12791 1043 0,'-41'32'375'0,"35"-32"-310"16,2 7-59-16,8 16-15 15,-1-1 0-15,9 19 3 16,-1 5 0-16,5 20 9 16,-1 12 4-16,-1 17 3 15,3 9 3-15,-3-4-8 16,6-6-10-16,2-16-113 16,-2-15-74-16,-1-10 113 0</inkml:trace>
  <inkml:trace contextRef="#ctx0" brushRef="#br0" timeOffset="-195512.07">18990 13289 598 0,'34'0'217'0,"2"-9"-178"16,4 4-19-16,20 5-19 15,1 2 17-15,12 3 44 0,2 2 17 16,6-1 20-16,4 7-6 16,14-2-24-16,0 1-10 15,-1-1-17-15,5 1-6 16,-10 2-19-16,-9 2-8 15,-4-2-5-15,-13-7-31 16,-12 2 20-16</inkml:trace>
  <inkml:trace contextRef="#ctx0" brushRef="#br0" timeOffset="-181409.11">13206 10177 1043 0,'0'0'358'0,"-3"-4"-332"0,1-2-35 16,4 6-8-16,-3 3-26 15,1-3-103-15,0 0-195 16,-1 13 215-16</inkml:trace>
  <inkml:trace contextRef="#ctx0" brushRef="#br0" timeOffset="-181205.01">13109 10973 1233 0,'-12'14'336'0,"-8"7"-544"15,6 5-22-15,12 3 8 16,12-1 54-16,9 0 153 16</inkml:trace>
  <inkml:trace contextRef="#ctx0" brushRef="#br0" timeOffset="-181086.43">13152 11537 499 0,'-18'15'124'0</inkml:trace>
  <inkml:trace contextRef="#ctx0" brushRef="#br0" timeOffset="-180930.05">13359 11880 436 0,'-11'15'189'16,"-5"3"-80"-16,-10 2-127 16,-6-2-39-16,9 0 32 15</inkml:trace>
  <inkml:trace contextRef="#ctx0" brushRef="#br0" timeOffset="-180502.96">15273 9560 1218 0,'-9'-3'323'16,"-4"-3"-455"-16,13 13-47 15,11 4-1-15,8 8-64 16,0 3 187-16</inkml:trace>
  <inkml:trace contextRef="#ctx0" brushRef="#br0" timeOffset="-180342.03">15449 10108 1207 0,'-15'14'417'0,"0"-8"-388"0,6 12-65 16</inkml:trace>
  <inkml:trace contextRef="#ctx0" brushRef="#br0" timeOffset="-180067.98">15355 10978 973 0,'-11'24'299'0,"-1"-3"-428"15,6 2-64-15,6 1-15 16,-8-3 49-16,9-3 140 16,1 2 18-16,11 0 11 0,0 2 19 15,-4-4 17-15,6 1 11 16,-10-2-3-16,3 1-19 16,9 3-23-16</inkml:trace>
  <inkml:trace contextRef="#ctx0" brushRef="#br0" timeOffset="-179683.86">17093 9480 1347 0,'-21'-9'381'16,"6"9"-739"-16,-6 0 245 15</inkml:trace>
  <inkml:trace contextRef="#ctx0" brushRef="#br0" timeOffset="-179475.1">17531 10122 1506 0,'-33'34'494'0,"16"-17"-659"16,-6 10-107-16,21 11-120 16,4 5-7-16,35-3 258 15</inkml:trace>
  <inkml:trace contextRef="#ctx0" brushRef="#br0" timeOffset="-179322.86">17571 10664 1224 0,'-50'13'419'16,"-2"5"-395"-16,9 1-53 15,18 0-65-15,11-3-33 16,26 2-108-16,12 0-74 0,8 3 201 16</inkml:trace>
  <inkml:trace contextRef="#ctx0" brushRef="#br0" timeOffset="-178875.81">19500 9727 1238 0,'-15'-12'438'15,"-9"-8"-374"-15,10 11-109 16,4 6-63-16,12 6-156 15,9 8 159-15</inkml:trace>
  <inkml:trace contextRef="#ctx0" brushRef="#br0" timeOffset="-178723.22">19636 10378 1443 0,'-19'38'467'0,"3"-18"-638"0,-2 9-102 15,7 10 162-15</inkml:trace>
  <inkml:trace contextRef="#ctx0" brushRef="#br0" timeOffset="-178476.6">19565 11060 898 0,'-6'9'123'0,"-9"-2"-397"15,0 5-4-15,12 2 115 16,0-4 154-16,1-1 155 15,2-1 28-15,0-2 5 16,-3 1-37-16,12 1-85 16,7 6-35-16</inkml:trace>
  <inkml:trace contextRef="#ctx0" brushRef="#br0" timeOffset="-177696.64">12778 11245 940 0,'-13'-9'321'15,"8"-5"-299"-15,3 5-20 16,9 0-4-16,6 1 0 16,12-6-1-16,8-3 0 15,10-6 1-15,11 0-2 0,10-3-27 16,8 2-62-16,15 0 63 16</inkml:trace>
  <inkml:trace contextRef="#ctx0" brushRef="#br0" timeOffset="-177271.6">14937 10502 849 0,'-3'-13'296'0,"10"-1"-264"15,6 2-10-15,11-1 1 16,5-1-5-16,1 5-5 16,5-2-6-16,8 6-7 15,5-3-3-15,19 0-60 16,6-1-117-16,25-6 120 15</inkml:trace>
  <inkml:trace contextRef="#ctx0" brushRef="#br0" timeOffset="-176809.35">17221 10149 1004 0,'-13'-21'340'0,"15"0"-332"15,13-3-26-15,32 1-63 16,22 0-62-16,34-4 95 16</inkml:trace>
  <inkml:trace contextRef="#ctx0" brushRef="#br0" timeOffset="-176437.47">19183 10728 1296 0,'-26'-8'453'0,"18"-10"-422"15,7 8-21-15,30-1-31 16,20 4-1-16,49-1-56 0,31 1-51 16,51 7 83-16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43:44.8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4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7:44:03.349"/>
    </inkml:context>
  </inkml:definitions>
  <inkml:trace contextRef="#ctx0" brushRef="#br0">19914 7347 766 0,'2'-40'391'0,"2"30"-93"16,10 7-213-16,2 3-25 15,7 8-31-15,1 5 2 16,5 2 7-16,6 3 6 0,4 2 4 16,2-2-4-16,-3-1-12 15,5 3-9-15,-7-6-12 16,-4 1 2-16,7-6-85 15,-12 0-105-15,5-7 114 16</inkml:trace>
  <inkml:trace contextRef="#ctx0" brushRef="#br0" timeOffset="223.47">20530 7160 1068 0,'-13'12'426'0,"0"15"-276"16,-5 3-51-16,5 19-41 16,-2 4-10-16,3 14-18 15,6 10-5-15,0-4-7 0,2 0-2 16,4-11-1-16,-4-11-3 16,4-6-7-16,0-5-39 15,-1-8-228-15,1-3 186 16</inkml:trace>
  <inkml:trace contextRef="#ctx0" brushRef="#br0" timeOffset="531.41">20848 7474 567 0,'-41'3'329'0,"44"-3"-32"15,4 0-97-15,6-1-71 16,7 0-12-16,3-3-21 16,5-2-16-16,3 1-33 15,2 0-13-15,3-1-18 16,-3 3-6-16,1-2-4 15,-1 1-1-15,-15 4-9 16,0 0-34-16,-10 0-146 0,-10 3-216 16,-8 0 250-16</inkml:trace>
  <inkml:trace contextRef="#ctx0" brushRef="#br0" timeOffset="671.61">20964 7607 1006 0,'14'-2'390'0,"6"-5"-234"0,11-3-174 15,9 0-197-15,1-8 154 16</inkml:trace>
  <inkml:trace contextRef="#ctx0" brushRef="#br0" timeOffset="1522.89">21759 8115 564 0,'-1'-1'296'0,"2"-8"-88"16,-4-3-49-16,3-4-39 15,-4-1 1-15,-4-6 17 16,6-5 4-16,-11-5-22 16,7-3-17-16,-7-11-31 15,4 2-18-15,4-3-18 16,3 5-4-16,-1-2-2 15,0-2 1-15,12 4 3 16,-15-10 1-16,11 1-12 16,-3 4-1-16,2-7-10 15,24 14-4-15,-3-3-5 16,-1 4-4-16,-6 12-4 16,-7-3 0-16,-4 19 5 0,12 5 1 15,-3 12 1-15,2 1-2 16,-1 6-3-16,-12 6-1 15,3 8 3-15,-8 1 1 16,-7 4 2-16,-6-3 2 16,1 0 0-16,1-2 1 15,-3-9-2-15,14-1-1 16,-7-8-2-16,3 1 0 0,4-5 0 16,-2-1 1-1,7-4 0-15,-5-1 1 0,0 1 0 16,0 0-2-16,9 0-1 15,10 1-1-15,35 10 0 16,-34 4 1-16,-2 4 0 16,-1-2 1-16,-4 5 0 15,-4 0 1-15,-9-2 1 16,-6 5 2-16,-10 3 1 16,-6-5 1-16,-4-3 10 15,0-3 4-15,-3-12 3 16,3-4 0-16,6-6-11 15,1-5-6-15,16-6-28 16,11 5-33-16,3-7-98 16,4 1-97-16,14 1 154 0</inkml:trace>
  <inkml:trace contextRef="#ctx0" brushRef="#br0" timeOffset="1786.45">22065 7534 414 0,'-6'25'266'0,"0"2"6"16,5-2-134-16,1-1-27 16,9-9 6-16,4-2-1 0,11-4 1 15,8-2 6-15,10-7-30 16,1-9-13-16,-7-2 11 16,-11-8 9-16,-13-1 37 15,-12 1 15-15,-18-1-26 16,3 3-28-16,-12 3-58 15,2 1-20-15,7 3-42 16,5 0-49-16,9-2-297 16,4-5 253-16</inkml:trace>
  <inkml:trace contextRef="#ctx0" brushRef="#br0" timeOffset="1975.48">22447 7233 1166 0,'-9'18'492'0,"4"3"-242"15,9 10-202-15,4 1-20 16,3 1-21-16,2 0 0 16,5-4 16-16,-2-6-39 15,3-2-270-15,-2-4 214 16</inkml:trace>
  <inkml:trace contextRef="#ctx0" brushRef="#br0" timeOffset="2120.08">22497 7420 1134 0,'-31'-39'519'15,"38"33"-197"-15,10-7-247 16,9-1-53-16,4 7-217 15,6-3 144-15</inkml:trace>
  <inkml:trace contextRef="#ctx0" brushRef="#br0" timeOffset="2912.69">23060 7954 507 0,'0'-8'340'0,"0"-6"28"16,-1 0-151-16,1-3-72 15,-2 0-9-15,0-2 0 16,-3-1-14-16,1-5-23 15,0-4-10-15,-2-9-14 16,0 0-6-16,-3-14-6 16,2 3-10-16,-1-5-11 15,1 2-8-15,-2 4-16 0,-1 4-4 16,3 8-8 0,4 2-2-16,6 3-3 0,5 2 0 15,-1 4-1-15,2 3 0 16,4 1 3-16,0 5 1 15,10 7-1-15,-1-4-3 16,0 12-4-16,0 5-3 16,-3 6-1-16,-5 9 2 15,-3 10 4-15,-11-2 1 16,-4 5 1-16,-6-3 3 16,-6 0 0-16,3-1-1 15,0-8 0-15,1-3 0 0,7-9-2 16,5-4 0-16,4-3 0 15,1-1 0-15,-5 0 0 16,0 0 0-16,0 0 0 16,6 1 0-16,6 3 0 15,0 3 0-15,31 22-1 16,-32-14 1-16,-7 1 0 16,-4 0 3-16,-11 1 3 15,-4-2 1-15,-5 5 1 16,0 1-2-16,0-11 0 15,1 1-1-15,3-11 1 16,2-7 0-16,11-7-23 16,7-10-37-16,14-1-127 0,6-8 116 15</inkml:trace>
  <inkml:trace contextRef="#ctx0" brushRef="#br0" timeOffset="3065.34">23331 7452 851 0,'-9'16'434'16,"-3"5"-146"-16,1 3-90 0,13-4-131 15,-2 3-30-15,5 2-80 16,-1-7-114-16,-4-10 105 16</inkml:trace>
  <inkml:trace contextRef="#ctx0" brushRef="#br0" timeOffset="4410.51">23872 7229 575 0,'0'-1'298'0,"0"0"-76"16,0-1-111-16,0 1-24 16,-2 0 6-16,1 1 5 15,-1 0-12-15,-19 4-11 16,-34 55-38-16,28-28-14 15,0 4-16-15,7-2-3 16,2-3-2-16,3-4 0 0,7-7-52 16,0-3-64-16,4-3 74 15</inkml:trace>
  <inkml:trace contextRef="#ctx0" brushRef="#br0" timeOffset="4644.57">23636 7173 804 0,'-3'11'423'15,"3"-1"-116"-15,7 13-133 16,2-4-36-16,8 7-44 16,3-2-17-16,7-1-30 15,4 8-15-15,2-4-18 16,1-1-4-16,-6-3 2 0,-4-2-20 15,-6-3-72 1,-1 2-64-16,-10-2 80 0</inkml:trace>
  <inkml:trace contextRef="#ctx0" brushRef="#br0" timeOffset="8320.65">24158 7454 849 0,'-1'-1'372'0,"-1"0"-203"15,1 1-78-15,-1 0-85 16,-1 6-7-16,-4 23 0 16,-2 29 0-16,9-28 5 15,5 0-44-15,-3-7-150 16,2 5 133-16</inkml:trace>
  <inkml:trace contextRef="#ctx0" brushRef="#br0" timeOffset="8552.79">24128 7468 930 0,'0'-3'405'15,"5"-4"-216"-15,8 0-84 16,2-4-84-16,8 2-9 0,2-2-6 15,1 1-3-15,0 2-2 16,-4 4 7-16,-9 3-62 16,-4 1-39-16,-10 9-151 15,-8 3-118-15,-7 4 231 16</inkml:trace>
  <inkml:trace contextRef="#ctx0" brushRef="#br0" timeOffset="8677.09">24175 7548 405 0,'0'4'317'0,"7"-4"51"16,2-2-90-16,12-1-132 16,2-3-47-16,13-5-32 15,6-5-92-15,6-1 23 16</inkml:trace>
  <inkml:trace contextRef="#ctx0" brushRef="#br0" timeOffset="9129.35">24995 7139 1052 0,'-5'1'500'0,"-4"-1"-230"0,7 12-97 16,1 13-115-16,0 6-42 15,8 17-16-15,-2 2 1 16,5 1 16-16,1-5-50 15,-6-7-188-15,4-5 161 16</inkml:trace>
  <inkml:trace contextRef="#ctx0" brushRef="#br0" timeOffset="9300.2">24897 7371 1202 0,'6'-14'508'0,"15"-7"-285"16,12 7-91-16,11-3-74 16,2 0-27-16,-3 1-79 15,6 5-101-15,-1 2 98 16</inkml:trace>
  <inkml:trace contextRef="#ctx0" brushRef="#br0" timeOffset="9875.2">25422 7739 563 0,'-1'2'328'0,"-4"-2"-58"16,-1-2-37-16,4 1-78 16,1 1-22-16,-1-12-18 15,-4-13-13-15,-9-30 11 16,2 26-7-16,-1-10-5 16,2-2-11-16,2-3-34 15,2 2-18-15,4 1-15 16,2 4-2-16,3 3-3 15,3 3 5-15,3 7-9 16,1 1-4-16,3 2-6 16,2 3-4-16,6 3-1 15,4 4-1-15,1 8-2 16,3 3-1-16,-8 3-2 16,-4 8 0-16,0 6 1 15,-12 0 2-15,0 6 2 16,-7 2 2-16,-11-5 2 15,3 5 2-15,-5-13-2 16,13 0-2-16,5-8 0 16,11-3 0-16,21-1-1 0,-3 4 1 15,2 7-1-15,-10 1-1 16,-16 7 2-16,-1 1 5 16,-20 3 11-16,-3 0 4 15,-19 5-1-15,1 0-2 16,2-6-11-16,12 0-1 0,16-11-95 15,8-10 54-15,24-18 5 16</inkml:trace>
  <inkml:trace contextRef="#ctx0" brushRef="#br0" timeOffset="10288.12">25825 7398 1042 0,'-1'-1'507'0,"-1"0"-134"16,1 0-289-16,1-1-59 16,0 1-21-16,4-4 0 15,4 2-1-15,-2 1 1 16,-3 2 2-16,-3 0-2 0,3 9 2 16,0 8 0-16,-15 30-3 15,-7-27 2-15,7-2-1 16,4 0 16-16,12-3 32 15,6-8 16-15,18-2 6 16,12-5-15-16,22-2-30 16,-2-3-20-16,9-1-133 15,-10-5 93-15</inkml:trace>
  <inkml:trace contextRef="#ctx0" brushRef="#br0" timeOffset="11989.11">26527 7127 551 0,'9'-9'320'0,"3"3"-27"0,-8-1-31 16,3 6-44-16,-9-4-41 15,-2 2-69-15,4 2-27 16,-1 0-45-16,-1 0-14 15,0 1-16-15,1 0-6 16,-7 1-5-16,-8 25 2 16,-41 41 0-16,34-25 3 0,-6 6 0 15,-1-1 1-15,5-3 1 16,0-4 0-16,4-10-1 16,3 2 5-16,5-11-53 15,3-1-63-15,2-7-349 16,3-6 302-16</inkml:trace>
  <inkml:trace contextRef="#ctx0" brushRef="#br0" timeOffset="12192.53">26201 7138 893 0,'-8'-1'434'0,"2"4"-142"16,5 7-65-16,0 8-93 15,6 8-15-15,11 9-38 16,2 2-19-16,11-3-26 0,3-5-7 16,1 1-11-16,4-4-6 15,3 2-15-15,-2-7-37 16,-3 0-132-16,2 3 114 16</inkml:trace>
  <inkml:trace contextRef="#ctx0" brushRef="#br0" timeOffset="13434.12">26742 7399 1293 0,'0'-1'513'0,"0"0"-353"15,-2 0-75-15,2 1-78 16,0 13-5-16,0 18 0 16,0 43 0-16,0-35 23 15,-2-5-45-15,2-9-137 16,5-3 118-16</inkml:trace>
  <inkml:trace contextRef="#ctx0" brushRef="#br0" timeOffset="13604.11">26636 7434 1360 0,'-1'-4'556'16,"9"-1"-360"-16,4-1-85 16,8-3-90-16,11-2-16 15,6-1-23-15,15-1-13 0,11-2 18 16</inkml:trace>
  <inkml:trace contextRef="#ctx0" brushRef="#br0" timeOffset="14171.31">27457 7034 1187 0,'-1'0'537'0,"-2"7"-279"16,0 8-82-16,-3 21-112 15,1 11-33-15,-4 11-18 16,0 0-1-16,5-7-2 16,4-9-18-16,3-4-136 15,4-4-167-15,-6-11 191 16</inkml:trace>
  <inkml:trace contextRef="#ctx0" brushRef="#br0" timeOffset="14328.99">27299 7347 872 0,'2'-10'487'0,"0"-4"-108"0,15-1-155 16,11 1-69-16,8-6-86 15,3 4-34-15,6 5-22 16,-1-2-51-16,8 14-254 16,3 8 211-16</inkml:trace>
  <inkml:trace contextRef="#ctx0" brushRef="#br0" timeOffset="14925.16">27761 7786 834 0,'-1'-7'390'0,"-1"-5"-141"0,1-6-59 16,6-2-48-16,-5-8-7 16,-4-1-18-16,0-3-4 15,-2-14-14-15,1-1-13 16,2-7-29-16,3-1-13 15,-5 7-25-15,15 4-8 16,-10 6-7-16,7 7 3 0,9 5 1 16,-10-1 7-16,12 5 1 15,-3 0 0-15,10 3 5 16,4 1-2-16,11 6-7 16,1-2-2-16,-4 15-10 15,-6 8-4-15,-15 7-1 16,-9 2 2-16,-21 4 5 15,-9 2 2-15,-15 2 3 16,-2 1-1-16,2-3-3 16,3-3-1-16,17-6-4 15,12-7-1-15,18 1-1 16,10-4 1-16,3 3 3 16,-1 3 0-16,-6 1 0 15,-7 0 0-15,-4 5 1 16,-5 0 1-16,-8 1 1 15,-4 0 2-15,-14 3 0 16,-1 1 0-16,-4 1-1 0,1-6-1 16,7-5-26-16,5-6-25 15,18-13-123-15,16-11-26 16,32-8 112-16</inkml:trace>
  <inkml:trace contextRef="#ctx0" brushRef="#br0" timeOffset="15397.17">28249 7353 592 0,'-9'-1'388'0,"-10"-3"-10"15,-24 1-92-15,35 8-137 16,-5-3-32-16,6-1-33 16,1-1-14-16,3 0-11 15,4 0-2-15,-1 0-7 16,0 0 1-16,0-1-6 16,4-1-11-16,14-3-16 0,34-4-9 15,-20 13-6 1,-15-2-3-16,-6 4 0 0,-6 4-1 15,-12 5 1-15,-2 2 2 16,-8 1 2-16,-3 4 0 16,9-10-1-16,-1 1-3 15,24-3 0-15,0-5 0 16,12 1 0-16,5 4 1 16,-20-3 0-16,8 5 1 0,-26-1 23 15,-5 4 8-15,-2 4 10 16,-15-3 0-16,4-2-21 15,0-2-10-15,14-4-34 16,1-3-29-16,17-7 32 16</inkml:trace>
  <inkml:trace contextRef="#ctx0" brushRef="#br0" timeOffset="15958.88">28638 7092 1415 0,'-6'-4'590'0,"4"-2"-350"16,-3 5-87-16,2-3-84 15,5 3-18-15,-2 0-22 16,0-1-3-16,0 1 6 15,0 0 8-15,0 0 7 16,0-2-3-16,0 2-20 16,0 0-11-16,0 0-11 15,0-1-2-15,0 1-1 16,0 0 1-16,0 1 0 16,0 0 2-16,0 0 0 15,0 0 1-15,0 0-1 16,0 0 0-16,0-1-1 15,0 1 0-15,0 0-1 16,0 0 0-16,0 0 1 0,0-1 1 16,0 1 0-16,0 0 0 15,0 0-2-15,0 0 1 16,0-2 4-16,0 1-49 16,0 0 191-16,17-2-120 15</inkml:trace>
  <inkml:trace contextRef="#ctx0" brushRef="#br0" timeOffset="16271.43">28986 6994 1044 0,'-4'3'505'0,"-8"2"-193"15,-4-2-78-15,-29 12-119 16,26-10-38-16,-3 12-41 16,-3 7-16-16,-3 17-7 15,-10 4-1-15,-6 2-4 16,-4 0-1-16,-11-7-2 0,18-2-1 15,5-3-1-15,7-8 4 16,13-5-54-16,6-10-69 16,9-7 76-16</inkml:trace>
  <inkml:trace contextRef="#ctx0" brushRef="#br0" timeOffset="16487.52">28514 7078 763 0,'-3'-25'439'0,"3"13"-56"15,0 8-42-15,6 6-82 16,5 4-55-16,19 11-97 16,5 7-27-16,17 17-64 15,-4-3-9-15,3 7-4 16,3 0 0-16,-15-9-1 16,7 3 2-16,-12-7-43 15,-3-10-35-15,-3-3-247 16,-3-1 211-16</inkml:trace>
  <inkml:trace contextRef="#ctx0" brushRef="#br0" timeOffset="16796.49">29074 7436 1278 0,'0'-5'530'0,"0"-1"-310"0,0 4-83 16,0 0-80-16,0 1-13 16,0 1-25-16,0 0 0 15,4 16 2-15,14 2-1 16,42 28 1-16,-33-31 1 0,6-6-2 16,6-5-2-16,-19-6 0 15,5-3 25-15,-7-6 20 16,-13-3 4-16,10-3 3 15,-9-2-27-15,-6 0-28 16,4 1-7-16,-8 1-30 16,4 3-31-16,8 1-446 15,7 5 356-15</inkml:trace>
  <inkml:trace contextRef="#ctx0" brushRef="#br0" timeOffset="17181.57">29905 7005 1202 0,'-7'18'552'15,"-2"9"-262"-15,5 6-150 16,4 6-58-16,3 2-57 16,8-3-14-16,4 0-23 15,-3-8-42-15,0-5-401 16,0 1 323-16</inkml:trace>
  <inkml:trace contextRef="#ctx0" brushRef="#br0" timeOffset="17351.11">29765 7269 790 0,'-14'-13'507'0,"8"6"-1"0,3 3-192 15,12 3-160-15,13-7-61 16,11 4-67-16,6-6-15 16,0-10-32-16,4-2-58 15,10 3-227-15,6-7 203 16</inkml:trace>
  <inkml:trace contextRef="#ctx0" brushRef="#br0" timeOffset="17783.25">30714 6914 744 0,'4'-5'355'0,"2"-2"-115"15,-1 1-51-15,-4 0-33 16,2 0-4-16,-4 1-24 16,-6 1-15-16,-7 4-37 15,-7 4-19-15,-10 8-29 16,-4 4-11-16,-11 9-10 16,-2 8-4-16,-1 4-1 0,5 0-1 15,15-6-1-15,13-3 0 16,15-9-1-16,6-5 3 15,27-10 5-15,7 0 1 16,8-3 1-16,-5-1-2 16,-16 3-1-16,-14-7-2 15,-14 10 3-15,-6 4 3 16,-22 8-1-16,-5 14 2 16,-5-5-3-16,12 3-3 15,11-11-5-15,8-3 6 0,19-6 21 16,6 2 9-16,26-3 7 15,1-6-5-15,6 3-21 16,-8-8 8-16,2-3-87 16,3 3-32-16,3 2 58 15</inkml:trace>
  <inkml:trace contextRef="#ctx1" brushRef="#br0">22865 11105 0</inkml:trace>
  <inkml:trace contextRef="#ctx0" brushRef="#br0" timeOffset="19148.27">18007 7432 933 0,'0'-8'412'0,"-4"8"-252"16,3 5-38-16,4 12-90 15,-1 8-22-15,-2 9 1 16,-1 3 2-16,4 3-5 15,8-1-3-15,3 1 42 16,9-3-73-16,8 3 30 16</inkml:trace>
  <inkml:trace contextRef="#ctx0" brushRef="#br0" timeOffset="19591.34">18092 8076 679 0,'2'11'285'16,"11"-21"-144"-16,11-6-29 15,13-12-21-15,5-9-12 16,6-7-26-16,2-2-10 0,-5-8-10 16,-1 1-2-16,-8-6-3 15,-8-2-16-15,-22-8 50 16,-8-4 2-16,-22-6-2 15,-10 0 12-15,-5-4-57 16,-3 0-8-16,-5 16-9 16,-2 10-5-16,-1 32-6 15,-9 15-2-15,-7 22-3 16,-10 20 1-16,-9 16 0 16,9 14 1-16,4 18 4 15,13 7 3-15,14 13 5 16,4 7 4-16,18-5 8 15,12-7 0-15,24-21 1 16,11-13-3-16,23-15-4 16,7-7-1-16,22-11-47 15,12 1 140-15</inkml:trace>
  <inkml:trace contextRef="#ctx0" brushRef="#br0" timeOffset="20629.64">18214 8846 483 0,'-10'-5'298'0,"2"-3"-4"0,2 2-175 15,3-5-23-15,3 2-36 16,0-2-6-16,3 1-6 15,6 2-6-15,2-1-10 16,6-3-7-16,7 1-17 16,0 0-5-16,8 0-3 15,-3 3 0-15,8 13 0 16,-3-3-1-16,-13 10 1 16,-3 8 1-16,-18-2 6 15,-8 8 3-15,-10 5 2 16,-6 1-2-16,-4 4-3 15,3 0-2-15,6-5-3 16,1 1-1-16,7-9 1 16,0-1 1-16,6-4 3 15,1-2 6-15,4-7 5 16,5-3 1-16,6-3-1 16,4-3-5-16,7 0-5 0,3-1-2 15,10-4 0-15,1-2-1 16,4 1 2-16,3 0 19 15,-9-2-102-15,0 4-159 16,0 4 162-16</inkml:trace>
  <inkml:trace contextRef="#ctx0" brushRef="#br0" timeOffset="21064.94">18725 9245 211 0,'15'-16'163'0,"3"-7"9"16,-1-2-24-16,1-8-41 15,1-2-12-15,-7-3 4 16,-2-4-7-16,-10-7 13 16,-2-5-3-16,-9-7-22 15,-8-5-8-15,-5-8-35 16,-7 1-17-16,-8 0-6 15,-4 4 0-15,-15 14-3 16,-9 7-1-16,-16 13-5 16,0 12-5-16,1 17-6 0,4 14-5 15,20 20-3-15,-1 9 0 16,7 22 7-16,-6 10 4 16,2 22 4-16,7 7 4 15,12 3-2-15,17-5 1 16,20-14-2-16,14-10 1 15,28-22 3-15,16-6 2 16,19-20 5-16,8-10 2 16,4-11-1-16,6 0-5 0,14-12 7 15,0-2 27-15,8-7-150 16,-4-12 92-16</inkml:trace>
  <inkml:trace contextRef="#ctx0" brushRef="#br0" timeOffset="21722.21">20448 8511 617 0,'-1'0'297'0,"0"2"-92"16,-1 1-90-16,2 5 8 15,3-1-29-15,13 6-23 16,58 34-38-16,-23-27-16 16,10 6-13-16,-3-6 2 15,2-4 2-15,-10-4 3 16,-2-3 3-16,-3-4 1 0,-10-5 1 16,-1-9-46-16,-6-13-209 15,-1-2 171-15</inkml:trace>
  <inkml:trace contextRef="#ctx0" brushRef="#br0" timeOffset="21913.31">21166 8331 708 0,'-12'-9'383'0,"-2"9"-109"16,2 5-65-16,-3 19-90 16,-1 8-24-16,-2 20-7 15,1 9 2-15,1 17-16 16,2 5-14-16,3 4-25 15,1-1-14-15,4-12-10 16,4-2-1-16,3-22-2 16,5-5-5-16,-1-11-73 15,5-8-62-15,5-20 79 16</inkml:trace>
  <inkml:trace contextRef="#ctx0" brushRef="#br0" timeOffset="22170.97">21460 8676 908 0,'-1'0'326'0,"0"0"-261"16,1 0-58-16,0 0-7 15,17-3 1-15,35-10 3 16,-31 6-1-16,2-1 1 16,0 6 6-16,-5 1-143 15,-5 1 102-15</inkml:trace>
  <inkml:trace contextRef="#ctx0" brushRef="#br0" timeOffset="22316.52">21481 8806 861 0,'-6'1'411'0,"5"2"-147"15,8-8-186-15,-7 3-37 16,8-1-32-16,24-8-37 16,47-23 23-16</inkml:trace>
  <inkml:trace contextRef="#ctx0" brushRef="#br0" timeOffset="23005.39">22196 9104 579 0,'-5'-11'297'0,"-5"-6"-71"16,1-2-19-16,0-5-25 0,-2-4-17 15,-3-9-33-15,0-1-18 16,-1-6-33-16,-4-1-18 16,5 0-21-16,0 6-5 15,3 0-5-15,2 5-1 16,3-1-2-16,1 0-3 16,5 5-8-16,5-1-3 0,0 8-8 15,5 3-4 1,2 2-3-16,5 2-3 0,0 4 0 15,5 0-1-15,1 5 0 16,1 4-1-16,-6 7 0 16,-1 3 0-16,-14 10 2 15,-3 3 2-15,-8 4 1 16,-7 4 2-16,3-3 0 16,-4 1 1-16,7-4-2 15,3-6 0-15,4-9-2 16,4-2-1-16,2-5 0 15,6 1 1-15,-3 3 1 16,8 4-1-16,0 2 1 16,-1 3 0-16,1 4 0 15,-10-3 0-15,-4-3 1 16,-1 5 2-16,-10-3 2 16,1-6 1-16,-7 4 1 0,-5-5 0 15,3-2-1-15,1-4 0 16,6-4-16-16,4 2-34 15,10-12-84-15,7 0-55 16,20-8 104-16</inkml:trace>
  <inkml:trace contextRef="#ctx0" brushRef="#br0" timeOffset="23262.87">22442 8592 902 0,'-11'18'381'15,"1"-3"-199"-15,9 9-128 16,1 2-17-16,6-7-2 16,2 2 15-16,11-9 21 15,2-2-5-15,4-6-1 16,1 1 4-16,-5-10-1 16,-3-2 8-16,-9-5 16 15,-5-1-10-15,-5-2-16 16,-3 2-16-16,-6-2-28 15,2 4-11-15,-3 3-44 16,0 0 462-16,5-1-331 16</inkml:trace>
  <inkml:trace contextRef="#ctx0" brushRef="#br0" timeOffset="39023.6">15153 7817 191 0,'-1'-1'66'0,"0"-1"-61"15,0 1-6-15,0 1-3 16,0 0 1-16,0 0 1 16,0 0 2-16,-2 0 52 15,2 0 39-15,0 0 56 16,0 0 21-16,0 0-18 15,0 0-21-15,0 0-31 16,0 0-18-16,0 0-6 16,-1 0-8-16,0 0 4 15,1 0 5-15,0 0-16 16,0 0-5-16,0 0-24 16,0-1-10-16,0 0-12 15,0-1-4-15,-1 1-3 16,0 0-1-16,1 0-2 0,1 0-1 15,-2 1-1-15,1 0-1 16,-4 1-8-16,2-1-37 16,2 0 35-16</inkml:trace>
  <inkml:trace contextRef="#ctx0" brushRef="#br0" timeOffset="39991.12">15104 7701 293 0,'-4'-3'211'15,"-3"-10"14"-15,2 10-59 16,1-1-11-16,1-4-24 15,0 8-21-15,1 0-37 16,-1-2-17-16,2 1-31 16,0 1-9-16,0 0 20 15,0 0 7-15,-1 0 10 16,2 0 4-16,-2 0-11 0,1 0-3 16,-1 0-4-16,1 0-1 15,0 0-7-15,0 0 0 16,0 0 0-16,-1 0-3 15,2 0-10-15,0 0-3 16,0 0-9-16,2 5-3 0,2 7-2 16,1-1 0-1,13 32 1-15,-12-37-1 0,-1 1 2 16,-2-2-2-16,3-4 2 16,-5 0 1-16,-1-2 2 15,0 1 3-15,0 0 6 16,0 0 4-16,0 0 17 15,0 0 4-15,0 0 0 16,0 0-4-16,0 0-17 16,0 0-5-16,0 0-6 15,0 0-1-15,0-1-2 16,0 0-2-16,0-1-1 16,0 1-2-16,0 0-2 15,0 0-21-15,0 1-106 16,0 0-72-16,0 0 114 15</inkml:trace>
  <inkml:trace contextRef="#ctx0" brushRef="#br0" timeOffset="41081.78">15077 7775 455 0,'0'-18'213'0,"-4"8"-65"0,2-1 0 16,0-2-21-16,0 3-1 15,2-2-29-15,-2 4-9 16,1 0-17-16,1 8-5 16,-2-3-13-16,2 1-11 15,0 1-21-15,0 0-8 16,0 1-4-16,0 0 0 0,27 9 4 16,37 16 0-16,-12-3-6 15,4 6-1 1,7 5-3-16,4 7-1 0,5-1 3 15,6-1 15-15,19 7 13 16,4-2 2-16,12 7-2 16,1 5-14-16,-1 6-10 15,8 2-2-15,-8 4 0 16,-2-5-2-16,-14-8 0 16,-12-1-1-16,-1-2 0 15,-5 0 1-15,-6-1 0 16,-3-3 3-16,-7-8 13 15,-7-5 1-15,-2-4 3 16,-7-9-2-16,-13-10-10 16,0 4-2-16,-10-7-4 15,-4 0 0-15,-3 2-4 0,-2-3 0 16,-5 4 5-16,3-2-25 16,-3-2-110-16,4 5-133 15,-2 2 154-15</inkml:trace>
  <inkml:trace contextRef="#ctx0" brushRef="#br0" timeOffset="41428.33">17266 8508 1133 0,'-13'36'387'0,"-1"-36"-366"15,10 5-25-15,13 11-10 16,10 5 0-16,23 12 7 16,8 7 0-16,7 6 2 15,-2 4 2-15,-11 2 3 16,-8-1 3-16,-13-5 3 15,-5 3 1-15,-15-3 1 16,-2-1 1-16,-6 3 1 0,-9-6 2 16,-1 3 1-16,-7-2 2 15,-15-5 0-15,-5-4-8 16,-31-10-5-16</inkml:trace>
  <inkml:trace contextRef="#ctx0" brushRef="#br0" timeOffset="42018.91">15842 7638 710 0,'-8'-20'241'15,"-11"0"-183"-15,0 2 15 16,-10 0 31-16,-6 5 17 16,-10 0-36-16,-11 7-19 15,-17 3-32-15,-6 0-13 0,-22 5-10 16,-5-1-2-16,-6 8-2 15,0 2-3-15,11-2-3 16,12 5 0-16,5-4-1 16,15 3 1-16,22-1 8 15,7-3-5-15,40 4-2 16,14 3 1-16,34 7-6 16,15 9 2-16,25 10 1 15,9 7-2-15,13 10 0 16,13 6 2-16,-7 14 1 15,1 4 3-15,-24-1 7 16,-16 4-25-16,-18-7-100 16,-17-4 83-16</inkml:trace>
  <inkml:trace contextRef="#ctx0" brushRef="#br0" timeOffset="52339.15">5472 8549 98 0,'-16'9'90'0,"-30"-1"26"15,32-13-16-15,7 3-43 16,3 1-19-16,1-3-24 16,3 4 2-16,0 0 47 15,0-1 22-15,0 0 35 16,-1-1 12-16,1 1-32 16,-2 0-16-16,1 1-36 15,0-6-18-15,1-5-21 16,0 4-5-16,2-3-2 0,2 1 0 15,-2 2 10-15,2 1 3 16,-3 4 3-16,-1 0-1 16,0 1-11-16,0 0-6 15,3-1-2-15,5-5-1 16,7 1 2-16,34-11 1 16,-19 12 0-16,4-6 0 15,10 5-1-15,-3-3 0 16,5 3-1-16,-5 2 0 0,2 2 0 15,1 0 0-15,-1 5 0 16,8 0 1-16,-1-1 1 16,7 4 0-16,5-4 2 15,-6-1-1-15,7-1 1 16,-4-1 0-16,-2-3 0 16,8 1 0-16,-2-1-17 15,8-3-84-15,23-5 70 16</inkml:trace>
  <inkml:trace contextRef="#ctx0" brushRef="#br0" timeOffset="53641.72">8870 8609 484 0,'0'6'163'16,"1"-10"-163"-16,9 2-5 0,2 4-5 16,-6 7 3-16,22-4 21 15,6-4 11-15,22 0 8 16,10-1 1-16,30-5-14 15,8 3-9-15,27-13-9 16,10-1-33-16,31-8 23 16</inkml:trace>
  <inkml:trace contextRef="#ctx0" brushRef="#br0" timeOffset="54628.34">12428 8771 668 0,'-8'-20'282'15,"5"3"-170"-15,7 4-55 16,10 4-27-16,19 1-22 16,18-2-6-16,8-2 1 15,17-4 3-15,11 1 1 0,4-2 0 16,36 0-3-16,0 2-2 15,23-4-27-15,5 3-121 16,37-3 104-16</inkml:trace>
  <inkml:trace contextRef="#ctx0" brushRef="#br0" timeOffset="59175.9">20756 9549 870 0,'5'9'288'0,"9"-2"-283"16,6 4-18-16,17 6 5 16,13 4 3-16,15-1 2 15,15 1 1-15,21-1 0 16,13 2 1-16,25-2 1 15,15 1 0-15,24 1 0 16,3-5 0-16,20-1 2 16,-6-5 0-16,0-11 0 15,-3-6 2-15,-13-14 1 16,-4-4 2-16,-8-9 2 16,-4-4 0-16,-20-5 1 15,-8 0-1-15,-18-7-1 0,-14 0 1 16,-21-10 2-16,-7-7 1 15,-32-6 19-15,-11-7 11 16,-21-5 21-16,-19-3 9 16,-23-5 1-16,-9-1-11 15,-12 1-21-15,-17-1-12 16,-19 10-23-16,-18 5-3 0,-29 12-3 16,-5 6-2-16,-24 14 0 15,-4-3-1-15,-20 3 0 16,-7 4 1-16,-2 1 0 15,-15 11 1-15,-2 11 0 16,-12 4 0-16,-5 17 0 16,-9 7-1-16,-17 23 1 15,4 8-1-15,-14 21-1 16,27 10 0-16,17 17 0 16,17 9-2-16,56 19-1 15,4 2-1-15,55 2-1 16,29-3 0-16,44-1 5 15,34-6 4-15,60 1 17 16,32-12 3-16,55-8 0 16,42-6-2-16,71-19-12 15,30 0 0-15,63-21-54 0,28-4 37 16</inkml:trace>
  <inkml:trace contextRef="#ctx0" brushRef="#br0" timeOffset="70239.63">16617 16447 636 0,'-37'-8'220'0,"5"-7"-189"16,6-4-30-16,6 13-8 15,-1-1 7-15,2 1 5 16,-1 5 0-16,-2 4 3 16,6 5 2-16,-2 4-3 15,5 6-3-15,15 6-8 16,8 3-4-16,20 4-2 15,9-6 2-15,21-4 6 0,9 2 2 16,28 0 2 0,5 1 2-16,9 3-2 0,12 2 1 15,10-6 2-15,13 2 1 16,17-6 5-16,18-2 0 16,22 0 10-16,-5-1 3 15,19 5 0-15,-3 2 2 16,-9 6 6-16,0 2 1 15,-11-8 4-15,1 1 9 16,3-9 7-16,-2-9-3 16,11-4-4-16,-4-2-13 0,-6-5-22 15,4 4-3-15,-16-4 30 16,-12-2 4-16,-9-8 3 16,-10-8 1-16,-15-10-31 15,-13-8-5-15,-21-2-4 16,-11-3 1-16,-25-3 6 15,-13-2 5-15,-24-6 28 16,-12 1 8-16,-12-8 10 16,-8-4 0-16,-20-2-17 15,-3-3-8-15,-21 3-17 16,0 2-8-16,-17 9-14 16,-9-2-2-16,-14 5-3 15,-10-1 0-15,-21 0-2 16,-8 1-2-16,-21 10 0 15,-13-2-1-15,-32 8 3 0,-6 4 1 16,-33 4 2 0,-18 9 0-16,-13 10 2 0,-16 4 1 15,57 7 1 1,110 0 1-16,-1 2 1 16,-322-1 0-16,-5 1 1 0,-5 4-2 15,149-1-1-15,-5 2-1 0,4 9-1 16,-3 0 1-16,-6 8 1 15,-5 6 0-15,-11 9 0 16,1 8 0-16,1 13-1 16,20 2 1-16,18 7 0 15,29-3 0-15,46-4 0 16,25-2-1-16,52-2-1 16,17 0-3-16,48 2-10 15,24 8-4-15,50 5-5 16,33 5 5-16,59 3 18 15,26-3 6-15,49 1 10 16,24-7-2-16,36-1-7 16,22 1-2-16,34-13 0 15,2-3-1-15,26-17 2 16,-5-5-1-16,-7-7-1 16,13-4 2-16,-23-5-1 15,5 0 2-15,-20 1-1 0,-12 2 5 16,-24 7-68-16,-2 1-58 15,-4 3 73-15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48:18.7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5785 7496 87 0,'-6'-3'89'16,"2"3"41"-16,0-2 6 15,2 0-10-15,0 1-18 16,-6-2-44-16,3-1-22 0,-1 2-32 16,0 0-1-16,3 1 10 15,-2 1 4-15,4 0 3 16,-2 0 3-16,-1 0 4 15,3 0 3-15,-2 1 12 16,-2 3 7-16,2 1 7 16,1-3 4-16,1-1-11 15,0-1-10-15,0 2-23 16,-2-2-8-16,2 0 4 16,0 0 7-16,0 0 5 15,0 0 10-15,1 0-1 16,0 0-4-16,0 0-4 15,15 7-9-15,35 12-4 16,-29-20 1-16,4 1 7 16,3 1 1-16,2 1-2 15,0 1-2-15,7 0-4 16,1 3 8-16,6-1 6 16,12 7 1-16,-1-5 6 0,1 0-8 15,2 0-3-15,-8-5-1 16,10 3-3-16,-2 0 2 15,6 0 6-15,1-4-1 16,4 0-5-16,-7 0-6 16,-2 2-13-16,0 4-2 0,-11-2-4 15,1 2 1 1,-14 4 0-16,-1-1 0 0,-4 1 0 16,1 1 0-16,3-4 1 15,-1-3-2-15,7 6 1 16,-1-10-1-16,-1 1 3 15,1 0 0-15,-5-4 1 16,3-1-4-16,-4 0-2 16,-1 1 3-16,-10 0 0 15,-5 3 5-15,-9-1 2 16,-4-3 1-16,-4 3-7 16,-1 0-22-16,0 0-97 15,0 0-77-15,0-2 111 16</inkml:trace>
  <inkml:trace contextRef="#ctx0" brushRef="#br0" timeOffset="12011.22">2849 11953 176 0,'-27'-24'126'0,"2"0"-6"15,2 2-16-15,7 6-7 16,3 9-23-16,-3-3-12 15,2 14-28-15,-2 1-12 0,-2 6-14 16,-3 4-2-16,-9 5-2 16,0 5 1-16,-6 2 0 15,-6-1 0-15,9 3-2 16,5 1 0-16,-5-2-3 16,2 5 0-16,-3 7 0 15,-5 0-3-15,9 16 0 16,6 0-1-16,3 8 1 15,7 5-1-15,5 4 2 16,-1 5 0-16,1 1 1 16,-1 5 1-16,3-3-1 15,-2 1 1-15,6-2-1 16,3-2-1-16,3 5 1 16,4 9-1-16,-3 13 2 15,0 4 0-15,-4 7 1 16,-3-2 0-16,0 7 0 0,0-1-1 15,-3 1 0-15,5-7 0 16,1-17 0-16,5-7-2 16,11-10-2-16,0-9 0 15,12-11-1-15,3-4 1 16,5-11 1-16,0 1 1 16,1-8 0-16,0-2 1 15,2-5 0-15,5-3-1 16,16-16 2-16</inkml:trace>
  <inkml:trace contextRef="#ctx0" brushRef="#br0" timeOffset="31074.65">9181 12810 535 0,'-3'9'177'0,"7"-2"-177"15,11 6 0-15,18 4 2 16,11-5 2-16,24 1 2 16,9-7-2-16,8-6 0 15,1-6 0-15,5-7 0 16,5 1 0-16,0-2 0 16,-2 3-2-16,-17 2 0 15,-14 6 0-15,-16 5 0 16,-7 0 1-16,-13 13 5 15,-4-2 9-15,-4 4 11 16,2 4 0-16,-1-7-4 0,6 5-9 16,2 3-10-16,-1-4-2 15,0 6 2-15,-9 2-1 16,-1 3 1-16,-6 10 0 16,3 18-4-16,5 7 0 15,7 13-1-15,1 6 0 16,9-4 1-16,7-4 1 15,-1-13-1-15,6-4 1 0,-3-11 0 16,-4-4-1-16,-9-3 1 16,-2-2 0-16,-13-2 0 15,-11-2 1-15,-6 3 2 16,-9 3 1-16,-14 1 3 16,-1 7 1-16,-17-1 0 15,-1 1 7-15,-13 2 35 16,-8 1 16-16,0-9 34 15,-3 7 8-15,-5-8-26 16,3-5-17-16,1-3-37 16,-2-7-36-16,19-4 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49:07.9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3112 7179 309 0,'-32'5'161'0,"8"-6"-13"15,11-2 6-15,5 2-33 16,8 1-24-16,7-1-58 16,0-1-13-16,13 3 12 15,2-1 11-15,9 8 5 16,5 0-3-16,4-6-16 15,4 7-8-15,19-5-6 16,5 0-2-16,7 2 4 16,7-1 4-16,4-3 18 15,4-2 3-15,19 2-6 16,5-2-5-16,8-2-22 16,-2 0-5-16,9 2-4 15,11-5-2-15,5 2-1 16,-25 0 2-1,-59 2-2-15,0 1 1 0,188-7-2 16,-2 7-1-16,16-3 0 0,-89 3-1 16,6 3 0-16,-1-3 0 15,6 0 1-15,16 0 0 16,2 0 1-16,10 0 0 16,13 0 2-16,0-3 0 15,14-5-1-15,-4 3 4 16,7 0-3-16,-6 1 0 15,2 4 1-15,2 0-1 16,1 1 24-16,5-2 7 0,-4-2 2 16,8-2-3-16,-11-5-20 15,4 4-6-15,-8-1-1 16,-2-2 3-16,-3 3 4 16,5-1 0-16,-6-3 22 15,4-1 3-15,5 4-2 16,-9-3-1-16,19 0-24 15,-8-2-4-15,19-6-4 16,2 3-1-16,3-3 0 16,3 0-1-16,-7 2 1 15,3 0 0-15,-8 4 0 16,-5 5 0-16,0-1 1 16,5 5-1-16,-5 0 1 15,8 0 0-15,-9 1-2 16,-4-4 1-16,0 5 0 15,-2-3 0-15,-7 7-3 0,-3-2 0 16,-11 0 0-16,-4 1-1 16,-13-1 3-16,-12 1 0 15,-1 1 0-15,-19-2 1 16,-17 0 3-16,-4-1 8 16,-23 1 8-16,-2-1 4 15,-23 1 1-15,-2 4-7 0,-32-5-6 16,-3 2-2-16,-14-2-2 15,-10-5-1-15,-6 3-1 16,-14-2 0-16,-9 4-1 16,0-2-1-16,-13 1 3 15,2 1-5-15,-8 0-47 16,3 0-66-16,-17 0-379 16,-61-6 328-16</inkml:trace>
  <inkml:trace contextRef="#ctx0" brushRef="#br0" timeOffset="8650.82">3524 10200 954 0,'-11'5'317'16,"4"0"-314"-16,15 8-12 15,0 2 2-15,16 2 16 16,15 4 13-16,16-4 30 16,15-1 16-16,30-4 14 15,9-3 1-15,27-5-16 16,12-1-11-16,18-3-18 16,13-3-4-16,26-3-1 15,8-4 1-15,19 3 2 16,10-3 7-16,23 5 34 15,13-1 3-15,2 0-15 16,4 5-14-16,-15 3-43 0,-7 5-8 16,0 0 0-16,-17-1 2 15,-18 1 1-15,-7-2 0 16,-30-1 1-16,-11-2-2 16,-22 3 2-16,-21 1 1 15,-29-5-86-15,-4 1-93 16,-20 7 110-16</inkml:trace>
  <inkml:trace contextRef="#ctx0" brushRef="#br0" timeOffset="9513.04">24020 9001 641 0,'-8'-8'251'16,"3"-4"-153"-16,5 4-20 15,7-2 10-15,12-2 31 16,11 0 5-16,20-2 2 16,17-2-5-16,31 8-40 15,22 1-26-15,32 0-35 16,12 7-7-16,25 2-8 15,1 0-2-15,26 4-2 16,-8 0 1-16,24 0 0 16,10 3 0-16,8 1 0 15,13 2 2-15,-13 1 6 16,11 2 5-16,-2-1 8 0,4 3 0 16,-2-4-1-16,-4-2 4 15,2 3 19-15,-5-3 7 16,2 1 9-16,-7 2-3 15,-12-1-20-15,-3 5-10 16,-16 3-15-16,1 3-5 16,-16-1-3-16,-19-1-1 15,-34 0-1-15,-26-4 2 0,-49-8-44 16,-27-5-39-16,-35-10-158 16,-22-11 146-16</inkml:trace>
  <inkml:trace contextRef="#ctx0" brushRef="#br0" timeOffset="10840.44">30733 8303 1196 0,'-3'-80'395'0,"-10"-7"-412"16,1-7 10-16,6 3-42 15,5-3-1-15,2-2 3 16,3-2 16-16,4 2 47 0,3 4 12 15,-5 10 18-15,1 9 15 16,-6 9 3-16,-1 12-1 16,0 4 0-16,-1 9-9 15,3 14-10-15,1 3-11 16,3 16-31-16,9 9-10 16,5 22-11-16,15 15-2 15,14 21 8-15,9 14 4 16,8 13 3-16,2 3 1 0,3 7 3 15,-3 0 2-15,7-3 0 16,-2-4 1-16,-13-17 1 16,-5-7 0-16,-7-6 0 15,-7-8 1-15,-1-3 0 16,-5-3 1-16,-8-16 0 16,-5-3 0-16,-10-7-1 15,0-2-1-15,-6-2-1 16,-6-2-1-16,-5-3 0 15,-1-3 0-15,-10-3 2 16,3 0 2-16,-11-10 2 16,-4 1 1-16,-11-12-1 15,-10-7-2-15,-9-10-2 16,-15-5-1-16,-20-13 0 16,-11-7 0-16,-16-8-1 15,5-1 0-15,-5 4 0 0,0 6 0 16,4 11-1-16,-3 5 0 15,10 10-2-15,6 5 0 16,7 21-1-16,10 4 1 16,21 12 0-16,16 7 0 15,22-1 0-15,15 1 1 16,27 1 2-16,14-1 2 0,32-6 2 16,13 0 0-16,27-9 2 15,9-4-1-15,21-8 0 16,7-5-1-16,18-9-2 15,6-4 0-15,10-1-2 16,1-7 0-16,-7 2-4 16,-15-1-5-16,-25 1 1 15,-15-3 0-15,-38 11 6 16,-9 3 5-16,-28 6 10 16,-13 4 1-16,-17 7-4 15,-7 2-5-15,-11 5-8 16,-6 8-4-16,-17 5 2 15,-9 4 2-15,-14 4 2 16,-15 6 2-16,-9 9 3 16,-11-2 1-16,-27 4 3 15,-1 4-1-15,-21 7-3 0,0 6 0 16,4 11-3-16,8 5 0 16,11 6 0-16,1 1 0 15,29 0-1-15,2-8 1 16,20-5 1-16,10-3 1 15,9-15 3-15,13-2 1 16,17-9-3-16,4-6 13 16,6-1-126-16,-4 3 85 15</inkml:trace>
  <inkml:trace contextRef="#ctx0" brushRef="#br0" timeOffset="17004.84">3640 10569 584 0,'-34'-11'211'0,"11"-2"-166"0,0 6-38 15,-3 0 0-15,-7 2 6 16,-7 2 1-16,-7-1 6 16,-1 2 6-16,-2-2 10 15,-12 4 1-15,-3 6-6 16,-6 0-8-16,-10 7-18 16,-10 6-5-16,-11 11 0 15,-3 8-2-15,-1 15 0 16,12 5-1-16,16 5 0 15,6 3 0-15,15 0-1 16,6-2 0-16,5 14-1 16,5 3 2-16,8 15 0 15,-6 9 2-15,4-2 1 16,-1 6 0-16,4 0 1 16,5-2 0-16,6-3 3 15,1-10 4-15,5-7 5 0,5 2 4 16,4-8 3-16,6 2 1 15,11 1-1-15,-3-9-2 16,8 1-6-16,-2-1-2 16,-2 1-5-16,3 3-1 15,-4-4 0-15,0-1-1 16,-1-13 1-16,-6-7 1 16,5-7-1-16,-1-4 0 0,5-2 16 15,6-3 2-15,5 1 0 16,6 1-1-16,6-2-17 15,6-1-1-15,11-6-3 16,5-3 0-16,-5-11 0 16,9 1 0-16,-4-5-1 15,0-6-1-15,14-1-23 16,2-4-38-16,18 3-203 16,-4-1 179-16</inkml:trace>
  <inkml:trace contextRef="#ctx0" brushRef="#br0" timeOffset="18213.64">30492 10615 635 0,'-23'-22'303'0,"12"-8"-38"16,4 10-252-16,7 6-4 16,11 2-5-16,-4-1 0 15,15 1-3-15,3 3 0 16,4-1 2-16,13 4 0 16,3-4 0-16,6 3 1 0,18-1-2 15,8 2 0-15,12 5-1 16,3 0-1-16,-1 3 1 15,-8 3 0-15,0 5 3 16,-15 1 0-16,-5 3 2 16,-5 8-1-16,-26-1-1 15,1 3-2-15,-11 7 0 16,0-1 0-16,3 14 0 16,-1 2-1-16,-5 9-1 15,-2 5 0-15,2 7 0 16,-2 9 0-16,-5 13 0 15,-1 14-1-15,-5 11 1 16,-4 0 0-16,-2 4 1 16,-3 6-1-16,-5 6 0 15,4 0 0-15,0-7 1 16,6-2 0-16,5-15 3 16,3-4-1-16,-1-18 32 0,-3-9 4 15,-1-18 7-15,-10-4 6 16,-10-10-15-16,-9-1 1 15,-29-4-2-15,-4-4-6 16,-27-2-16-16,-14-10-8 16,-16 3-133-16,-15 4 95 15</inkml:trace>
  <inkml:trace contextRef="#ctx0" brushRef="#br0" timeOffset="19794.34">5626 13613 572 0,'99'-13'191'0,"10"3"-188"15,26-3-3-15,24 0 3 16,0 1 2-16,18-2 12 15,8-1 16-15,-9 5 30 16,12 1 8-16,-8 4 1 16,-13-1-13-16,-5 2-26 15,-14 3-9-15,-22-2-8 16,-5 5-1-16,-29-5 2 16,-9 1 1-16,-26-1 3 15,-14-3 1-15,-18 7 3 16,-10-2 4-16,-9-4 20 0,-5 3 1 15,-21-2-7-15,-7-3-7 16,-31 2-28-16,-13 1-4 16,-19-2-2-16,-15 6 0 15,-25-8 11-15,-13 3 8 16,-21-4 15-16,-16 2 2 16,-17 6-3-16,-13-3-1 15,-23 4-18-15,-7 0 16 0,-13-5 15 16,8 3-2-16,-2 1 11 15,16 2-17-15,92 1-20 32,70 0-5-32,-1-1-7 0,-187 2 0 0,47-3-1 15,18-1 0-15,121-6 0 16,13-3 0-16,31 2-3 16,10-2-5-16,16 7-19 15,6 2-7-15,19 1-5 16,17 3 1-16,31-3 9 15,10-2 4-15,31 4 5 16,4-2 1-16,17 6 6 16,16 6 2-16,2 3 3 15,11 3 1-15,8 6 0 16,-3-3 0-16,21 1 1 16,-1-3 0-16,10-3 3 0,11-4 1 15,0-8-1-15,8-1 0 16,4-6-2-16,0 0 0 15,-2-10 0-15,-3-5 1 16,-6-2 1-16,-8 0-2 16,-17-1 0-16,-9-1-1 15,-27-8 0-15,-8 4 1 16,-25-2 0-16,-19 4 1 16,-25 3-2-16,-13 2-2 0,-26 3-2 15,-9 5 1-15,-15 6 3 16,-8 1 2-16,-14 4 4 15,-8 2-2-15,-24 7-3 16,-15 5-1-16,-27 5 0 16,-11 12-1-16,-39-1 1 15,-8 2-1-15,-34 0 0 16,-22-4 1-16,-22 2 0 16,-25 2 0-16,-19 3 0 15,-15 2 0-15,-10-6 1 16,-3 3 0-16,-2-5 2 15,9 0 3-15,19 0 4 16,10-3 11-16,32-4 4 16,11 3-2-16,20 0-5 15,26 0-11-15,21 2-5 0,21-1 0 16,33-2 0-16,11-3-2 16,37-2-20-16,18-6-23 15,22-2-70-15,13-3-13 16,35 0-42-16,29-4-51 15,65-13 160-15</inkml:trace>
  <inkml:trace contextRef="#ctx0" brushRef="#br0" timeOffset="40767.1">17371 15455 664 0,'0'-12'236'16,"-2"2"-204"-16,2-1-17 16,11 5-12-16,4-1-1 15,10 0-2-15,10-4-1 16,11 1 1-16,4-6 1 15,14-2 3-15,12-2 1 0,22-2-2 16,8 4-1-16,16 1 0 16,-1 0 0-16,11 4 1 15,-2 2 1-15,11 0 0 16,3 5 0-16,11-4 2 16,9 4 31-16,10-3 15 15,15 0 0-15,4 3-1 16,13-2-31-16,13 3-15 15,2 3-2-15,15-4 0 16,-13-3 0-16,17 3 1 16,2-2 2-16,-6 2 36 15,16 1 4-15,-10-2 8 16,-1-1 3-16,7 7-32 16,-6-5-4-16,-5 1-6 15,3 4-4-15,-9-3-4 16,-9 4-1-16,-12 0-2 15,-16 0 1-15,-21 0 41 0,-10 4 8 16,-31-4 9-16,-13-1 6 16,-26-3-34-16,-14-3-6 15,-13-1-11-15,-7 5-6 16,-10 3-10-16,-8 0-2 16,-13 6-45-16,0 1-65 15,-5 9 73-15</inkml:trace>
  <inkml:trace contextRef="#ctx0" brushRef="#br0" timeOffset="46250.67">21864 15539 814 0,'-10'-1'324'15,"-3"-2"-178"-15,2 2-79 16,9 2 9-16,-5 1 19 16,7-1-13-16,0-1-19 15,0 0-20-15,-2 1-17 16,-4 21-3-16,-7 38-1 0,6-28-1 16,4 15-11-16,-8 3-5 15,6 9-1-15,-9 3 0 16,0-2 0-16,5 1 0 15,-5-2 13-15,7-5 23 16,-6-6 5-16,6-5 1 16,4-6-13-16,2-6-21 15,6-6-6-15,11-2-2 16,2-3 9-16,4-1 4 0,1-5 11 16,-1-3 6-16,20-7-3 15,3-5-2 1,13-9-8-16,5 0-3 0,5-8-6 15,4-2-2-15,3 0-1 16,-1 1-1-16,-11 6-1 16,-5 1-1-16,-8 6-4 15,-5 1 3-15,-6 3-64 16,-4-3-71-16,2 3 84 16</inkml:trace>
  <inkml:trace contextRef="#ctx0" brushRef="#br0" timeOffset="46654.3">23455 15590 1268 0,'-9'-1'453'0,"5"-1"-387"16,4 2-47-16,0 6-26 15,-1-6-1-15,1 0 3 16,3 23 5-16,16 46 8 16,-7-25 2-16,7 8 2 15,7 2-3-15,0-3-6 16,-1-6-2-16,1-4-30 16,3-4-32-16,-7-2-189 15,-2-3 166-15</inkml:trace>
  <inkml:trace contextRef="#ctx0" brushRef="#br0" timeOffset="46950.75">23182 16242 1085 0,'10'0'382'0,"11"-2"-323"16,11-4-55-16,10 5-4 16,8-1 5-16,-1 0 35 15,6 1 7-15,5-2 28 16,1-3 4-16,13 3-24 16,2 0-6-16,3-4-25 15,2 0-7-15,-11 0-9 16,-6-2-1-16,-8 3-3 15,-3 2 1-15,-7-2-16 16,-6-3-53-16,-12 3 45 16</inkml:trace>
  <inkml:trace contextRef="#ctx0" brushRef="#br0" timeOffset="47241.01">22629 15496 1571 0,'10'-1'532'0,"12"-8"-511"16,14 1-21-16,21-8-9 15,14 8 3-15,10-16 5 16,7 0 1-16,14-6 1 16,1-5-1-16,7 1 2 15,2-5-8-15,-3 6-135 16,-1 1-192-16,10 13 213 16</inkml:trace>
  <inkml:trace contextRef="#ctx0" brushRef="#br0" timeOffset="48034.08">24725 15275 1279 0,'-10'10'441'0,"3"-2"-397"15,3 9-38-15,3 19-6 16,1 10 1-16,5 16-1 15,-2 6-1-15,4 7 0 16,-2 7 1-16,-3 4 1 16,3 3 1-16,-4-10 1 15,-1-9 1-15,0-24 0 16,0-11 3-16,0-14 2 16,-3-7 1-16,0-11 38 15,3-4 5-15,0-16 0 16,0-14-2-16,0-19-39 15,0-11-6-15,0-24-5 16,0 1 0-16,2-7-1 16,-2 1 0-16,0 10 0 15,-2-2-1-15,2 8 0 16,0 7 0-16,2 21 0 16,5 12-1-16,0 13-1 0,-1 7-4 15,6 12-6-15,3 7-1 16,24 27 2-16,7 13 2 15,12 30 6-15,2 14 2 16,-2 8 1-16,1-2 0 16,0-8 1-16,3-12 1 0,-2-13 2 15,3-3 0-15,-3-11 1 16,-7-4 0-16,3-12 0 16,-12-6 1-16,-4-15 19 15,-2-7 7-15,-8-12 21 16,0-12 6-16,-12-14-5 15,-3-13-5-15,-14-23-12 16,-2-9-4-16,-8-7-12 16,1-3-3-16,7 9-9 15,1 1-5-15,6 9-3 16,-1 4 0-16,-3 12-1 16,3 4-1-16,-4 10 1 15,1 6-44-15,2 4-118 16,5 4-217-16,12 6 233 15</inkml:trace>
  <inkml:trace contextRef="#ctx0" brushRef="#br0" timeOffset="48466.94">26467 14944 923 0,'11'22'310'0,"-1"1"-304"16,-3 8-4-16,2 0 1 16,-2 2-2-16,-2 4 0 15,12 1-8-15,-5 12 41 16,6 0 6-16,-6 11 5 15,-1 0 11-15,-6-1-41 16,5-1-4-16,-2-7 35 16,3-5 13-16,3-1 29 15,4-6 5-15,14-1-26 16,1 0-11-16,13-3-28 16,1-3-6-16,11-11-10 15,1-2-2-15,15-8-1 16,-3-10-1-16,11-2-4 15,-2-2 0-15,-6-9-45 0,-4 2-41 16,-10-4-51-16,-8-3-27 16,-8-1-91-16,2 1-125 15,-16-3 248-15</inkml:trace>
  <inkml:trace contextRef="#ctx0" brushRef="#br0" timeOffset="48735.31">26655 15408 1324 0,'7'14'458'0,"22"-10"-403"15,9 2-39-15,14-6-3 16,3-6 0-16,10 2-6 15,-1-4-2-15,1-2-2 16,1 1 0-16,-9-6-17 16,-6-4-18-16,-12-2-46 15,-5-3-29-15,-12 0-174 16,-3 3 185-16</inkml:trace>
  <inkml:trace contextRef="#ctx0" brushRef="#br0" timeOffset="48924.94">26596 14804 873 0,'-37'-6'425'0,"20"0"-147"15,11-1-82-15,29 4-66 16,20 1-27-16,36-4-48 16,17-3 3-16,37 2-34 15,5-3-13-15,0 2 16 16,13-1-54-16,-14 2-187 15,-3-5 160-15</inkml:trace>
  <inkml:trace contextRef="#ctx0" brushRef="#br0" timeOffset="61280.4">26901 14202 643 0,'4'0'237'0,"3"-1"-176"15,0-2-32-15,0-2 11 16,-2-2 22-16,-2-1 26 16,-2-7 11-16,-4-6 8 15,-3-1-14-15,0-12-15 16,0-1-9-16,2-6-17 15,4-3-10-15,0-6-18 16,2-4-6-16,3 5-7 16,-2-4 0-16,3 5 1 15,-1 6 2-15,1 6-2 16,-1 4-2-16,1 10-7 16,-1 3-1-16,-1 7-2 15,0 2 1-15,4 4 0 16,2 2-2-16,4 11-5 15,7 8-2-15,3 12-1 16,7 10 1-16,-2 12 5 16,-1 7 0-16,8 7 2 15,-7-1 0-15,10-1 1 0,1-6 0 16,-2-11 2-16,-1-4-1 16,-8-10 2-16,-4-5-1 15,-6-6 1-15,-4-4-1 16,-8-7 2-16,-3 1 0 15,-4-6 6-15,1-1 1 16,-6-2 2-16,4-2 1 16,0 1-5-16,-19-5-2 0,-50-15-4 15,18 9-1-15,-2-3-1 16,-4-3-1-16,-17 4 0 16,3-3-1-16,-6 8 0 15,-1 2 1-15,21 0-1 16,5 7 1-16,9 0-1 15,2 0 1-15,14 2-2 16,7-2 1-16,9 0-1 16,4 0 1-16,3 0 1 15,5-1 0-15,1-8-2 16,18-3 1-16,17-1 1 16,5-4 0-16,25-4 3 15,-5-2-2-15,16-12 0 16,-2 3 0-16,6 2 0 0,0-2 1 15,-6 9-1-15,-2 0 1 16,-14 7 0-16,-4 4 0 16,-21 6 1-16,-9 5 0 15,-15 1 2-15,-9 0 4 16,-7 7 7-16,-5 5 1 16,-16 11 2-16,-5 5-1 15,-12 10-7-15,-7 3-1 16,7 7-4-16,2 3-2 15,2 0-2-15,2-1 1 0,1-5 1 16,-9-3 3-16,7-5 4 16,6-2 1-16,-2-6 0 15,9-1-2-15,7-3-5 16,3-5-2-16,7-4-3 16,2 0 0-16,5-3-46 15,-8-13-102-15,9 14 100 16</inkml:trace>
  <inkml:trace contextRef="#ctx0" brushRef="#br0" timeOffset="63005.42">26348 14060 606 0,'-1'0'207'0,"1"0"-185"15,0-2-25-15,0 1-3 16,0-1 2-16,0 0 1 16,1 1 1-16,3 0 4 15,-4 0 3-15,3 0 4 16,-2-1 5-16,2 2 12 0,4-1 2 15,0-1-2-15,2-2-4 16,4-3-14-16,31-16-1 16,-28 11-1-16,2 3 0 15,-4-4 8-15,-3 3 14 16,-2-2 21-16,-5-3 7 16,-2-2 2-16,-1-1-12 15,-3-8-13-15,-2-5-2 16,-7-1-1-16,0-7 5 0,-5 5 6 15,-3-2 1-15,-1 1 3 16,-6-1-1-16,-5-3-4 16,-2 1-4-16,-7-3-4 15,-7-2 12-15,-10-4-3 16,-1-4-3-16,-5 1-7 16,-7-1-15-16,0 1-6 15,-9 6 0-15,-8 4-3 16,7 1 0-16,-13 0-2 15,0 3-1-15,-10 0-1 16,-4 2 2-16,-5 1 7 16,-1-2-1-16,-12 1 1 15,-11-5-3-15,-9 5-6 16,-14 1-1-16,-10 6-1 16,7 2 0-16,-14 1 0 0,3 0 0 15,9 4-1-15,-6 2 0 16,-5 8-2-16,-3 9 0 15,-6 9-1-15,-1 5 2 16,7 15-1-16,0 0 1 16,-1 10 0-16,6 12 1 15,9 5 0-15,0 2 2 16,25 4-2-16,8 1 0 16,21 6-4-16,10 4-1 0,5 13 1 15,4 4 1-15,-5 3 1 16,6-5 2-16,15-12 0 15,-1-8 2-15,5-10 3 16,7-2 0-16,2-8-1 16,13-3 0-16,14-9-4 15,4-4-4-15,6-1 0 16,2-3-22-16,2 2-113 16,2-8-114-16,2-4 151 15</inkml:trace>
  <inkml:trace contextRef="#ctx0" brushRef="#br0" timeOffset="63372.27">20094 13659 784 0,'-18'49'278'16,"-21"22"-228"-16,5 9-50 0,14 7-1 16,3-6-1-16,17-23 0 15,4-8 1-15,13-18 2 16,5-4 7-16,12-13 43 16,8-5 12-16,3-10 18 15,16-2 6-15,13-10-24 16,3-3-2-16,18-8 9 15,2-1-3-15,-1-3-10 16,10-4-10-16,-3 2-28 16,-4 2-9-16,6 7-7 15,-8 3-2-15,-15 15-59 16,-1 4-101-16,-15 11 105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50:43.3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7592 3869 399 0,'-20'-10'139'15,"2"0"-126"-15,10 7-12 16,3 1-3-16,5 4-2 15,1 2 0-15,-1-4 5 0,0 0 5 16,16 8 3-16,51 17 6 16,-9-19 14-16,8-3 5 15,19-6 7-15,2-5 0 16,3-2 4-16,18-2 1 16,6 2-2-16,5 0-3 15,9 9-7-15,6 1 0 16,1 3-5-16,7 2-1 15,0 3-10-15,2 1-4 0,-8 1-1 16,-5-1-1-16,-15 6-2 16,-15-3-2-16,-13 4 1 15,-6-3-42-15,-14-1 26 16</inkml:trace>
  <inkml:trace contextRef="#ctx0" brushRef="#br0" timeOffset="8098.94">19870 4296 547 0,'-11'-9'184'0,"3"8"-184"15,6-1-4-15,4 2-4 0,-2 0 0 16,0 0 6-16,2 0 6 15,30 3 6-15,38 2 1 16,-2-6-1-16,4-2-5 16,25-5-2-16,5 1-1 15,22-1 1-15,11 0 18 16,15-1 35-16,25-1-1 16,25 3 0-16,13-7-18 15,40 1-34-15,2 2 0 16,26-1 0-16,21 3-1 0,14-4 0 15,20-2 1-15,14 2-1 16,-8 1 1-16,29 3-1 16,5 2 0-16,9-1 0 15,15-5 2-15,-9-4 4 16,-7-1 1-16,-7 4 60 16,-2 3 0-16,-11-1 4 15,-10 2 2-15,-19 0-53 16,-25 5-3-16,-36-3-3 15,-14 2-5-15,-48-6-3 16,-20-1-1-16,-44 0 0 16,-25-3 15-16,-31 13-16 15</inkml:trace>
  <inkml:trace contextRef="#ctx0" brushRef="#br0" timeOffset="19876.03">23624 1063 1209 0,'-21'-35'465'0,"14"37"-379"0,5-3-5 16,4 5-41-16,-2-4 7 16,0 0 53-16,11 15 19 15,49 49-8-15,-27-21-25 16,11 7-52-16,9 7-14 15,1 3-15-15,-3 0-1 16,-9-15 2-16,-3-8 3 16,-8-16-3-16,1-9-28 15,3-9-141-15,-3-12-199 16,-1-24 224-16</inkml:trace>
  <inkml:trace contextRef="#ctx0" brushRef="#br0" timeOffset="20068.49">24482 807 1390 0,'-23'14'584'0,"-11"13"-335"15,-3 16-98-15,-6 30-85 16,-7 15-25-16,4 23-25 16,-1 9-3-16,-7 9-6 15,3 1 1-15,4-8 1 16,5-11-4-16,10-9-33 15,8-4-60-15,7-1 58 16</inkml:trace>
  <inkml:trace contextRef="#ctx0" brushRef="#br0" timeOffset="24715.3">9016 1039 945 0,'-9'-14'462'0,"2"-2"-157"0,4 8-83 16,-3 4-100-16,4 7-30 16,-3 14-38-16,-9 6-10 15,-6 25-6-15,-5 2-3 16,-5 15-13-16,2 10-3 16,-6 6-11-16,1 4-2 0,1-12-2 15,1-8-2-15,13-11 3 16,1-10-2-16,4-11-31 15,4-3-41-15,2-14-217 16,2-9-236-16,1-13 326 16</inkml:trace>
  <inkml:trace contextRef="#ctx0" brushRef="#br0" timeOffset="24943.92">8538 1092 1167 0,'-3'3'458'0,"5"16"-309"16,7 10-83-16,9 11-58 15,5 9 2-15,14 6 1 0,4-2 1 16,12 2-1-16,8-1 1 16,-6-13-1-16,0-1 0 15,-15-8 2-15,-15-5 0 16,2-3 22-16,-8-3-83 15,10-13 42-15</inkml:trace>
  <inkml:trace contextRef="#ctx0" brushRef="#br0" timeOffset="25124.17">9215 1497 1357 0,'-12'33'495'0,"7"9"-407"15,1-8-47-15,10 3-37 16,-1-3-2-16,0 2 5 16,5 0 9-16,1 3-89 15,4-1 59-15</inkml:trace>
  <inkml:trace contextRef="#ctx0" brushRef="#br0" timeOffset="25954.02">14043 873 1245 0,'-11'-6'522'0,"0"7"-325"16,-1 4-62-16,-6 7-84 15,0 9-23-15,-8 17-13 16,-3 15-4-16,-8 12-5 0,-4 4 2 16,3 8-2-16,-6-2 1 15,8 2 0-15,-2-2-3 16,-4-8 2-1,7-8 12-15,-1-18-64 0,8-5-73 16,10-14 81-16</inkml:trace>
  <inkml:trace contextRef="#ctx0" brushRef="#br0" timeOffset="26178.98">13447 929 1098 0,'-11'5'515'0,"8"7"-258"16,0 14-95-16,9 13-142 16,9 12-19-16,13 13 3 15,13-4 2-15,11 10 1 16,5 0 1-16,1-5-2 16,-2-1 1-16,-11-14 1 15,-2-4 1-15,-7-13 5 16,-7 1-53-16,1-6 31 15</inkml:trace>
  <inkml:trace contextRef="#ctx0" brushRef="#br0" timeOffset="26567.18">14119 1412 806 0,'-4'0'427'0,"1"0"-129"16,-4 1-86-16,6-1-118 15,0 0-24-15,1-1 8 16,16 0-1-16,15-3-9 16,48-12-15-16,-46 15-40 15,-1 1-4-15,-10 10-3 16,-2 3 1-16,-4 7 3 15,-10 7 2-15,-16 4 2 16,-10 7 0-16,-18 7-1 16,8-4-2-16,0-4 2 15,10-10-3-15,20-9-3 16,13-4-2-16,11-1 7 16,8-6 1-16,16-3 2 15,-2-3 1-15,12-4 23 16,4 0-28-16</inkml:trace>
  <inkml:trace contextRef="#ctx0" brushRef="#br0" timeOffset="45939.8">10503 4904 863 0,'-20'-2'377'0,"4"2"-234"16,-6 6-28-16,11 12-73 16,-9 6-31-16,-3 20-6 15,-4 7 5-15,-3 5 5 16,0 3 1-16,6-5-1 16,5 1-6-16,5-12-1 15,6-4 3-15,-2-11-62 16,8-8-94-16,-2-11 95 15</inkml:trace>
  <inkml:trace contextRef="#ctx0" brushRef="#br0" timeOffset="46128.48">10139 4960 518 0,'-10'-6'356'0,"1"6"-26"15,8 11-185-15,1 5-77 16,6 12-67-16,7 3-1 15,3 5 2-15,5-6 0 16,3 0-2-16,3 1 2 16,1-4 5-16,5 1 4 15,6 0 10-15,3-3-27 16,-3 3 8-16</inkml:trace>
  <inkml:trace contextRef="#ctx0" brushRef="#br0" timeOffset="46333.39">10604 5268 1021 0,'-5'6'376'0,"5"10"-286"16,0 3-74-16,9 2-16 15,0 2-2-15,0 1 4 16,10 2 4-16,-1 3-140 0,1 0 102 15</inkml:trace>
  <inkml:trace contextRef="#ctx0" brushRef="#br0" timeOffset="47080.32">14869 5035 569 0,'-38'43'248'0,"12"11"-145"16,-10 0-21-16,3 3-57 16,12-1-10-16,-5-9-5 15,5 0-1-15,9-12-79 16,-3-2-191-16,7-12 177 15</inkml:trace>
  <inkml:trace contextRef="#ctx0" brushRef="#br0" timeOffset="47299.74">14525 5020 828 0,'-8'2'417'0,"-2"2"-136"0,8 12-180 15,2-1-70-15,9 11-39 16,3 4-4-16,9-3 7 16,2 2 3-16,7-3 2 15,5-2 4-15,2-3 3 16,1 1 4-16,-2-8 5 16,-5-2-7-16,5 1-100 15,-12-5-134-15,13 2 140 16</inkml:trace>
  <inkml:trace contextRef="#ctx0" brushRef="#br0" timeOffset="47951.39">15037 5281 443 0,'-3'-5'272'16,"0"-1"-6"-16,2-5-130 0,2 0-51 16,22-32-31-16,-7 32-16 15,-4 5-25-15,2-1-2 16,-5 10 2-16,-4 3 5 15,-4 2 3-15,-1 8-1 16,-7 3-3-16,-1 2-2 16,-6 7-6-16,4 0-2 15,-3-1-2-15,1-5-3 16,10-9-2-16,-2-2 1 16,7-3 8-16,8-1 0 15,14-5 4-15,9 1-1 0,21-3-2 16,5 0 2-16,13-5-23 15,-2-2-80-15,10-1 63 16</inkml:trace>
  <inkml:trace contextRef="#ctx0" brushRef="#br0" timeOffset="48446.32">18514 4857 838 0,'6'0'352'0,"-1"4"-199"15,-5 10-87-15,8 10-66 16,6 7 3-16,10 9 3 16,4-3-1-16,11-5-1 15,2 0 2-15,4-8 6 16,0 3 4-16,3-10-18 15,-4-3-57-15,-2-7 41 0</inkml:trace>
  <inkml:trace contextRef="#ctx0" brushRef="#br0" timeOffset="48658.94">19163 4819 457 0,'-12'13'276'15,"-10"12"-42"-15,2 11-44 0,-1 15-51 16,-1 10-40-16,-8 8-40 16,-4-1-5-16,-3 1-35 15,2-9-5-15,12-8-3 16,3-4 0-16,11-2-80 16,1-2-174-16,-1-6 163 15</inkml:trace>
  <inkml:trace contextRef="#ctx0" brushRef="#br0" timeOffset="54973.62">22719 14510 866 0,'6'8'291'0,"-11"9"-281"15,11 4-11-15,3 11-8 16,5-2 4-16,9 4 0 0,-1 1-1 15,9-4 0-15,5-3 1 16,5-6-39-16,5-6 33 16</inkml:trace>
  <inkml:trace contextRef="#ctx0" brushRef="#br0" timeOffset="55165.8">23433 14181 744 0,'-39'25'285'16,"8"12"-156"-16,-2 31-65 15,-2 18-15-15,-5 18 2 16,-6 13-30-16,-7 17-14 16,-3 3-2-16,2-9 7 15,1-5-62-15,2-12 39 16</inkml:trace>
  <inkml:trace contextRef="#ctx0" brushRef="#br0" timeOffset="57391.63">22332 16432 770 0,'-4'-1'273'0,"4"1"-216"16,0 0-57-16,-1 0 3 15,0 0 23-15,0-1 0 16,1-2-4-16,0 2-7 16,21-1-20-16,53-1-5 15,-10-4 0-15,13-2-1 16,18-6 3-16,6-10 2 15,17-8 4-15,-9-3 2 16,7-7 3-16,1 1 2 0,-2-5 11 16,10 1 12-16,-15-5 26 15,2-4 14-15,-2-9 6 16,-1-10-9-16,3-14-26 16,-6-2-12-16,4-5-18 15,-1-2-3-15,-7-3-2 16,-5-1 1-16,-21-4 0 15,-18 8 4-15,-27-1 7 16,-10-3 5-16,-32 2 22 16,-13-3 12-16,-30-3 8 15,-10 3 2-15,-21-5-13 16,-15 5-8-16,-13 3-6 16,-16 5-1-16,-13 12 0 15,2-5 1-15,-24 6-5 16,-7 3-6-16,-31 2-10 0,-4 8-10 15,-18 8-6-15,-8 1 1 16,-15 8-1-16,-14 2 0 16,3-1 2-16,-3 7 2 15,15-1 11-15,-16 4 2 16,6 11 0-16,-9 1-2 16,-6 9-10-16,6 6-1 15,-6 3-1-15,0 2-2 16,4 3 0-16,-5 4-1 15,6 3-1-15,-1 7 0 0,-6-3 0 16,14 2 0-16,-1-1 0 16,15-4 0-16,14-2 1 15,7-1 0-15,3-2 1 16,-10 2-5-16,-12 6-3 16,-19 6 1-16,-12 9 0 15,-4 0 5-15,-5 10 3 16,11-3 0-16,-9 5-1 15,1 2-1-15,2-5 0 16,-3 0-1-16,15-2 1 16,10-3 0-16,-9 6-1 15,7-1 0-15,-9 5 0 16,-2 4 0-16,1 3 0 16,-2-2 0-16,10-3 0 15,-1-2 0-15,11 0 0 0,10-1 1 16,1 2-1-16,20 0 0 15,-4 1-1-15,7 7-1 16,2 0-1-16,-6 2 0 16,25 4-1-16,-11-4 1 15,24 10-2-15,14 3 0 0,6 8-1 16,20-2-1-16,14 5 0 16,9-1 0-16,19-3 1 15,12 5-1-15,13 9-1 16,4-5 0-16,10 10-2 15,10 0 0-15,10 4 0 16,9 2-1-16,13 6 2 16,7 2 1-16,12-1-1 15,9-2-1-15,16-3-1 16,8-1-1-16,26 4 0 16,12 1-1-16,18-7 2 15,10-1 2-15,10-11 1 16,8-3 1-16,17 2 0 15,3-3 0-15,17-3 2 16,6-6-1-16,13-9 2 16,6-2-1-16,21-2-2 15,-10-2-1-15,28 7 3 16,9 3 0-16,4 1 4 0,20-3 1 16,-1-7 0-16,12-7 1 15,11-10-1-15,5-10 0 16,8-6-2-16,4-4 0 15,13-5 1-15,-2 0 2 16,9-5 0-16,-5 2 0 16,-81-5-1-1,-112 2 0-15,-1-2 1 0,348 3 0 0,-6-2 1 16,8-2-2-16,-144 1 1 16,-3-1 0-16,8-3 1 15,-14-1 1-15,0-6-1 16,-9 2 0-16,-7-3 1 15,-3 2 0-15,-15 1 0 16,-7 4 2-16,-1 2 1 16,0 2-1-16,8-5 0 15,2-1-2-15,8 1-2 16,2-4 1-16,2-3 0 16,13 1-1-16,-26-2 2 15,16 2-1-15,-20-6 4 16,-13-3 1-16,5 2 14 15,-26-4 4-15,1 0 5 16,-17 4 2-16,0-1-13 0,1-6-3 16,-19-3-7-16,7-3-5 15,-30-8 8-15,-9 2-28 16,-8 7-90-16,-16-3 77 16,-12 7-16-16</inkml:trace>
  <inkml:trace contextRef="#ctx0" brushRef="#br0" timeOffset="79704.5">14494 9104 621 0,'0'-10'207'16,"7"4"-204"-16,4-1-10 15,7 0-2-15,9-1 2 16,5 3 1-16,2 3 1 15,4 1 3-15,1 1 1 16,-3 0 2-16,7 1 1 16,-2 1 3-16,1 0 2 0,2-2 4 15,1 0 2-15,3-3 0 16,3-3 0-16,18-1-3 16,3-3-1-16,11-3-1 15,3 2-1-15,-1-4-1 16,2-2 0-16,11-2-1 15,1-2 0-15,2-9-2 16,-5 4-1-16,-15-9 1 16,1-3 1-16,-5 0 1 15,2-3 1-15,-4-7 1 16,-11 1 1-16,-5-5 0 16,-11-1 0-16,-8 5 1 15,4 0 0-15,-13 3 1 16,-1-2 0-16,-6 4-1 15,-3-8 0-15,-7-4 0 16,-3 2 1-16,-8-10-1 0,-3 7 0 16,-9-3 1-16,-4 4 2 15,-5-3 10-15,-5 3 5 16,-4-7 2-16,-1-6-1 16,-7 4-11-16,3-3-4 15,-6 7-4-15,-4 4-3 16,-4 6-2-16,-11 0 0 15,-6 3-3-15,-5 2-1 16,-9-3 0-16,-3 3 0 0,-3 3 0 16,-11 0 0-16,-4 8 0 15,-2 2 1-15,-9 1 0 16,3 2 0-16,1 1-1 16,0 4 1-16,0 4-1 15,5 4 0-15,-1 5 0 16,1 2-1-16,-4 7 0 15,-1 2-1-15,-3 15 1 16,0 2-1-16,8 5 0 16,-4 5 1-16,-2 4 0 15,3 3 0-15,2 9 0 16,10 0 0-16,10 8-1 16,4 3-1-16,5-2 0 15,6 5 0-15,11-3-2 16,7 2 1-16,8 10 0 0,5 0 0 15,8 9 1-15,9 6-1 16,2-4 1-16,5-1 0 16,9-9 0-16,-4 0 0 15,13 5 1-15,3 8 0 16,2 4 0-16,0-3 0 16,6-5 1-16,0-12-1 15,7 2-1-15,1-5 1 0,7 2 0 16,4-1-1-16,8-2 1 15,4-2 0-15,5-8-1 16,4-3 1-16,-1-6-1 16,0-6 2-16,1-8 4 15,-3-7 5-15,18-9 7 16,-4-1 2-16,10-8-1 16,9-2-5-16,-3 0-4 15,2-4-1-15,-7-5-2 16,2 2 0-16,-1-8 1 15,2 3 0-15,-4-3-1 16,-6 0 1-16,-6-2-1 16,-8 1 1-16,3-1-1 15,-4 2 1-15,-4 5 1 16,4-4 1-16,-13 9 1 16,-8-2 1-16,-17 7-2 0,-8 2 1 15,-3-1 2-15,-9 3 0 16,2-5 2-16,-2 1-2 15,-1 0-18-15,1 0-52 16,0 0 41-16</inkml:trace>
  <inkml:trace contextRef="#ctx0" brushRef="#br0" timeOffset="83216.28">6949 7801 657 0,'-10'-24'229'15,"2"10"-151"-15,2 4 12 16,4 6 28-16,-2 2 3 16,1 7-53-16,2-5-24 15,-2 23-31-15,-10 60-8 16,-3 4-1-16,-4 10-1 0,-2 21 6 15,0 0 1-15,-1-18-51 16,5-12-66-16,0-25 68 16</inkml:trace>
  <inkml:trace contextRef="#ctx0" brushRef="#br0" timeOffset="83444.12">6509 7801 605 0,'-8'-2'317'15,"-2"4"-96"-15,13 16-94 16,7 11-59-16,9 14-40 0,6 9-14 16,17 7-7-16,6-1 0 15,11-2 7-15,-1 0 2 16,2-1-29-16,2-2-74 15,-10-6 59-15</inkml:trace>
  <inkml:trace contextRef="#ctx0" brushRef="#br0" timeOffset="83905.37">7236 8206 783 0,'7'3'296'0,"-7"14"-212"16,7 6-63-16,9 19-15 16,-10 12-55-16,6 13 38 15</inkml:trace>
  <inkml:trace contextRef="#ctx0" brushRef="#br0" timeOffset="84436.5">7032 10946 1072 0,'2'-25'417'0,"-13"9"-280"16,1 6-30-16,2 15-69 15,4 5-10-15,-2 35-36 16,0 9-2-16,-4 41 1 16,-1 15 7-16,-3 4 3 15,3 7-1-15,-4-16-37 0,3-5-45 16,-3-17-216-16,0-8 195 15</inkml:trace>
  <inkml:trace contextRef="#ctx0" brushRef="#br0" timeOffset="84674.96">6599 11222 448 0,'-14'-39'164'0,"3"16"-134"15,7 6-23-15,9 17-10 16,1 4 3-16,14 14 54 16,7 3 33-16,11 13 5 15,3 4-2-15,15 7-45 16,3 4-28-16,5 1-2 16,8-2 2-16,-4-1 1 15,0-3 1-15,-1 1-128 16,-9 3 86-16</inkml:trace>
  <inkml:trace contextRef="#ctx0" brushRef="#br0" timeOffset="85027.84">7410 11271 597 0,'0'-13'351'0,"10"-6"-28"16,1 0-130-16,14 3-115 16,1 11-29-16,-4 6-41 15,-4 7-3-15,-8 14 1 16,-4 3-1-16,-7 12-1 15,-4 0 1-15,-6 3 0 16,-1 1 1-16,2-15-4 16,6 1-1-16,10-13-2 15,4-6-1-15,12-5 1 16,5-3 1-16,12-7-47 16,13-5-142-16,24-1 130 15</inkml:trace>
  <inkml:trace contextRef="#ctx0" brushRef="#br0" timeOffset="88860.8">10219 13355 687 0,'-12'10'264'0,"1"-17"-198"16,11-12-39-16,11-5-8 0,10-9-11 15,5 4-1-15,12-2 12 16,5 6 2-16,5 3-6 16,4 1-1-16,0 4-11 15,1 2-1-15,1-5 14 16,6-3 5-16,5-10 18 16,12-3 20-16,11-16-4 15,5 9 3-15,13-11 0 16,-4-2-20-16,16 3-7 15,-1-7-7-15,7-2-18 16,7-4 1-16,10-4 1 16,0-14 0-16,2-14 1 15,0-10-1-15,-9-9-2 16,0-2 0-16,-15-4 1 16,-3 4 0-16,-24-3 2 15,-8 7 3-15,-7-1 11 0,-7-2 6 16,-9-6 4-16,0-4-2 15,-6-1-12-15,4 0-8 16,-4-2-6-16,-4 1 0 16,-10-2-1-16,-12 3 2 15,-9 2 2-15,-18 5 2 16,-22 11 6-16,-12 1 0 16,-27 7 3-16,-1 6-1 15,-14 14-2-15,-19 7-1 16,-11 11-7-16,-12 7-2 15,-9 13-6-15,-2 7-1 0,-19 17-3 16,-7 4-2-16,-30 20-1 16,-1 14-3-16,-8 11 3 15,-12 12 0-15,-3 18 2 16,-4 4 3-16,-9 17-1 16,5 11 1-16,-5 21-2 15,4 10-1-15,7 16-1 16,6 10 1-16,20 15-2 15,7 5 1-15,15 19 0 16,4-2 0-16,25 7 0 16,2 6 0-16,22 1 0 15,7-1 0-15,53-67 1 32,24-66 0-32,1 3-1 0,-51 178-2 0,35-26-2 0,18-17-1 15,42-91-2-15,12-9 2 16,23-17 1-16,15-7 4 15,21-19 10-15,8-8 3 16,13-12 3-16,6-6 0 16,13-14-2-16,9-6 0 15,2-13 1-15,7-6 0 0,-1-8 14 16,-4-6 3-16,-2-10 2 16,-9-1-1-16,-4-7-11 15,1-1-3-15,-5-3-3 16,2-4 0-16,-4 0 0 15,3-2 2-15,-9 0-2 16,-2-1 2-16,7 6-60 16,-7 0-85-16,1-4 87 15</inkml:trace>
  <inkml:trace contextRef="#ctx0" brushRef="#br0" timeOffset="175452.97">18902 12114 762 0,'18'41'256'0,"3"6"-253"16,6 6-3-16,25-8 0 16,11-1-1-16,17-22 5 15,12-7 4-15,17-15 2 0,0-5 2 16,7-7-2-16,0-9-1 15,-19-24 37-15,0-14 33 16,-5-31 45-16,-7-13 4 16,-2-30-37-16,-5-11-32 15,-9-12-47-15,6-5-3 16,-3-1-3-16,-3 1 2 16,-20-2 2-16,-21 4 3 15,-37 5 1-15,-22-2-1 0,-31-3-4 16,-18 9-3-16,-24 21 0 15,-16 21 2-15,-32 34 1 16,-7 18 2-16,-33 26-1 16,-2 17-1-16,-1 36-7 15,-9 17-2-15,5 42-4 16,-1 22-3-16,7 42 0 16,10 11-2-16,26 41-1 15,7 11 0-15,22 16 2 16,13 17 1-16,20-6 1 15,19-1 0-15,37-16-1 16,11-11 1-16,37-45-6 16,21-22-1-16,33-42-2 15,28-20 3-15,38-17 10 16,17-14 7-16,35-16 11 16,10-15 6-16,11-28 4 15,15-12-2-15,1-32-1 0,10-7-6 16,-8-24-8-16,-22-13-7 15,-13-16-235-15,-13-11 174 16</inkml:trace>
  <inkml:trace contextRef="#ctx0" brushRef="#br0" timeOffset="176125.89">19926 9242 1221 0,'-5'36'404'0,"14"-20"-405"0,16-8-7 16,28-11-1-16,17-13 5 15,15-38 4-15,8-17 3 16,6-30 2-16,-1-13 1 15,1-16-1-15,-3-10 2 16,-20-12 0-16,-19-8 2 0,-27-11 3 16,-22-1 2-1,-14-13 0-15,-16-2-2 0,-18 16-1 16,-2 2 0-16,-27 18-1 16,-9 10 0-16,-23 14-4 15,-12 8-3-15,-18 14-3 16,-13 10-3-16,-15 22-4 15,-22 19-4-15,-24 42-4 16,1 20-2-16,-23 50 1 16,11 26 2-16,11 42 3 15,1 26 1-15,34 42 1 16,14 24-2-16,27 32-2 16,23 36-2-16,39 1-2 15,22-7 1-15,58-41-1 16,28-53 2-16,50-58 5 15,25-34 9-15,50-28 12 16,23-17 20-16,43-27 12 0,19-8-5 16,7-24-4-16,1-8-8 15,-28-11-230-15,-2-4 156 16</inkml:trace>
  <inkml:trace contextRef="#ctx0" brushRef="#br0" timeOffset="-131508.08">9460 13573 791 0,'-10'-15'261'15,"7"9"-267"-15,8-2-8 16,16-3-5-16,9-3 0 16,19-4 5-16,6 1 2 15,9-4 20-15,9 2 7 0,18-3 7 16,8-13 5-16,12-5-10 16,6-12-6-16,16-8 2 15,7-1-3-15,12-7-5 16,3 4-5-16,3-11 57 15,3-3 14-15,21-9 23 16,-4-12 14-16,0-4-56 16,13 2-12-16,-11-8-23 15,0 0-6-15,6-2-3 16,-17 5-1-16,-15-1 0 16,-10 0 1-16,-17-6 2 15,-9-5 1-15,-24-9 31 16,2 4 5-16,-21-7 3 15,-9-1 0-15,1-1-31 16,-11 2-6-16,0 5-3 16,-7 5 0-16,-16 8 2 15,-10 2 3-15,-30 4 2 0,-8 0 1 16,-22 5 1-16,-15 8-1 16,-16 11-1-16,-15 3 0 15,-1 2 0-15,-11 1-1 16,-17 3-1-16,1 7-2 0,-15 15-4 15,9 1-4 1,-14 15-3-16,-12 9-2 0,-5 10 0 16,-23 9 0-16,-9 11 0 15,3 9 1-15,-14 9-1 16,-9 12-1-16,-15 9 0 16,-8 3 0-16,-6 18-1 15,7 3 1-15,5 19-1 16,-7-4 0-16,3 11 0 15,10 7 0-15,-2 10-1 16,17 11-1-16,21 0 0 16,2 2-1-16,33-6-1 15,13 1-1-15,18 5 0 16,11 0 0-16,7 13-1 16,4 0 2-16,6 4 0 15,3 12 0-15,10 10 1 0,8-1 0 16,11 13-2-16,11-12 0 15,23-5-3-15,8-5-1 16,19-9 1-16,10 3 0 16,17-11 2-16,-1-5 1 15,12-12 3-15,7-6 0 16,14-13 0-16,5-9 0 16,11-15 0-16,4-10-1 15,-4-8 0-15,10-7 0 0,14-4-1 16,8-4 0-16,12-19 1 15,2-7 1-15,17-20 1 16,7-13 1-16,10-21 1 16,16-8 0-16,-9-16 1 15,-1-4 1-15,14-8 0 16,-17-8 0-16,1-9 1 16,8-3 1-16,-8-10-1 15,2 0 1-15,8 0-1 16,-3-4 1-16,-9 0 0 15,7 4 1-15,-15 5-1 16,-14 8 1-16,-11 11 5 16,-13 2-28-16,-3 10 16 15</inkml:trace>
  <inkml:trace contextRef="#ctx0" brushRef="#br0" timeOffset="-126908.05">14103 9032 985 0,'-4'-9'365'16,"-9"1"-255"-16,13 8-124 15,8 3-4-15,12-2 0 16,17 1 4-16,19-3 9 15,12-6 1-15,20-7 1 16,7-5 1-16,22 2 1 0,-4-3 1 16,19 6 5-1,-7 4 3-15,1 6 2 0,-1 6-1 16,-22 4-1-16,-7-1-1 16,-22 1 30-16,-12 0 2 15,-16-4 3-15,-11-1 2 16,-20 1-26-16,-4-2 27 15,-20 3 22-15,-11 0 1 16,-31 4-2-16,-14 2-27 0,-36 3-25 16,-18 2-2-16,-28 6 0 15,-5-1 4-15,-17 8 2 16,0 8 0-16,19 8-6 16,-6 3-6-16,21-1-5 15,10 3-1-15,25-11-3 16,23-1-6-16,40-7-125 15,10-2-226-15</inkml:trace>
  <inkml:trace contextRef="#ctx0" brushRef="#br0" timeOffset="-120979.7">10797 9790 203 0,'-7'1'97'0,"4"-1"-45"16,3 0-17-16,0 0-21 15,0 0 11-15,0 0 18 16,0 0 6-16,0 0 2 16,4 13-14-16,2 4-14 15,10 31 1-15,-11-32 14 0,-1 4 11 16,1-2 8-16,1 0 0 16,1 0-18-16,-1 3-14 15,8 0-14-15,-6-3-5 16,3-1-3-16,-1 0 0 15,0-5 1-15,-3-3 0 16,-1 0 1-16,3-2 1 16,-4-5-1-16,-2-1 0 15,-3-2 1-15,0 1-1 0,0-1-43 16,0 0-53-16,3-20 57 16</inkml:trace>
  <inkml:trace contextRef="#ctx0" brushRef="#br0" timeOffset="-119196.89">11017 9670 248 0,'-25'-5'107'16,"14"2"-59"-16,6 0 2 15,-4 2-8-15,9 1-11 0,-1 0-16 16,1 1 4-16,0-1 27 16,0 0 2-16,4 17 7 15,4 10-2-15,6 38-18 16,-14-28 0-16,-1 5 2 16,1 11-2-16,2 9-3 15,2 12 1-15,-3 16 1 16,-5 9 1-16,-3 4 3 15,-2-1-3-15,3-3-6 16,-6-1-4-16,7 8-12 16,4 6-5-16,1 5-4 15,4 7 4-15,-2 7 18 16,-7 0 2-16,-3-7 3 16,3-3-5-16,3-11-17 15,7-2-4-15,5-1-2 16,1-1 0-16,3 1 2 15,-7-1 0-15,-7-6 2 0,4-5 2 16,-4-17 0-16,1-9 9 16,0-16 5-16,-1-8-2 15,-2-14 0-15,6-9-9 16,1-13 1-16,-6-2 2 16,4-7 8-16,-5 0-2 15,1-2-4-15,0 1-5 16,0 0-8-16,-5-16-1 0,-4-48-2 15,6 25-1-15,8-10 0 16,-4-12-1-16,-5-18 1 16,5-12 1-16,-11-23 1 15,5-5 0-15,-5-21-1 16,-3-2 0-16,9 2 1 16,-5-1-1-16,0 2 2 15,-1 8-1-15,10-3 0 16,1 0-2-16,8 9 1 15,4-1 0-15,-1 15-1 16,6 10 0-16,-1 5 2 16,0 2 0-16,-6 4 1 15,-6-2 0-15,4 18 0 16,-10 3 1-16,2 16-1 0,-6 11 0 16,-4 15 2-16,7 8 2 15,-9 14 0-15,9 0 0 16,-5 8-5-16,1 5-3 15,1 1-5-15,-5 5-1 16,5 3 0-16,2 7 0 16,3 8 2-16,1 0 1 15,5 4 0-15,-5 4 0 16,4 16-2-16,1 9 0 16,-1 21 0-16,9 7 1 0,-1 5 3 15,-3 11 0-15,0 12 2 16,-6 6 0-16,7 13 1 15,0 7 0-15,1 9 0 16,2 3 1-16,-9 8 0 16,-6 2 1-16,-3-9 0 15,0-4-1-15,1-6 1 16,4-12-1-16,6-18-1 16,1-10 0-16,3-17-1 15,-1-9 0-15,-4-8 0 16,3-5 0-16,-8-10 0 15,0-9-3-15,-3-10-5 16,1-8-4-16,2-14-5 16,-3-11 1-16,8-12-5 15,-5-12 1-15,4-6 3 16,-2-10 1-16,1-9 7 0,-3 2 3 16,0-12 3-16,-3 1 1 15,0-15 1-15,4-8-1 16,-1-19 1-16,1-11 0 15,-1-17 1-15,0-7 0 16,0-11 0-16,-4-4-1 16,3 1 1-16,-9-7 1 15,3 4-1-15,2 7 1 16,3 5 0-16,-6 4 0 0,-1 5 0 16,5 1-1-16,-5 7 1 15,10 4-1-15,-7 7 1 16,6 2 1-16,1 10 0 15,-7 1-1-15,7 15 0 16,2 9 1-16,-2 10-1 16,2 5 0-16,1 11 1 15,-5 4-1-15,-6 5 1 16,6 12 0-16,-7 0 0 16,6 7 0-16,4 7 1 15,-2 3-2-15,-3 13-4 16,3 7-3-16,-6 12-3 15,3 15 1-15,4 12 4 16,-1 11 0-16,5 12 1 16,-5 8 1-16,6 27-1 0,-3 11 0 15,2 16 2-15,11 12 0 16,-3 9 1-16,2 0 0 16,1 9 2-16,-12 1 0 15,-3-4 1-15,-5 8-1 16,-4-1 1-16,6-6-1 15,-7-2 0-15,4-5 1 16,-5-16 0-16,-7-6 0 0,-6-19 0 16,5-8 0-16,-6-22-1 15,3-8 1-15,9-24 0 16,-1-15 0-16,9-20-1 16,-3-8-5-16,7-13-88 15,0-4-75-15,3-18 101 16</inkml:trace>
  <inkml:trace contextRef="#ctx0" brushRef="#br0" timeOffset="-114873.29">10673 10405 103 0,'-10'-9'83'0,"10"2"0"16,3-8-22-16,9-3-46 16,8-4-5-16,1-8 0 15,6-1 1-15,7-5-3 16,6-2 2-16,8 2 6 16,7 0 3-16,-2 8 5 15,-4 4-3-15,-1 11-8 16,-2 4-4-16,-4 9-7 15,-5 0-2-15,-15 11 1 16,-5 2 0-16,-6 8 2 16,0 5 3-16,-3 6 1 15,0 5 2-15,-2 7-14 16,1-2 5-16</inkml:trace>
  <inkml:trace contextRef="#ctx0" brushRef="#br0" timeOffset="-114258.34">10713 11752 228 0,'-15'-5'97'0,"3"1"-56"16,6 4-2-16,3-1-3 15,1 0-8-15,0 1-8 16,0 0-15-16,2 0-3 15,0 0 2-15,0 0 1 16,0 14 9-16,2 4 3 16,12 37-2-16,-2-28-4 0,4-6-3 15,5-2 2-15,8-14 11 16,5-5 8-16,13-11 10 16,12-1-1-16,-9-6-9 15,-1-7-7-15,-7 2 0 16,-9-2 4-16,2-1 7 15,-4-1 0-15,0-1-9 16,-5-3-5-16,-6-2-10 16,0 1-3-16,-9-3-68 15,-4-2 47-15</inkml:trace>
  <inkml:trace contextRef="#ctx0" brushRef="#br0" timeOffset="-113776.14">10686 10272 380 0,'-28'-33'128'16,"3"-1"-144"-16,12 15 41 15,4 0-4-15,8 6-15 16,8 2-5-16,11-4-5 16,5 0-1-16,9-6 1 15,2 3 1-15,11-1 3 16,4 1 1-16,11 4 7 16,2 0 2-16,3 3 5 15,-2 2 1-15,-12 4-1 16,-4 5-3-16,-14 6-6 0,-3 5-1 15,-6 7 0-15,-6 9 1 16,-2 13-25-16,-2 7 15 16</inkml:trace>
  <inkml:trace contextRef="#ctx0" brushRef="#br0" timeOffset="-113334.49">10646 12028 318 0,'13'-4'113'15,"10"3"-81"-15,14 1-34 16,12-3 4-16,16-3 6 16,8-3 3-16,7-16 17 0,1-6 12 15,-4-22 22-15,-9-6 5 16,-1-12-13 0,-2-2-14-16,-3 14-27 0,2 4-31 15,-6 15 12-15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52:32.5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3792 7352 676 0,'-13'-41'375'0,"9"38"-102"16,-1 0-59-16,6 3-139 15,-1 0-29-15,0-2-25 16,0 1-1-16,15 1 1 15,3 3-5-15,37 16-5 16,-28-7-4-16,2 8-3 16,4-2 1-16,-3 0 4 15,0 0 4-15,-1-4 4 16,-8-1 24-16,-8-8-102 16,-10 0-85-16,13-5 96 15</inkml:trace>
  <inkml:trace contextRef="#ctx0" brushRef="#br0" timeOffset="218.26">4210 7160 944 0,'-13'7'458'16,"6"4"-176"-16,-1 2-121 15,4 7-102-15,0 4-28 16,4 15-15-16,0 9-8 15,3 4-4-15,-2 3 0 16,1-3 0-16,-1-1 3 16,1 3 4-16,-1-8 2 15,0-2-21-15,-1 1-60 16,0 1 47-16</inkml:trace>
  <inkml:trace contextRef="#ctx0" brushRef="#br0" timeOffset="1529.29">18171 7305 669 0,'0'-4'289'15,"0"3"-159"-15,0-1-73 16,0 1-48-16,4 0-1 16,14-1 52-16,35 22 2 15,-21 3 2-15,1-2 0 0,10 2-44 16,2-5-2-16,0-1-2 16,-8-3-1-16,-7-7 3 15,-3-3 2-15,-6-5-164 16,1-3 112-16</inkml:trace>
  <inkml:trace contextRef="#ctx0" brushRef="#br0" timeOffset="1720.86">18667 7066 923 0,'-14'9'478'0,"0"9"-172"16,4 9-120-16,-10 19-144 15,3 10-32-15,-5 10-3 16,3 2 2-16,0 5 2 16,-10-5-1-16,8 2 1 0,-4-5-1 15,16-8-72-15,7-1-107 16,-4-4 110-16</inkml:trace>
  <inkml:trace contextRef="#ctx0" brushRef="#br0" timeOffset="2839.19">5384 7161 721 0,'0'-1'342'0,"0"0"-134"0,0-1-78 16,0 1-59-16,0 0 5 16,1-2 10-16,-1 1 9 15,0 1-15-15,0 0-19 16,0 1-27-16,-1 0-18 0,-6 30-12 16,-21 59-1-16,11-36-2 15,-3 0 1-15,-1-3 0 16,4 1 1-16,-2-8 2 15,7 2 0-15,4-8 3 16,4-7 0-16,3-11 3 16,0-7-20-16,2-11-92 15,3-3-61-15,3-12 89 16</inkml:trace>
  <inkml:trace contextRef="#ctx0" brushRef="#br0" timeOffset="3079.69">5173 7188 629 0,'-5'5'310'16,"10"12"-127"-16,-4 2-59 15,14 20-42-15,13 5-25 16,6 2-10-16,0-2 1 15,-4-5-31-15,7-4-4 16,-2-1 1-16,-1-6 3 0,5 0-31 16,-5-5-101-16,2 2 80 15</inkml:trace>
  <inkml:trace contextRef="#ctx0" brushRef="#br0" timeOffset="3601.23">5818 7446 849 0,'-8'0'396'16,"2"1"-132"-16,5-1-203 16,-3 7-52-16,-3 15-9 15,7 33 0-15,5-32 3 16,0 3-38-16,0-2 27 0</inkml:trace>
  <inkml:trace contextRef="#ctx0" brushRef="#br0" timeOffset="4420.3">4536 7480 537 0,'-1'0'335'16,"0"0"-37"-16,-1 0-160 15,1 0-53-15,0-1-40 16,0-2 1-16,-8-15 8 16,-5-30 3-16,8 24-12 15,7 8-10-15,5 0-15 16,-1 3-8-16,9 7-10 15,-10-1-2-15,7 5-4 16,9 2-2-16,-7 2 0 0,10-1 1 16,-4-1 4-16,-1-4 1 15,5-2 1-15,1-1 1 16,-7 2-2-16,0 3 0 16,-6 3 0-16,-1 5 2 15,-4-1 5-15,-4-2 2 16,0-1 4-16,-2-4 2 15,0 1 1-15,0 0-35 16,0 0 16-16</inkml:trace>
  <inkml:trace contextRef="#ctx0" brushRef="#br0" timeOffset="5957.83">19117 7457 471 0,'-2'0'255'0,"-9"4"-62"15,9-4-100-15,1 0-36 16,0 0-10-16,0-1 1 15,-1 0 26-15,2 0 10 16,0-5-3-16,3-12-11 0,17-32-29 16,-11 34-12-16,2 9-22 15,-7 2-1-15,13 6-3 16,-1 1-1-16,-5 2 0 16,8 6 0-16,3-3 1 15,0 0 0-15,9 4 1 16,-1-5 0-16,-4 5 3 15,-2-3 2-15,-7 0 2 16,-3-2 1-16,-5-5 5 16,-4 3-17-16,-5-5-72 15,1-4-100-15,-1 4 102 16</inkml:trace>
  <inkml:trace contextRef="#ctx0" brushRef="#br0" timeOffset="6850.2">19419 7396 241 0,'-2'-1'165'0,"1"-1"-9"15,0 1-22-15,1 0-20 16,0 0-33-16,0-2-19 16,0 2-34-16,0 0-9 0,15-5-10 15,2-2 0-15,38-16-7 16</inkml:trace>
  <inkml:trace contextRef="#ctx0" brushRef="#br0" timeOffset="7551.44">20194 7000 510 0,'-24'10'343'15,"3"10"-14"-15,-9 10-149 16,4 13-124-16,-7 6-40 0,1 10-14 16,3-6 1-16,5-2 0 15,2-1 0-15,6-11 2 16,-1 3-7-16,11-11-122 15,-1-3-111-15,0-7 144 16</inkml:trace>
  <inkml:trace contextRef="#ctx0" brushRef="#br0" timeOffset="7764.93">19896 7096 557 0,'-3'2'348'0,"-1"0"-78"16,3 10-80-16,2-1-117 16,3 5-42-16,3 8-3 15,7 1-9-15,4 3-15 0,7 5-2 16,5-3 6-16,7 0 3 16,1 2-76-16,5-3-143 15,-2 0 139-15</inkml:trace>
  <inkml:trace contextRef="#ctx0" brushRef="#br0" timeOffset="8079.46">20348 7410 317 0,'-1'-1'220'0,"-2"-9"8"16,3-2-114-16,4 3-65 16,37-30-17-16,-26 29 0 15,-1 5 0-15,-6 4-16 16,0 2-5-16,-8 6-10 16,0 7 0-16,0 11 0 15,-4 3 1-15,2 4 0 16,-2 4-1-16,3-5 1 15,1 0-1-15,3-9 15 16,5 0 5-16,8-6 2 16,-1-5 2-16,6-6-11 15,3-4 0-15,8-7-10 0</inkml:trace>
  <inkml:trace contextRef="#ctx0" brushRef="#br0" timeOffset="29529.94">5430 13036 95 0,'-1'0'71'16,"0"0"-4"-16,0 0-31 15,0 0-16-15,0 0-20 16,-1 0-5-16,1 0 2 15,0 0 1-15,1 0 1 16,0 0 0-16,2 2 0 16,13 7 0-16,1-1 1 15,37 17 0-15,-26-18 4 16,3 2 1-16,6-3 1 16,-3 3 1-16,5-1 27 0,-3-3 12 15,3-3 21-15,0-3 9 16,0-4-13-16,2-2-8 15,1-2-16-15,3 1-9 16,-2-1-11-16,4 5-4 16,4 1-4-16,-6 2 1 15,-5 2-2-15,-7 2-1 16,-4 1-2-16,-2 0-1 0,0 2-2 16,-1-1-1-16,-3 0-1 15,2-1-1-15,2-3-1 16,1-1-112-16,4-4 84 15</inkml:trace>
  <inkml:trace contextRef="#ctx0" brushRef="#br0" timeOffset="34203.55">19840 12473 117 0,'2'5'95'16,"17"-4"11"-16,38 31-39 16,-25-30-17-16,13 2-24 0,6-1-10 15,3 0-7-15,0 1-3 16,7-4-2-16,-4 0 0 15,2-4-2-15,0 0 1 16,-3-4-2-16,0 3 0 16,5 4-1-16,-2 1-5 15,1 6 3-15</inkml:trace>
  <inkml:trace contextRef="#ctx0" brushRef="#br0" timeOffset="38211.92">20218 13141 159 0,'2'-1'85'0,"-2"1"-21"16,1-1-41-16,-1 1-12 15,0-2-10-15,0 2 1 16,18-1 11-16,40 1 7 16,-21-1 12-16,2-4 7 15,11 1-2-15,6 0-4 16,8-6-13-16,7 4-6 0,1 1-7 16,-5 0-3-1,-4 5 0-15,-5-5 0 0,-6 4 0 16,0 2-1-16,-1-1-1 15,-2 1 1-15,3 1-1 16,3-2 1-16,-20-2-1 16,11 1-1-16,-17 1-1 15,-8 0-3-15,1 6 2 16</inkml:trace>
  <inkml:trace contextRef="#ctx0" brushRef="#br0" timeOffset="42940.94">11041 12918 30 0,'-1'0'11'0,"0"0"-11"15,0 0-4-15,0 0-2 16,0 0 3-16,-1 0 10 16,2 0 8-16,0 0 8 15,0 12 0-15,0-1-4 16,0 16-5-16,2 27-8 16,-10-38-2-16,6 5 0 15,-10-11 5-15,9 2 37 16,-2-1 5-16,2 0 5 15,11-3-4-15,-3 0-37 16,5-2-4-16,-2-3-8 0,-4 4-1 16,1-3-2-16,4-1 1 15,8 0 0-15,4 0-1 16,6 0 1-16,-1-1-1 16,9-1 1-16,0-1-1 15,3 0 1-15,5 0-1 16,10-3 6-16,9-2 18 15,10 0 9-15,1-2 2 16,4-3-3-16,-2 1-18 0,2 1-8 16,-1 2-2-16,11-1-2 15,-2 3 0-15,1 1-2 16,-1 1 2-16,-6 1-1 16,4 0 0-16,9 1 0 15,-1 2-1-15,-3-1 1 16,-5 0 0-16,-15 1 0 15,-5 0 1-15,-5 1 0 16,2 3 0-16,-2-5 1 16,-4 1 1-16,-3-2 51 15,-3-2 6-15,-20-1 8 16,3-3 1-16,-13 0-43 16,-10 4-3-16,1-3 6 15,-7 1 9-15,3 2 5 16,-4-3-2-16,-1 4-13 15,0 0-12-15,0-1-12 0,3-20-3 16,40-31-2-16,-30 30 19 16,3 3-15-16</inkml:trace>
  <inkml:trace contextRef="#ctx0" brushRef="#br0" timeOffset="44253.1">25915 12682 742 0,'-8'4'260'0,"-14"-10"-229"15,11 6-31-15,3 12-10 16,6 6-1-16,2 11 1 15,1 2 3-15,2 14 4 0,3-3 1 16,-3 2 1-16,3-1 0 16,0-5 1-16,2-1 0 15,3-5 0-15,1 1 1 16,8-11 0-16,7-4 0 16,7-6 1-16,9-5 0 15,3-2 1-15,3 3-1 16,14-4 1-16,2 1-1 15,12 3 0-15,2-4-1 0,17 0 1 16,6 1 1-16,7 1-1 16,3-1 1-16,6-3 0 15,5-2 1-15,3-1 2 16,1-1 1-16,2-3 2 16,-3-2 0-16,1-1 0 15,-5-3 0-15,-8 0-1 16,8 0 0-16,-20-6-1 15,-6 2 1-15,-17-5 0 16,-14-3 2-16,-9 2 23 16,-3-3 7-16,-11 1 11 15,-7 2 5-15,-10 4-21 16,-11-1-5-16,-13-3-16 16,-3-3-22-16,-21-11-114 15,-2 5-127-15,-20-12 153 16</inkml:trace>
  <inkml:trace contextRef="#ctx0" brushRef="#br0" timeOffset="53623.9">8701 14889 226 0,'27'0'135'0,"-33"-6"-22"16,0-2-60-16,-2 3-18 15,-2-1-26-15,2 2-6 16,1-1 0-16,0-1 2 15,4-5 19-15,0-1 7 16,1 2 6-16,0-4 1 16,-1 2-12-16,-1 2-1 15,-1 0 0-15,0 3 0 16,-4 0-4-16,-2-2-5 0,-4 4-8 16,-2-2-3-16,-2 0-3 15,-2 2-1-15,-4-5 0 16,-2 4-1-16,-1-1 0 15,-4-2 1-15,0 3-1 16,-4-3 0-16,-12 6 0 16,-5 0 0-16,-4 3 0 15,3 0 0-15,8 2 0 16,6-1 0-16,6 0-1 16,1 1 1-16,4 1 0 15,0-1 0-15,-1 2 0 16,-5 0-2-16,1 5 0 15,-6-1 0-15,-12 0 2 16,6 2 0-16,-9-4 2 16,1 1 0-16,6-1-1 0,-2-1-1 15,-1 3 0-15,1-1 0 16,-4 0 0-16,2 2 1 16,0-4 0-16,-2 1 0 15,4-3 1-15,2 0 0 16,7-3 0-16,1 1-1 15,6 0-1-15,1-1 0 16,-5 1 0-16,0-1-1 16,-5 2 0-16,0 0 1 15,-2 2 0-15,6-4 1 0,-6 1-1 16,-2 1 1-16,4 1-1 16,-3-1 0-16,9 3 0 15,2 2 0-15,4 2 0 16,3 1 0-16,2 3-2 15,-1-1 1-15,3-1-1 16,1 6 1-16,1-2-1 16,0 2 1-16,4-4-1 15,-6 0 1-15,11 2 0 16,-4 5-1-16,4-1 1 16,3-3-2-16,-8-2 0 15,7-4-1-15,8 6 0 16,3-1-1-16,7-1 1 15,2-2-1-15,0-1 2 16,7 1 0-16,4 1 1 0,-1 0 0 16,-1 0 0-16,1-2 1 15,7 0 0-15,4 0-1 16,1 1 1-16,2-1 1 16,-3 0-1-16,-2-1 1 15,5-4 1-15,2-1-1 16,-1 1 0-16,3 0 0 0,5-3 0 15,4 0 1 1,3 0-1-16,-3-3-1 0,1 2 0 16,0-2 0-16,3 0 1 15,3-2-1-15,1-1 1 16,0 2 0-16,3-1 0 16,5 0 0-16,-10 2 0 15,5-4 0-15,-6 1 0 16,-1-2 1-16,7 3 0 15,-6 2 0-15,3 1-1 16,-1 0 1-16,11-2 1 16,6-1 1-16,-2-1-1 15,3 3 0-15,-4-1-1 16,-3 1-1-16,1 0 1 0,0 1-1 16,6 3 1-16,-7 3 0 15,1-3 0-15,-1-1 0 16,-8-3 2-16,5 2-2 15,-4-1 1-15,-2 1-1 16,6 1-1-16,-2 0 1 16,-1 0-1-16,-6-3 1 15,-5 0 1-15,2-4 1 16,-4-4 0-16,2 0 2 16,-10-4 0-16,-6 0 0 15,-7 2 4-15,-5-2 25 0,-12-6 33 16,-1-2 7-16,-9-10 8 15,-8-5-23-15,-16-5-33 16,-6-7-8-16,-20-5-11 16,-4-2-3-16,-9 0-2 15,-8 3-5-15,-4 10-41 16,-4 7-41-16,0 11-187 16</inkml:trace>
  <inkml:trace contextRef="#ctx0" brushRef="#br0" timeOffset="55548.22">23596 14838 449 0,'-3'-18'163'0,"-6"-5"-115"16,0 1-3-16,2 4-6 15,-4 3-6-15,-1-1-25 16,-3 4-7-16,-5 2-1 15,4 3 0-15,-7-1 4 16,-2 2 2-16,8-2 6 16,-10 0 4-16,-1-2 14 15,4 1 3-15,-11-1 0 16,-4 0-4-16,1 1-15 16,-8 1-5-16,-1-2-3 15,0 3 4-15,-5-5 7 0,3 5 5 16,9 0 2-16,-4-3-3 15,-1 6-9-15,-5-4-3 16,-17-1-5-16,-1 0-1 16,2 4 0-16,-2 3 0 15,11 4 4-15,-4 7 2 16,1-4 3-16,-3-2 1 0,-10 4-5 16,5 1-2-16,-3 4-4 15,1 3-1-15,4 0-1 16,2 5 0-16,0 1 0 15,8 0 0-15,-2 3-1 16,-1-3 0-16,5 3 0 16,-1 4-1-16,9-2 2 15,3 3-1-15,7-2 0 16,-3 4 0-16,5 2-2 16,7 1 0-16,1 2-2 15,4 1-1-15,10-5 1 16,0-6-2-16,12 0 2 15,6-2-1-15,4-2 2 16,4 2 0-16,3 3 1 16,-3-5 0-16,9 1 2 0,3-1-1 15,6 0 0-15,6 1 1 16,2-4-1-16,5 0 1 16,7-2-1-16,11-5 1 15,4-1 0-15,6-4 0 16,4-5 1-16,0 0 0 15,10 1 2-15,3-6 0 16,6 4-1-16,4 4 0 16,-2-8-1-16,-7 3 0 0,2-8-1 15,1 3 0-15,-8-5 1 16,9 2 0-16,-5-2 2 16,-15-2 0-16,12 1 0 15,-7 1 2-15,-5-7 1 16,2 4 4-16,-11-7 10 15,-5-2 9-15,-8-1 18 16,-6-4 2-16,-9 4-4 16,-7-5-9-16,-8 3-17 15,-4-3-5-15,-8-1-4 16,-1 5-2-16,-4-2-3 16,-2 0 0-16,-6-8-2 15,-6 4-2-15,-8 0-4 16,-2 5-11-16,-11 7-48 0,-6-3-19 15,-18 5-98 1,-3 3-87-16,-8 8 178 0</inkml:trace>
  <inkml:trace contextRef="#ctx0" brushRef="#br0" timeOffset="60121.69">8871 16195 971 0,'2'-1'346'0,"-2"1"-300"16,-4 3-33-16,4-3-19 15,0 0-2-15,5 31 2 16,26 43 1-16,-8-11 1 16,5 13 3-16,7 11 1 15,-3 1 3-15,2-7 1 16,-5-6-1-16,-3-18-78 16,-5-13-66-16,-8-12 87 15</inkml:trace>
  <inkml:trace contextRef="#ctx0" brushRef="#br0" timeOffset="60654.08">8909 16315 517 0,'-12'-7'306'0,"6"-2"-68"16,-2-6-66-16,8-4-22 15,2-4-59-15,8-3-19 16,15 5-28-16,-13-1-12 0,12 5-12 16,-7 2-1-16,-1 8-8 15,4 3-2-15,1 4-1 16,-1 0 1-16,-1 6 0 16,1-1-1-16,-6 7 2 15,-3-1 1-15,-3 6 3 16,-5 2 1-16,-3 4-1 15,-1 2-2-15,-9 8-2 16,-2 5-3-16,-4 11-3 16,-2 3-1-16,0 0-2 15,-4-4 1-15,3-6 0 16,5-9 0-16,3-10 1 16,2-6-4-16,7-12-4 15,2-5-2-15,9-2 0 16,10-6 2-16,4 6 9 15,1 0 4-15,6 3 1 0,-6 2 0 16,9 11-2-16,2-4 1 16,12 5 5-16,10 1 2 15,-6 1 0-15,4 1-2 16,-18-2-2-16,-7-1 1 16,-6-3-1-16,-7-1 0 15,-1-6-3-15,5 0-4 16,5-9-19-16,0-6-48 15,6-14 42-15</inkml:trace>
  <inkml:trace contextRef="#ctx0" brushRef="#br0" timeOffset="61089.81">9442 16044 491 0,'-21'-2'287'0,"3"-6"-5"15,4 1-83-15,11-4-73 0,3 2-8 16,3-5-28-16,9 2-10 15,0-2-10-15,2-5-12 16,11 4-28-16,-4 6-7 16,-3-2-12-16,-3 6-6 15,-7 4-1-15,-1 3 0 16,-7 17 2-16,8 8 2 16,-11 11 0-16,-8 9-2 15,4-3-2-15,-4-5-1 0,8-9-3 16,2-11-2-16,12-13-5 15,5-3-1-15,12-7 2 16,7-5 1-16,2-10 4 16,4-7 12-16,1-3-79 15,-5-4-79-15,-10 6 97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53:59.5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3484 11092 677 0,'-42'-19'228'0,"10"4"-222"16,-2 2-1-16,0 2-2 15,7 0 0-15,-2 3 2 16,3 4 0-16,-7 1 5 16,-5 3 2-16,-7 4 2 15,-8 4 0-15,-10 9-2 16,-3 6-3-16,-14 14-3 16,4 10-1-16,1 11-3 15,1 2 0-15,18 10-3 16,1-6-1-16,17 3-2 15,5-1-1-15,2 3-2 16,13 5-1-16,1 14 0 16,5 8 0-16,-3 8 4 15,-1 10 2-15,-11 16 4 16,-6 10 1-16,-7 27 2 0,-10 13 0 16,2 8 0-16,-2 3 0 15,8-3 28-15,8-9 3 16,13-15 19-16,11-8 2 15,14-27-29-15,12-10-1 16,18-24-18-16,14-5-4 16,18-11 0-16,5-4-1 15,15-1 0-15,-3-8 1 0,6-9 3 16,-4-4 1-16,14-14-10 16,17-8-18-16,13-21-124 15,12-10-130-15,38-30 170 16</inkml:trace>
  <inkml:trace contextRef="#ctx0" brushRef="#br0" timeOffset="7371.41">22679 12669 6 0,'32'11'3'0,"19"5"-1"16,8-2 0-16,12-2 1 15,8-5 3-15,14-10 27 16,10-2 15-16,14-6 7 16,4 2 7-16,4-1 9 15,-5 3 6-15,9 0 26 16,8 5 8-16,3-2-23 15,19 2-18-15,17 2-33 16,9 0-14-16,38 4-16 16,2-3 1-16,26 4 8 15,4 0 7-15,7 2 8 16,-1-1-1-16,-2 4-3 16,-11-3-3-16,3 3 28 0,1-3 5 15,-9 4 12-15,4-5 5 16,-15 1-22-16,-6-1-4 15,-2-2-12-15,7 0-7 16,-11 1-10-16,-3 1-3 16,-23 0-4-16,-16-6 1 15,-21 2 8-15,-15 1 0 16,-25-1-2-16,-8 9-3 16,-22-4-11-16,-11 4 0 15,-16 5-182-15,-14 1 134 0</inkml:trace>
  <inkml:trace contextRef="#ctx0" brushRef="#br0" timeOffset="8735.52">4201 14492 411 0,'-33'10'139'0,"0"4"-135"0,13 0 1 16,7 0-3-16,10-1-5 15,6-2-3-15,12-4-3 16,13 7 2-16,6-4 3 16,3 4 1-16,7 1 3 15,-2-1 1-15,15 0 18 16,7 0 10-16,5 3 6 15,1-2-1-15,-1 1-13 16,1 1-11-16,11 5-5 16,12 0-2-16,16 0-2 15,6-3 0-15,9-1 3 16,6-1 8-16,12-7 33 16,4 2 4-16,12 0-2 15,7-3-8-15,-1 5-33 0,-1-6-2 16,10-3-1-1,-2 0-1-15,5-7 0 0,17 1-2 16,-5 0 0-16,3-5 1 16,8 6 0-16,-1 0 1 15,11 0 1-15,4 3 1 16,-3-3 0-16,8-2 1 16,-1 1 0-16,11-4-1 0,-2-4 0 15,7 2-1-15,5-3-1 16,-11-1-1-16,17 5 0 15,-29-6 5-15,23 1-22 16,6-5 91-16,-4-4 4 16,27-1-3-16,-20 3 21 15,2 0-92-15,-12 4-4 16,3 1-1-16,-11 7 1 16,2 0-1-16,-5 0 1 15,-3 2 0-15,3-1 1 16,-15-4 0-16,0 1 1 15,-11-5-2-15,-13 2 34 16,0 0 7-16,-12-1 5 16,-12 3 2-16,-3-4-30 15,-9 3-7-15,-14 0-1 16,-7 4-2-16,-24 6 2 16,-7-1 0-16,-19 1-94 0,-11 0-136 15,-11 1 142-15</inkml:trace>
  <inkml:trace contextRef="#ctx0" brushRef="#br0" timeOffset="9734.41">11925 14954 145 0,'2'17'59'0,"8"-4"18"15,8-1 6-15,12 1 27 16,1-4 1-16,12-3-43 16,-4-4-9-16,4-2 2 15,5-13 11-15,3-8 13 16,3-6-5-16,12-24-27 15,2 0-16-15,9-16-23 16,0-4-2-16,-13-6 2 16,-5-2 19-16,-21-8 19 15,-2-6 4-15,-8 0 1 16,-12-2-16-16,-5 5-15 16,-3 3-3-16,-8-3-1 15,-4 1-2-15,-9 2-4 16,-2-3-2-16,-10 5-4 15,-5 4-3-15,-2-3-3 16,-3-2 0-16,-1-5-4 0,-3-1 0 16,-7 6 0-16,-1-3 0 15,-6-2 0-15,-5-1 0 16,-9 9-1-16,-3 3-2 16,-4 16-6-16,-11 7-2 15,-10 13-12-15,-11 7-8 0,-17 17 4 16,-3 9 1-16,-17 25 10 15,-7 10 9-15,-17 28 1 16,-10 16 0-16,3 31 2 16,1 7 1-16,11 13-1 15,24-3 1-15,25 3-3 16,21 7-1-16,35-2-3 16,16 3 1-16,30-4-1 15,13-3 1-15,22 3 4 16,9-1 1-16,20-3 4 15,9-11 1-15,23-7 0 16,6-8-1-16,12-17 0 16,1-6 1-16,3-13 2 15,13-2 2-15,3-9 4 16,11-6 1-16,25-18-89 16,11-13-241-16,18-26 219 15</inkml:trace>
  <inkml:trace contextRef="#ctx0" brushRef="#br0" timeOffset="10576.48">15568 15208 538 0,'46'-7'267'0,"-3"-9"-10"16,12 0-242-16,7 2 6 15,1-5 2-15,1-5 6 0,1-8 11 16,-3-11 26-16,1-9 7 16,-6-17 3-16,-3-6-13 15,3-15-36-15,6-2-7 16,-3-21-7-16,-3-11-2 15,-5-10-1-15,-4-9 0 16,-4-1 0-16,1 2 10 16,-6 6 19-16,-11 1 3 0,-14 6 2 15,-7 2-10 1,-19 5-19-16,-5 9-4 0,-14 9-5 16,-12-2-5-16,-16 1-18 15,-8-4-4-15,-23 1-18 16,-8 9 2-16,-15 9 16 15,-9 6 4-15,-4 13 15 16,-5 15 1-16,-5 21-1 16,-2 13 0-16,-7 22-3 15,-2 10-3-15,-1 34-4 16,-6 16-1-16,3 34 0 16,2 17 2-16,8 19 4 15,8 9 0-15,18 7 2 16,10-2 0-16,27 5 1 15,7-6 0-15,26 2 1 16,9 7 1-16,12 0-2 16,7 5 0-16,17 3 0 0,9-6 1 15,14-8 3-15,8-6 3 16,20-7 5-16,14-10 0 16,18-21 0-16,20-2 3 15,16-27 14-15,15-9 13 16,20-21 5-16,8-10-6 15,15-14-14-15,-1-3-11 0,4-5-7 16,4 3 44-16,17 11-176 16,6 12-248-16</inkml:trace>
  <inkml:trace contextRef="#ctx0" brushRef="#br0" timeOffset="22178.21">24984 8423 329 0,'-3'18'110'0,"-4"11"-108"15,7-2 1-15,12 6-1 16,9-3 5-16,20-3 16 16,5 2 11-16,8-7 30 15,2-5 12-15,15-4 22 16,14 2 9-16,9 0 2 15,12-4-5-15,3-10-23 16,3-1-11-16,16-7-12 16,-1 3-8-16,7-5-6 15,1-3 0-15,-1-6-8 16,6-12-5-16,0-8-7 16,4-7-8-16,-4-10-7 15,-1-2 1-15,-10-6 0 16,-8-10 1-16,-17-14 1 15,-20-5 1-15,-29-4 2 16,-17 4-1-16,-39 6 1 0,-14-4 0 16,-27 2-3-16,-17 1 2 15,-16 11-1-15,-9 8 2 16,-28 15-6-16,-11 4-3 16,-39 6-6-16,-14 4-3 15,-35 11 1-15,-9 7 0 16,-19 13 0-16,-5 18 0 15,-11 19 0-15,-5 15-1 0,-2 18 0 16,-8 16-1-16,20 30-2 16,0 10 1-16,45 20-2 15,14 0 0-15,58-1-2 16,33-14 0-16,53-19 4 16,35-9 4-16,56-18 7 15,32 2 6-15,54-9 6 16,36 0 2-16,54-17-2 15,23-10-1-15,41-10-7 16,16-9-1-16,14 2 1 16,12 4-17-16,-3 10 7 15</inkml:trace>
  <inkml:trace contextRef="#ctx0" brushRef="#br0" timeOffset="25003.68">24485 10116 613 0,'-18'2'209'0,"4"-4"-206"16,12 2-5-16,13 5-10 15,18 1 3-15,19-3 7 16,0-1 2-16,8 3 3 16,-3 0 9-16,15 2 26 15,0-1 12-15,7 2 13 16,10-5 0-16,-8-3 7 15,2-1 7-15,15-4 15 16,1-6 6-16,24-6-16 16,10-1-15-16,19-10-29 15,6-3-12-15,11-5-13 16,6-3-4-16,4-7-1 16,-4-7-1-16,-8-6 1 15,1-8 0-15,-22-10 2 16,-11 1 1-16,-15-7 2 15,-20-2 1-15,-21 2 4 16,-10-5 2-16,-31 1 3 0,-9 4 1 16,-36 4 0-16,-17 8-2 15,-20 8-8-15,-18-1-3 16,-24 3-7-16,2 1-1 16,-26 2-2-16,-7 3 0 15,-7 6-1-15,-12 8 1 16,0 3 0-16,-11 3 0 15,-2 9 0-15,-10 5-1 16,-8 8 0-16,7 10 0 0,-17 5-2 16,2 9 0-16,8 15-1 15,-13 7-1-15,-5 24-1 16,5 12-1-16,-20 26 0 16,3 13 0-16,6 22-1 15,-4 9 0-15,25 14 1 16,16-7 0-16,41-1-3 15,21-8-2-15,53-17-7 16,32-4-2-16,52-19 9 16,35-6 7-16,50-11 18 15,34-4 10-15,47-10 3 16,28-9-3-16,39-12-9 16,20-6-4-16,43-6-3 15,3-7 3-15,53 0 7 16,19-4-41-16,32-2 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54:56.6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5693 5443 575 0,'-1'4'322'0,"-1"-1"-81"0,-1 2-90 15,-4 2-116-15,5 2-22 16,-11 2 9-16,-23 38 11 15,30-29 10-15,2 2 3 16,-11 10-17-16,-5-4-11 16,-3 3-10-16,2 1-2 15,9-4-2-15,0-4 1 16,3-4 2-16,1-6 1 16,4-5-24-16,2-4-53 0,-3-5 46 15</inkml:trace>
  <inkml:trace contextRef="#ctx0" brushRef="#br0" timeOffset="222.01">5485 5483 613 0,'-5'-1'328'16,"-1"1"-80"-16,4 2-150 15,1-2-49-15,1 0-27 16,0 3 0-16,9 17 5 15,23 35 0-15,-14-26-12 16,3-1-7-16,5-2-2 16,-2-3 2-16,-1-6 1 15,1 3 7-15,-9 0-182 0,-2 1 128 16</inkml:trace>
  <inkml:trace contextRef="#ctx0" brushRef="#br0" timeOffset="493.07">5867 5661 627 0,'-1'6'314'16,"-1"6"-92"-16,0 5-141 16,0 35-45-16,5-28-24 15,-1-5-3-15,1-2-2 16,3-4 1-16,2 2-329 16,1 0 243-16</inkml:trace>
  <inkml:trace contextRef="#ctx0" brushRef="#br0" timeOffset="1345.06">6828 5380 732 0,'-4'-3'324'16,"-3"-3"-150"-16,-3 3-121 0,2 1-28 16,-4 5 15-16,2-2 5 15,-6 32 4-15,-36 33 0 16,34-20-30-16,-2 2-5 15,-1-3-4-15,8-4-1 16,0-7-1-16,-2-8 0 16,4-1 0-16,2-7 10 15,5-9-89-15,-2-6-125 16,6-9 130-16</inkml:trace>
  <inkml:trace contextRef="#ctx0" brushRef="#br0" timeOffset="1550.83">6638 5385 625 0,'-7'0'381'16,"3"0"-35"-16,4 8-202 15,5 6-69-15,1 7-41 16,6 5-1-16,2 1-13 16,-1 3-1-16,4-3-10 15,-4 3-1-15,10 0 3 16,7-1 3-16,-5-7-79 15,5-2-144-15,-3-4 139 16</inkml:trace>
  <inkml:trace contextRef="#ctx0" brushRef="#br0" timeOffset="1850.62">6932 5647 601 0,'0'-3'354'0,"0"-7"-39"16,3-2-209-16,0 0-46 16,28-26-53-16,-20 31-7 0,-2 7-2 15,-5 0-1-15,-4 9 4 16,0 8 3-16,-7 11 6 16,-1 5 0-16,-5 4-3 15,-1 2-2-15,5-10 6 16,6-6 12-16,11-6 32 15,6-6 10-15,16-2 12 16,6-5 0-16,17-2-22 16,3-2-8-16,1-6-75 15,0 2-229-15</inkml:trace>
  <inkml:trace contextRef="#ctx0" brushRef="#br0" timeOffset="3064.5">3921 5509 633 0,'9'8'230'0,"6"2"-189"0,1-2-28 16,8 11 18-16,4 1 22 15,-1 6 7-15,8 2-1 16,-8-5-30-16,-1 3-20 15,-4-11 4-15,-5-2 4 16,2-2-35-16,-2-5-158 0,1-14 124 16</inkml:trace>
  <inkml:trace contextRef="#ctx0" brushRef="#br0" timeOffset="3227.99">4305 5346 785 0,'-13'11'414'15,"0"1"-100"-15,-4 17-196 16,1 6-55-16,2 10-49 16,-1 11-9-16,6 1-3 15,2 6 2-15,1 5-1 16,6 0-48-16,6-4 34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55:06.0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7:56:24.918"/>
    </inkml:context>
  </inkml:definitions>
  <inkml:trace contextRef="#ctx0" brushRef="#br0">8391 10019 466 0,'-9'-10'235'0,"15"3"-94"16,-6 2-42-16,3 3-26 15,5 2-45-15,-8 0-17 16,-2 3 38-16,0 3 6 16,1-6 11-16,-1 0 3 15,-4 28-49-15,-1 34-5 16,10-21-11-16,1 5-2 15,4-1-1-15,-2 6-1 16,-3-2 0-16,-1-2 1 0,-2-1 0 16,-3-2 1-16,-2 0 1 15,5 1 0-15,0 2 2 16,-1-3-1-16,1-1-2 16,-5-8 0-16,2-5-1 15,3-6-1-15,6-6 0 16,5 2-1-16,2-7 1 15,1 1 0-15,-5-3 0 16,5-1 1-16,7-3 0 16,-3-7 0-16,11 0 0 15,-2-2 1-15,5 1-2 16,4 4 1-16,6-6 0 16,4 0 0-16,7 1 0 15,-3-2 0-15,-3 4-1 16,6 0 0-16,-2 0 0 15,7-4 2-15,13 4 3 16,0 3 1-16,12-3 1 0,-5 1-1 16,3 3 0-16,-9-4 0 15,-8 5-1-15,-3-3 0 16,-10-1-2-16,0 5 2 16,3-1-2-16,-4-2 0 15,16 1 0-15,-5-6-1 16,5-6 0-16,4 1 0 0,-8-6-1 15,7 2 0-15,-4 3 0 16,-3 0 0-16,-4 7 1 16,-2 0 0-16,-12 0 0 15,0-2-1-15,0 0-1 16,-4-4 1-16,6 1-1 16,-1-1 1-16,-2-3-1 15,1 9 0-15,-2 1 1 16,0 0 0-16,-1 0 0 15,-4 0 1-15,-11-4 1 16,0 2 1-16,-17 0 0 16,-2 0 0-16,-1 4 0 15,-5-2 1-15,8-2 0 16,-5-4 3-16,1-2 6 0,-3-4 3 16,1-5 2-16,-2-4-1 15,0-5-2-15,6-5-2 16,-15-7-2-16,4 0-1 15,-7-4-3-15,-4-3-1 16,9 6 0-16,-11-1 0 16,8 4 0-16,-3 6-2 15,1-2-1-15,12 6-3 16,-3-1 0-16,2 1 0 16,-6-4 1-16,0 3-1 0,-6-6 5 15,-1 3 0-15,3 3 2 16,-3 3 0-16,2 5-3 15,-5 4-1-15,1 2-1 16,-7 5 0-16,-5-2-1 16,1 4 1-16,-9-1 0 15,4-2 0-15,-7 3 1 16,-5-6-1-16,-1 1 1 16,-5-4-1-16,-1-4-2 15,-1 4 1-15,-12-3-2 16,-1 2 0-16,-17 10 0 15,-7-5 1-15,-6 6 1 16,-7-2 1-16,-1 0-1 16,-3 3 1-16,5 2-2 15,-1 3-1-15,-3-1 0 16,-2 0 0-16,3 7 0 0,5 5 0 16,11 3 0-16,9 2-1 15,8-5 0-15,4 2-1 16,2 3 1-16,4-4-1 15,5-1 0-15,3 4-1 16,15-1-2-16,1-3 0 16,6-1 1-16,6 0-40 0,2-3-66 15,3 2-54 1,3-5-245-16,1-2 270 0</inkml:trace>
  <inkml:trace contextRef="#ctx0" brushRef="#br0" timeOffset="6364.9">22167 18179 333 0,'6'-12'112'0,"9"-2"-103"0,13-10-11 15,10-7 2-15,7-6 2 16,2-8 5-16,7-14 32 16,1-3 20-16,2-15 19 15,7-1 2-15,2-12-31 16,-4-11-20-16,0-10-19 16,-7-3-1-16,-30-7 1 15,-2 1 37-15,-21-9 64 16,-12-2 21-16,-3-10 25 15,-15-8-30-15,-5-1-60 16,-2-4-23-16,-11-9-30 16,1 1-9-16,-15-2-17 15,-6-8-1-15,-11 13 0 16,-13 13 1-16,-18 17 14 16,-14 17 0-16,-16 22 0 15,-10 7-1-15,-12 19-2 0,4 14-1 16,-12 16-1-16,5 16-1 15,-10 24-2-15,6 22-1 16,4 40 0-16,-10 23 0 16,15 27 0-16,-10 12 0 15,13 21-2-15,25 4-1 0,19 11-1 16,32 6-1-16,29-7 2 16,11 0 0-16,28 4 3 15,7-4 1-15,15 3 2 16,12 6 1-16,17-5 1 15,-4-1 1-15,14 2 1 16,0-10 0-16,2-12 1 16,12-7 0-16,12-19-1 15,6-9 0-15,15-9 0 16,-2-12 0-16,8-18 1 16,14-7 0-16,4-15 2 15,2-8 0-15,7-11 1 16,-3-10-1-16,3-17 0 15,0 2 0-15,-4-12 2 16,-5-6-2-16,-6-8 2 16,-3-8 0-16,-3-4-2 15,-7-2-13-15,3-2-138 0,-4-7-125 16,-6-10 164-16</inkml:trace>
  <inkml:trace contextRef="#ctx0" brushRef="#br0" timeOffset="11567.5">8782 10783 120 0,'7'-35'94'0,"-9"32"0"16,1 0-33-16,4 3-47 16,-3 0-13-16,0 0-5 15,0 0 0-15,19 0 1 16,45 0-1-16,-29-9 0 15,8 2 1-15,9-5 1 16,1 2-1-16,9-1 1 16,3 0 0-16,11 5 0 15,-2 2 0-15,6 4 1 16,0 2 0-16,-6 2 1 16,6 5-1-16,18-2 1 15,-6-4 0-15,10-5 0 0,3 2 0 16,-10-3 0-16,7-1 0 15,-4-1 1-15,3 2-1 16,-2-1 1-16,-6 4 1 16,-2 4-1-16,-2-2 2 15,8 5 0-15,1-7 4 16,1-3 17-16,-4-7 8 16,-4-6 12-16,0 2 6 0,-12-5 3 15,-12 2 6-15,-22-1 19 16,-15 0 12-16,-16 1 26 15,-9 0 2-15,-11-4-14 16,-1-3-17-16,-19-9-43 16,3-7-16-16,-8-5-17 15,-20-4-4-15,-7-3-3 16,-4-2-1-16,-17-2 0 16,0 1-1-16,-5 8 1 15,-4 3-1-15,-11 4 0 16,-1 2-2-16,-14 3 0 15,0-3-1-15,-13 10 1 16,-4 0 0-16,-2 4 1 16,-10 6 0-16,-1 0 1 15,0-1 0-15,1 11 1 16,4-2 0-16,0 9-1 0,5 2-1 16,2 4 0-16,5-1-1 15,20 2 0-15,5-2-1 16,14 11-2-16,8 7-2 15,17 11-1-15,5 6-2 16,6 5-1-16,14 4 0 16,0 0-1-16,8 4 1 15,5 6-1-15,5 2 1 16,20 11 1-16,-3-4 1 16,17-7 1-16,4 0 1 0,2-17 0 15,6 0 0-15,1-11 0 16,7 1 1-16,6-2 0 15,7-3 0-15,5 8 0 16,6-2 0-16,13 4 1 16,10 0-1-16,7-5 2 15,4-2-1-15,6-8 3 16,4-4-1-16,19-4 1 16,5-2 0-16,1-5 0 15,-1-1 2-15,1-2 0 16,-3-3 0-16,0 7-54 15,5-2-86-15,8 5 90 16</inkml:trace>
  <inkml:trace contextRef="#ctx0" brushRef="#br0" timeOffset="78176.35">16045 6261 651 0,'-33'-10'316'15,"32"10"-107"-15,1 0-100 16,0 0-27-16,0 0-2 16,-1-1 4-16,1-1-10 15,0 1-1-15,0 0-25 16,0 0-13-16,0 0-19 16,6-1-11-16,12 1-4 15,31 1 0-15,-28-2 0 16,5 2 1-16,3-3-2 15,5-2 1-15,13 5-1 16,0 0 1-16,1 0-1 16,-1 0 0-16,-16 0 1 15,1 2 0-15,-2 3 1 16,-6 3 0-16,1-3 1 0,-8-5 0 16,-4 5 0-16,-4-4-1 15,-1 4 0-15,0-2 0 16,-5 0-21-16,1 2 49 15,-3 6 10-15,1 0 3 16,-2 7 33-16,0 0-50 16,0 9-7-16,1 1-3 0,-1 10-12 15,-1 2 0-15,1 5-2 16,-2 2 0-16,2 6-1 16,0 4 1-16,2 7 0 15,-1-3 0-15,1-1 2 16,0-3 0-16,1-5 1 15,0-3-1-15,2 1 0 16,2-6 0-16,3-4-1 16,2 5 0-16,-2-6-1 15,-2-2 1-15,0-7 0 16,-1-1-1-16,-3-9 1 16,2 0-1-16,-4-1 1 15,0-2 0-15,-3-2 4 16,-6-2 2-16,-3-4 5 15,-5-3 2-15,-6 0 3 16,0-3-1-16,-4-2-2 16,0-2 1-16,-2-2-2 0,0-3-3 15,1 4-4-15,1-1-2 16,-4 1-4-16,3 1-2 16,5-2-1-16,-3 3-1 15,1 1-3-15,-3 2 1 16,-2 0-33-16,5 0-40 15,8-1 49-15</inkml:trace>
  <inkml:trace contextRef="#ctx1" brushRef="#br0">19591 11430 0,'0'0'0,"0"0"15,0 0 1,0 0-16,0 0 16,0 0-1,0 0-15,104 103 16,-76-87-16,-9-7 15,-3-3 1,-7-3-16,-7 0 16,-2-3-16,0 0 15,-2 0 1,-1 0-16,0 0 16,-2 0-1</inkml:trace>
  <inkml:trace contextRef="#ctx0" brushRef="#br0" timeOffset="86913.8">18144 18222 850 0,'5'-5'303'0,"5"1"-269"16,7-2-8-16,0-6-28 16,8 2 2-16,9-8 14 15,1 2 8-15,11-7 27 16,4-2 13-16,2-1 12 0,2-9 0 16,2-8-13-16,-2-7-9 15,1-8-10-15,4-3-4 16,-1-11 7-16,3-6 1 15,2-15-2-15,0-7-3 16,-1-14-16-16,-9-9-7 16,-7-4-6-16,-5-4-3 15,-8 3-6-15,-1 4-1 16,-19-6 1-16,0 1 2 16,-22 0 3-16,-6-4 0 0,-9 5 4 15,-9 1 1-15,1-1-2 16,0 4 2-16,-9 8 0 15,-4 9-2-15,-15 6-2 16,-3 8-2-16,-9 9-7 16,-2 7-2-16,-6 10-7 15,-6 7-2-15,-13 14-1 16,-11 8 0-16,-8 23 2 16,-5 7 0-16,-7 24 0 15,5 10-1-15,-1 16 1 16,5 12-1-16,-9 16 0 15,0 19-1-15,-1 28 1 16,-6 12 1-16,12 22 2 16,3 8 0-16,12 3 1 15,8 5 1-15,21 1-2 0,12-2 2 16,16-6 0-16,4 2 0 16,10-8 0-16,13-3-1 15,19 3-2-15,16-4 1 16,24-9 1-16,7-8 1 15,11-15 2-15,14-7 2 16,16-20 1-16,14-12 1 16,21-21 5-16,6-9 0 15,5-22 4-15,-2-5 0 0,7-15-2 16,-5-8 1-16,-7-16-1 16,-8-10-1-16,-3-14-40 15,-4-4-95-15,0-9 87 16</inkml:trace>
  <inkml:trace contextRef="#ctx0" brushRef="#br0" timeOffset="96019.21">16089 6262 465 0,'-25'-11'161'0,"7"4"-118"16,4-1-4-16,7 6 1 16,6-1-4-16,5 3-27 15,-4-1-6-15,4 0-3 16,22 0 1-16,37 0-1 15,-24-3 0-15,6-2 0 16,8 2 0-16,10-1 1 16,-1-3 17-16,-4 2 22 15,-1-4 9-15,-2 0 8 16,-6 5-14-16,1 5-20 16,-4 0-8-16,-6 5-10 15,0 5-1-15,-9-2-3 16,-6 3 1-16,-7 4-2 15,-3 0 1-15,-3 8 0 16,-3 4 1-16,-4-1 0 16,0 7 1-16,-5 0-1 15,-2 3 1-15,-2 7-1 16,-3 2 0-16,-4 12 0 0,3 7-1 16,-1 2 1-16,-1 6-1 15,4-1 1-15,-1-4 0 16,6 5 2-16,2-3 1 15,4-6 1-15,4 2 1 16,1-17 3-16,7 0 0 0,-10-15 3 16,-2-3 1-16,0-7 1 15,0-2 1-15,-5-7 5 16,0-1 2-16,-7-6 19 16,-6-1 7-16,-3-2 1 15,-3-1-3-15,-13 0-21 16,-1-1-8-16,-6 1-8 15,1-2-1-15,-11-1 6 16,-4-3 7-16,-9 0 9 16,-7-1 5-16,-4-4-7 15,0 1-7-15,8 3-14 16,11 0-6-16,26 3-84 16,13 1-105-16,32 5 119 15</inkml:trace>
  <inkml:trace contextRef="#ctx0" brushRef="#br0" timeOffset="106142.56">12871 10615 626 0,'-7'4'227'15,"-4"-2"-179"-15,-27 18-45 16,34-11-5-16,4 7-2 16,-2 6 1-16,2 7 3 15,-1 8 7-15,-1 4 21 0,-1 4 10 16,2 3 12-16,1 2-4 16,0 6-14-16,-2-1-8 15,-6 6-4-15,2 4 0 16,0-1-2-16,6-2-3 15,7-3-8-15,4-6-1 16,1-6-3-16,0-4-1 0,8-6 1 16,-5-3-1-16,3-4 2 15,-1 0 0-15,-7-10 1 16,1-3 2-16,0-5 4 16,0-3 3-16,2-2 4 15,-1-1 0-15,7-2-3 16,2-2-2-16,14 0-2 15,9-2-3-15,0 1-3 16,6 0-2-16,6-1-2 16,-3 0 0-16,11 0 0 15,8-2 0-15,11 5-1 16,6-3 0-16,9 3 0 16,1 2 0-16,-4-5-1 15,8 1 1-15,11 1 0 16,0-2 0-16,1 0 0 0,1 3 0 15,2 0 0-15,-1 9 0 16,16 3 0-16,-11 1 0 16,9 7 0-16,0-4 0 15,2 6 0-15,-1-3 0 16,2-3 0-16,-2 4 0 16,6-3 1-16,-3-4 0 15,1 3 1-15,-6-7 0 16,-7-5 1-16,-1 2 0 15,-7-9 2-15,7 5 1 0,-11-5 2 16,0 0 1-16,-10 0-1 16,-8-1 0-16,2 2-4 15,4 4 0-15,-10-3 0 16,0-2 0-16,-12-5 1 16,-7 0 0-16,-3-2 6 15,2-5 6-15,-6 0 4 16,2-5 1-16,-6 3-8 15,-8-3-6-15,-1-2-5 16,-4 1-2-16,0-13 1 16,0 7-1-16,-6-9 0 15,3-1 0-15,-5 2 0 16,-3-5-1-16,-6-1 0 16,-5-3 0-16,-3 0 0 15,-6 1 0-15,7-1 0 16,-7-4 0-16,-13-4 0 0,13-1 1 15,-18-2-1-15,7-3 1 16,6 3-1-16,-10 2 1 16,16 11 2-16,-12 3 8 15,-7 3 11-15,3 4 2 16,-3 4 4-16,3-2-7 16,4 10-8-16,-8-2-3 0,-1 1-4 15,1 4-2-15,-5 0-2 16,7 0-1-16,-7 2-1 15,-8 1 0-15,6-1 0 16,-7 1-1-16,1 0 5 16,0-3 1-16,-14 0 1 15,0 3-1-15,-10 0-4 16,-1 3-1-16,-6 0-1 16,-9 1 0-16,-6 6 0 15,-5 0 1-15,-5-2 0 16,-3 0 0-16,-6-5 0 15,-1 3 1-15,-3-1 0 16,2 0 0-16,-1-2 1 16,-7-3-1-16,2 4 1 15,-3-4-1-15,-6 2 1 16,14-7-1-16,-4-2 1 16,-3-3-1-16,-3 1 0 0,-12-1 0 15,4 3-1-15,2-2 0 16,-7-2 0-16,-1 5 0 15,-7 3-1-15,-2-2 1 16,10 6 0-16,-3-2 0 16,5-1 0-16,-1 4 1 15,7-3 0-15,2 0-1 0,-4 2 1 16,7 1-1-16,-11 2 1 16,2 8-1-16,-1 1 0 15,-6 4 0-15,3 1 0 16,-6 3 0-16,0-3-1 15,6 2 1-15,0-1 0 16,9-1 0-16,-1 8 1 16,3-10 0-16,12 3 1 15,-10-8-1-15,4-2 3 16,-1 1 6-16,-11-5 10 16,13 6 5-16,12-2 8 15,0-2-4-15,2-5-8 16,5 2-4-16,3 2-11 15,1 2-2-15,10 3-2 16,3 2 0-16,-1-4 0 0,7 0 0 16,12-3-1-16,-2 4 0 15,3-2-3-15,6 3-3 16,-1 0-49-16,10 4-65 16,18 12-216-16,4 7 210 15</inkml:trace>
  <inkml:trace contextRef="#ctx0" brushRef="#br0" timeOffset="111893.13">8862 6338 115 0,'-51'-24'60'15,"22"17"-17"-15,-7-2-17 16,-7-2-11-16,2 0 2 0,-3 8 12 16,-6-6 6-16,-7 8 11 15,-3 2 1-15,-6-1-3 16,-4 1-4-16,-5-1-9 15,5-1-4-15,-14-4-3 16,3 3 3-16,-2-4 8 16,-6-3 5-16,-3-3 9 15,-2-1 3-15,-15 3 1 16,0-3 0-16,-4 7-12 16,-5-3-10-16,-3 10-14 15,-8-3-8-15,0 2-6 16,-7 0 0-16,-3 0-1 15,4 10 3-15,-7-10 9 16,4 3 4-16,3-5 5 16,6 2 1-16,3 3-4 15,1-5-2-15,4 2-3 16,-6 0-1-16,3 2 1 0,4 3 1 16,-1 6 0-16,1-7 0 15,-97 3 6 1,106-8-14-16,9 1-1 15,-6-4-1-15,1 3 1 16,19-2 0-16,-9-4 1 16,-1 0-1-16,3 1-1 15,1 2-1-15,7-5-2 16,16-1 1-16,-1-5-1 0,10-2 1 16,-2 3 0-16,6-1 2 15,3 5 0-15,-1-2-1 16,7 4-1-16,3 5-3 15,1 2 0-15,7 1-1 16,-1 0 2-16,5 1 3 16,-3-1 1-16,-1 0 1 15,7 5-1-15,-3-5-5 16,5 9-1-16,7 3-2 16,-2 0-2-16,7 7 0 15,1 1-1-15,2 5 1 16,-2 5-1-16,-1 4 1 15,-1 6 0-15,3 2-1 16,-4 2 2-16,4 11-2 16,0 2 1-16,3 16 2 0,2 4 0 15,2 3 1-15,0 0 1 16,1-7-1-16,2 5 1 16,-2-1 0-16,2 0 0 15,4-1 0-15,1-3 1 16,2-11-1-16,5-2 1 15,1-8 0-15,4-2 0 16,8-2 0-16,-2-2 1 16,8 0-1-16,-3-7 0 0,5-1-1 15,3-5 0-15,7-10 1 16,7 2-1-16,15-3 0 16,8-8-1-16,13-7-1 15,8-6 0-15,18-8 0 16,11 1 1-16,10-10 0 15,0 5 1-15,17-5-1 16,1 3 1-16,2 1-1 16,0 1 1-16,0 2 0 15,-6 3-1-15,3 6 1 16,8 2 0-16,4 6-1 16,4-5 0-16,11 3 1 15,3 4 0-15,-4-5 3 16,3 5 0-16,9 3 0 15,-6-2-1-15,-3 7-1 16,3-4 1-16,-7 6 0 0,-3 1 0 16,1-5 1-16,0 0-1 15,-10-10 0-15,5-5 1 16,-8-5 0-16,-5-4 0 16,-12-7 0-16,-10 6 0 15,-15-5-1-15,-7 2 0 16,-10 3 1-16,-15-4-1 0,-13-2 1 15,-9 3-1-15,-9-5 1 16,-3-3 0-16,0 0 0 16,0-8 2-16,-13-5 2 15,-2-6 1-15,-8-12 0 16,-1-1 0-16,-4-14-4 16,-7-1-4-16,0-12-4 15,-9-7-3-15,4-4 0 16,-3 3 2-16,-2 1 5 15,2 8 1-15,-4 0 4 16,-10-4 1-16,-8 2 4 16,-5 1 1-16,1 6 0 15,3 10 0-15,-14 7-6 16,4 6-1-16,-10 6-10 16,-2 2-19-16,11 3-126 0,-4-4 105 15</inkml:trace>
  <inkml:trace contextRef="#ctx0" brushRef="#br0" timeOffset="117594.04">15737 6380 649 0,'2'-12'219'15,"-4"4"-210"-15,7 5-10 16,8 2-1-16,23 3 2 16,7-1 1-16,8-1 7 15,5-1 6-15,0-6 14 16,3 1 7-16,6-4 7 0,10 1-2 16,5 0-6-16,6-1-5 15,6 3-7-15,-4-4-3 16,-3 7-4-16,4 4-2 15,-7 6-5-15,-13 9-3 16,-13 5-4-16,-13 5 0 16,-24 4-1-16,-2 1 1 15,-14 2 1-15,-3 4 2 0,-5 7 5 16,0 1 2-16,-4 2 4 16,-3 5-3-16,6 9-4 15,-10 7-4-15,8 13-3 16,1 9 1-16,2 7-1 15,8 0 1-15,-5-7 1 16,2-6 0-16,4-18 2 16,-5-5 0-16,8-13 2 15,-7-9 1-15,-6-9 32 16,4-7 16-16,-13-16 26 16,-7-2 4-16,-35-8-28 15,-13-5-15-15,-32-5-27 16,-10-4-8-16,-6-4-4 15,-4 1-2-15,10 1-13 16,9 1-21-16,28 5-114 0,17-2-144 16,46 1 183-1</inkml:trace>
  <inkml:trace contextRef="#ctx0" brushRef="#br0" timeOffset="127922.74">19709 4246 443 0,'-46'-37'287'15,"39"32"-6"-15,1 3-66 16,-5 2-77-16,0-1-32 16,-1 0-42-16,0 2-10 0,-3 0-12 15,-3 6 11-15,-4-1 27 16,-1 0 6-16,6 5 0 16,-1-3-11-16,-2 8-23 15,-1 4-6-15,1 9-11 16,-3 2-3-16,6 9-11 15,2-1-6-15,7 5-9 16,3-4-4-16,5-2-2 16,3 1 0-16,5-4-1 15,4-1 0-15,7-9 1 16,2-8-1-16,10-8 4 16,8-5 1-16,6-19-36 15,14-2-53-15,78-66-487 16,-66 33 435-1</inkml:trace>
  <inkml:trace contextRef="#ctx0" brushRef="#br0" timeOffset="128149.78">20001 4358 561 0,'-5'2'279'15,"-6"9"-83"-15,-1 9-92 16,5 9-69-16,6 0 17 16,8-1 2-16,6-5-2 15,9-5-3-15,3-4-26 16,1-9 38-16,3-3 23 0,-9-6 74 15,-1-2 37-15,-8-6 14 16,-7-2 3-16,-5-7-58 16,-1 0-34-16,-11-1-65 15,2 3-28-15,-6 4-24 16,0 5 3-16,1 1-71 16,-1 1-34-16,8-10-198 15,7 0 179-15</inkml:trace>
  <inkml:trace contextRef="#ctx0" brushRef="#br0" timeOffset="128474.05">20402 3797 1246 0,'0'1'460'16,"8"8"-335"-16,-3 5-36 15,4 12 7-15,-2 10-10 16,1 18-26-16,1 5-10 16,1 11-19-16,2-7-6 0,0-3-12 15,0-2-3-15,-2-11-3 16,1 2 1-16,-4-6-2 15,3-6 2-15,-3-7-23 16,-4-7-31-16,5-15-118 16,1-3 105-16</inkml:trace>
  <inkml:trace contextRef="#ctx0" brushRef="#br0" timeOffset="128692.9">20946 4198 1427 0,'1'60'534'15,"-2"-28"-410"-15,1-7-66 16,3 2-39-16,5-6 6 15,0-10-90-15,-1-4-46 16,4-7 69-16</inkml:trace>
  <inkml:trace contextRef="#ctx0" brushRef="#br0" timeOffset="128836.43">20929 3916 1134 0,'-28'-6'500'15,"6"-5"-251"-15,12 1-164 16,7-1-61-16,10 0-271 16,11 0 180-16</inkml:trace>
  <inkml:trace contextRef="#ctx0" brushRef="#br0" timeOffset="129242.18">21248 4309 551 0,'6'9'291'15,"-6"-3"-70"-15,2-4-31 16,-2-2-34-16,0-1-12 15,0 0-11-15,0-1-14 0,0 1-29 16,-1-6-8-16,-1-6-14 16,-2-3-8-16,-4-31-16 15,8 34-8-15,5-8-16 16,6 2-6-16,6-1-11 16,0 5-2-16,2 4 4 15,3 3 6-15,-2 6 27 16,10 7 3-16,2 13-2 15,2 6-5-15,-1 8-22 16,-2-3-5-16,-6-2-1 16,0-4 0-16,-6-5 4 15,-1-2-3-15,-7-7-106 16,-4-3-3-16,7-7 48 16</inkml:trace>
  <inkml:trace contextRef="#ctx0" brushRef="#br0" timeOffset="129616.18">21976 4212 923 0,'0'0'357'16,"14"-1"-244"-16,4-7-31 0,31-16-4 15,-32 4 18-15,-4 3 34 16,-2 2 6-16,-9-7-7 16,-4 1-17-16,-10-2-46 15,1 0-21-15,-1 9-32 16,-1 2-3-16,-5 12-3 16,1 10 1-16,-8 11 12 15,-2 4 4-15,2 12 11 16,-2-1 3-16,14-1-9 15,4 1-7-15,11-11-14 16,9 1-3-16,13-12-1 16,6-4-1-16,18-10-10 15,7-10-40-15,10-3-161 16,3-5 141-16</inkml:trace>
  <inkml:trace contextRef="#ctx0" brushRef="#br0" timeOffset="129866.66">22500 3950 825 0,'-26'7'416'16,"-5"10"-136"-16,0 4-93 15,11 0-75-15,8 2-19 16,7-12-2-16,11 1 11 16,13-9 6-16,4-7 0 0,16-5-12 15,-5 0-19-15,-5-2-40 16,0 7-12-16,-12 4-17 15,-1 2-5-15,-6 11-2 16,1 0 1-16,0-2 1 16,-1-1-28-16,1-7-98 15,0-3-64-15,8-5 102 16</inkml:trace>
  <inkml:trace contextRef="#ctx0" brushRef="#br0" timeOffset="130051.15">22973 3832 1255 0,'-28'9'533'0,"-3"6"-277"16,9 7-169-16,2 5-37 16,6 0-32-16,9 0-11 15,-2-8-7-15,6-1-5 16,16-5-93-16,2-10 72 15</inkml:trace>
  <inkml:trace contextRef="#ctx0" brushRef="#br0" timeOffset="130233.33">23290 3899 1306 0,'-10'13'552'15,"2"-3"-291"-15,8 4-191 16,3-1-38-16,1-8-26 16,11 6-3-16,1-9-15 15,-2-2-60-15,6-1 51 16</inkml:trace>
  <inkml:trace contextRef="#ctx0" brushRef="#br0" timeOffset="130347.21">23327 3737 955 0,'-20'-34'420'0,"4"0"-216"0,8 0-104 16,9 5-87-16,2-5-72 15,25 11 42-15</inkml:trace>
  <inkml:trace contextRef="#ctx0" brushRef="#br0" timeOffset="130531.57">23603 3479 858 0,'-4'28'395'0,"0"14"-176"16,3 0-113-16,0 1-85 15,1 2-12-15,1-11-1 16,1-1 1-16,6-3-18 16,-4-4-50-16,4-8-124 15,1 0-167-15,-2-6 214 16</inkml:trace>
  <inkml:trace contextRef="#ctx0" brushRef="#br0" timeOffset="130930.22">23604 3799 574 0,'-31'-35'315'0,"39"28"-46"16,4-1-59-16,9 2-84 15,1-7-22-15,7 3-47 16,-1-2-15-16,-5 5-9 15,-4-2 4-15,-8 8 5 0,-2 1 2 16,3 5 17-16,6 3-2 16,9-3 9-16,7 4 10 15,1-2-22-15,5 2-7 16,-3 11-27-16,2 1-15 16,3 6-5-16,-3 6 1 15,5 5 0-15,0 4-1 16,-2 5-16-16,-9 0-15 15,-11-9-23-15,-12 0-20 0,-23-7-6 16,-12-6 12-16,-17-7 26 16,-7-5 20-16,-1-13 28 15,7-10 8-15,13-17 7 16,19-9 16-16,30-28 39 16,12-5 8-16,25-19 7 15,3 3-13-15,7 5-46 16,-3 4-7-16,-16 18-85 15,-16 6-35-15,-26 14 56 16</inkml:trace>
  <inkml:trace contextRef="#ctx0" brushRef="#br0" timeOffset="132442.51">23645 3386 485 0,'0'-3'222'0,"0"6"-63"16,3 5-79-16,-1 9-13 16,-1 17 24-16,-1 6-6 15,-1 11-38-15,0 2-10 16,0 2-23-16,-2-3 0 15,3-2-72-15,2-3 47 16</inkml:trace>
  <inkml:trace contextRef="#ctx0" brushRef="#br0" timeOffset="132613">23488 3836 953 0,'37'-15'414'0,"23"-3"-242"15,8-2-41-15,16 2-119 16</inkml:trace>
  <inkml:trace contextRef="#ctx0" brushRef="#br0" timeOffset="205740.22">20078 5490 1340 0,'34'-34'449'0,"19"-31"-440"16,33 1-28-16,58-6-1 16,22 1 7-16,43-7 16 15,21-5 9-15,35-2 3 16,20-6 0-16,33 10-3 15,7 2-5-15,15 2-4 16,6 5 0-16,-29 10 4 16,-14 4 0-16,-53 16 1 15,-32 3 2-15,-60 16-2 0,-33 7 2 16,-62 9 0-16,-26 5 4 16,-68 6 1-16,-32 7-2 15,-67 12-2-15,-40 6-6 16,-66 23-3-16,-44 8 1 15,-52 17 3-15,-8 10 10 16,-27 3 8-16,10 7-1 16,9 10-1-16,-8 8-11 15,41-4-9-15,22-2-1 0,45-12-1 16,42-7-1-16,57-17-2 16,34-4-2-1,66-28-14-15,31-11-4 0,75-15-3 16,36-10 2-16,64-16 18 15,31-13 7-15,54-19 20 16,31-10 3-16,45-16-1 16,1-1-1-16,37-13-12 15,5 2-3-15,-4-10 0 16,16-8-2-16,-27 0 2 16,-10 2-1-16,-20 16-2 15,-31 12 2-15,-51 22 0 16,-30 7 1-16,-70 13 2 15,-38 8 0-15,-69 14-1 16,-38 9-3-16,-87 14-4 16,-40 6-1-16,-100 26-26 15,-45 11-22-15,-81 35-69 0,-42 24-101 16,-69 22 140-16</inkml:trace>
  <inkml:trace contextRef="#ctx0" brushRef="#br0" timeOffset="206813.62">15993 6219 999 0,'10'9'9'16,"-3"-3"-8"-16,-2-2 13 0,20 19-22 16,-6-14 5-16,11 2 12 15,7-3 14-15,20-6 25 16,12-2 8-16,20-7 10 15,10-7-6-15,6-5-16 16,10 1-8-16,3 1-14 16,2 1-7-16,-9 8-4 15,-15 1-1-15,-31 4 8 16,-15 9 0-16,-27 13 4 16,-12 5 1-16,-17 26-5 15,-10 5-2-15,-16 14-4 16,1 13-3-16,-2 4-3 15,-3 3-2-15,11-4-2 16,2-1 0-16,1-6-1 16,10-1 0-16,1-1 2 15,-2-3 2-15,-6-14 5 16,-12-7 5-16,-12-15 42 0,-14-3 2 16,-11-4-2-16,-6 3-2 15,-9-5-42-15,3-2-4 16,4-5-4-16,2 1-1 15,-2 0-41-15,4-4-59 16,2-4 63-16</inkml:trace>
  <inkml:trace contextRef="#ctx0" brushRef="#br0" timeOffset="-214399.21">13846 11468 733 0,'-17'5'238'0,"25"5"-240"16,7 1-10-16,12 3 7 15,6 2 5-15,11 2 5 16,7-2 6-16,24 6 27 15,5 6 6-15,22 5 2 16,10 6-6-16,17 5-27 16,16-2-5-16,10-1-2 0,12-4 1 15,3-7 17-15,9-4 14 16,3-13 21-16,8-2 15 16,4-9 2-16,13-2-13 15,7-5-21-15,-5 0-13 16,11 0-20-16,-20-5-2 15,7-2-4-15,1 1 0 16,-13-10 2-16,8-1-1 0,-22-4 2 16,-22-8 1-16,-9 0 3 15,-28-9-3-15,-32 0 44 16,-13 0 9-16,-40-5 12 16,-7 4 11-16,-19-9-42 15,-5-4-10-15,-25-18-19 16,-14-9-7-16,-39-3-10 15,-18-2-4-15,-38 6 0 16,-17 5-1-16,-42 2 9 16,-9-1 5-16,-27 5 9 15,-15 5 2-15,-6 14-2 16,-8 7-4-16,3 9-5 16,-2 10-2-16,-1 7-2 15,-1 6 0-15,-6 1 0 16,0 1-1-16,-4 7-1 15,-6 2 0-15,-10 10 1 16,4 5 1-16,0 4 0 0,11 5 2 16,31 6 3-16,17 2 2 15,42 10-3-15,19 2 1 16,38 13-10-16,21 7-3 16,22 15-2-16,15 4-1 15,8 5 4-15,9 0 2 16,25 5-1-16,8 3 0 15,30 0-3-15,16-4-2 0,26-12 0 16,22-10 1-16,28-8 4 16,17 0 2-16,44-13 3 15,10 1 1-15,45-14 3 16,11-6 0-16,33-6 0 16,13-1 0-16,19-3-2 15,8 2 1-15,-9-12-1 16,5 4 2-16,-30-9 1 15,-8 0 1-15,-36-2 1 16,-38-5-2-16,-26 2-12 16,-32-9-51-16,-28 1 41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04:48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8610 6133 801 0,'1'-14'274'0,"-2"0"-254"0,-2 7-3 15,-2 2 11-15,-5-3 15 16,-1 1 41-16,-2 0 16 16,0-2 15-16,0-3 0 15,1 5-31-15,-4-3-19 16,-8-1-29-16,-8-1-16 16,-16 2-11-16,-7-1-2 0,-14 8 0 15,-8 1 0-15,21 5 2 31,28-1 0-31,0 1-3 0,-81 10-1 0,11 3-3 16,6-3-1-16,38-7 0 16,-4-4 1-16,2-2 0 15,-2-5 1-15,2-6-2 16,1 5 1-16,-7-8 0 16,4 6-2-16,2-7 1 15,4-1 0-15,-1-1 0 16,1 4 0-16,1 6-1 15,-2-1-1-15,3 5-1 16,3 3 0-16,0 3 0 16,5 3 0-16,-1 5-1 15,2-1 1-15,8 4 0 0,-1-2 0 16,8 0 0-16,0-2 0 16,2-1-2-16,-1 4-1 15,4-3-3-15,3 6-3 16,4 5-3-16,4 9-1 15,3 9-1-15,2 12 1 16,6 5 3-16,-2 2 2 16,1 6 5-16,0 2 2 0,-1 13 3 15,1 1 0-15,-5 14 0 16,-2 0 0-16,-4-2 1 16,-1 3 1-16,-3-1 0 15,0-3 0-15,0-4-1 16,4 1 0-16,1-14-1 15,4-2 0-15,9-12-2 16,1-10 0-16,8-8-1 16,3-2 0-16,6-7-2 15,7 1 0-15,17-6-1 16,9-2 0-16,5-2 2 16,13-1 1-16,4-3 2 15,1-2 1-15,10-2 6 16,3-9 3-16,5-7 2 15,0-2 0-15,11-14-6 0,-7 1-1 16,15-1-3-16,12 3-1 16,-1 4 0-16,4 2 0 15,2 7 1-15,-8 0 0 16,-5 1 1-16,-7 9 1 16,-38-9 3-16,-12 3 1 15,-22-4 4-15,-10-4 1 0,-9-1 3 16,-5-2 1-1,-6-6 1-15,-3-7 0 16,-4-9-2-16,-6-9-3 0,-2-19-4 16,-7-11-1-16,-5-22-2 15,0-10 0-15,-4-15-3 16,-1-9 1-16,0-10-3 16,1 2 0-16,0-5 0 15,0 5 0-15,8 17 0 16,-6 7 0-16,10 20-1 15,-1 13 0-15,-5 12 0 16,5 11 0-16,-11 23-2 16,4 6-2-16,-2 12-38 15,-4 5-39-15,1 1-219 16,-4 5 198-16</inkml:trace>
  <inkml:trace contextRef="#ctx0" brushRef="#br0" timeOffset="3984.57">14732 18045 691 0,'10'15'256'0,"-17"-15"-218"0,9 1-9 16,-1 4-34-16,-1-6 0 15,-1 0 11-15,1-1 6 16,0 1 11-16,0 0 7 16,24-6-1-16,35-42-5 15,-9 27-10-15,-9-8-6 0,12-1-3 16,-7-9 6-16,-6-10 22 15,3-6 10 1,-7-11 18-16,9-1 3 0,1-12-17 16,1-6-9-16,-6-9-21 15,-8-10-5-15,-15-1-8 16,-4-7-1-16,-3-4 1 16,-12 2-3-16,2-5 4 15,-7 6-1-15,-16 6 3 16,5 4 1-16,-12 11 4 15,-4 1 5-15,-15 10 2 16,-8 1 0-16,-11 14-11 16,-5 2-8-16,-5 8-13 15,-2 9-4-15,-11 12 3 16,-7 8 2-16,-8 17 5 16,0 6 2-16,5 13-2 0,7 7-1 15,3 18-4-15,5 11-3 16,7 23 1-16,1 13 1 15,9 20 4-15,1 9 1 16,3 24 1-16,12 10 0 16,9 15 0-16,10 5 1 15,24 8-2-15,7-3-7 16,26 6-9-16,7-12 1 16,4-13 4-16,9-10 10 15,7-20 10-15,4-13 3 16,10-18 14-16,0-6 2 0,7-16 0 15,3-9 0-15,4-15-13 16,-6-7-2-16,-4-12-58 16,-2-4-79-16,-1-8 85 15</inkml:trace>
  <inkml:trace contextRef="#ctx0" brushRef="#br0" timeOffset="21551.91">16943 6439 302 0,'0'-1'114'16,"1"1"-82"-16,10-2-3 0,-15 2 13 16,-1-1 6-16,-7-1 16 15,-1 0 8-15,-1-7-6 16,-13 6-10-16,-8-3-23 16,-12-3-10-16,-12 3 1 15,-2-2 6-15,-7-2 20 16,4-5 8-16,-5-1-4 15,-3-7-7-15,-11 0-23 16,-5-5-9-16,-12 4-11 16,3 2-1-16,0 0-2 15,-9-3 0-15,-2 3 0 16,-6-1 0-16,-1-2 0 16,5 1 0-16,-3-2-1 15,9 4 0-15,-1 1-1 16,1 7 0-16,11 4-1 15,-6 3 0-15,6 8 0 0,-1 8 0 16,3 10-3 0,-3 7 0-16,3 13-1 0,-2 9 0 15,2 14 0-15,5 5 1 16,10 6 0-16,11 6-1 16,22 7-3-16,15 9 1 15,17 6-1-15,16 1 2 16,14-5 3-16,11-4 0 15,16 3 2-15,2-1-1 16,30-4 1-16,4-5 0 0,26-10 1 16,7-7 1-16,25-7 0 15,15-4 1-15,18-17 2 16,23-16 1-16,2-22 4 16,0-13 0-16,5-23-1 15,-15-8 1-15,-20-9-2 16,5-3 2-16,-24 0 28 15,-14-2 11-15,-14-8 15 16,-16 1 2-16,-15-6-25 16,-7 2-11-16,-26 5-14 15,-10-1-3-15,-24 11-2 16,-18-1 1-16,-5-1-2 16,-17 2-3-16,-27-5-3 15,-7 3-8-15,-22-4-48 16,0-1-49-16,4 6 63 15</inkml:trace>
  <inkml:trace contextRef="#ctx0" brushRef="#br0" timeOffset="31238.76">10758 8080 362 0,'62'-30'121'0,"10"-13"-117"15,-5 0-2-15,-4-7 2 16,-3-1 3-16,-8-6 35 15,7-6 12-15,-9-4 29 16,1-4 8-16,6-4-27 16,7-1-12-16,-3-7-28 15,-6-2-10-15,-4-12-7 0,-16-3-1 16,-1-1-1 0,-4 3 0-16,-15 3 2 0,-1-5 0 15,-16 6 5-15,-4 2 2 16,-15 8-4-16,-8 8-2 15,-13 2-22-15,-17 4-7 16,-27 5-5-16,-16 13-1 16,-25 19 16-16,-14 11 4 15,-18 18 6-15,-10 13 1 0,-25 25 0 16,4 22-1-16,-17 24 1 16,-3 7 0-16,18 17 12 15,6 3 14-15,27 10 15 16,24 4 3-16,30 6-11 15,22 1-12-15,51 5-18 16,21-4-4-16,49-8-1 16,38-4-30-16,62-15 24 15</inkml:trace>
  <inkml:trace contextRef="#ctx0" brushRef="#br0" timeOffset="43656.66">19811 6823 781 0,'-21'-60'401'0,"19"53"-128"16,0 4-74-16,-1 0-83 16,3-2-14-16,0 5-11 15,0-1-8-15,0 1-24 16,0 0-19-16,0 0-21 15,0 0-11-15,1 6-8 16,6 22 1-16,19 47-1 16,-9-32 0-16,2 3 1 15,1-1 0-15,0-4 0 16,-2 1 0-16,3-14 0 16,1 1 0-16,-6-14 1 15,0-2 1-15,-4-1-7 0,-7-11 46 16,-2-10 32-16,-3-7 7 15,-3-22 18-15,1-6-48 16,2-12-30-16,1-1-8 16,5 6-12-16,0 7-1 15,-2 8 0-15,-2 10 0 16,-2 5-7-16,0 2-46 16,7 6-173-16,7-3 155 0</inkml:trace>
  <inkml:trace contextRef="#ctx0" brushRef="#br0" timeOffset="43956.41">20423 6511 859 0,'0'14'441'0,"-1"-6"-118"16,1 8-183-16,2 35-108 0,8-28-23 16,0 15-9-16,3 0 0 15,-1 4 2-15,3 6 2 16,-2-8 12-16,5 0-38 15,-10-7-300-15,2-3 238 16</inkml:trace>
  <inkml:trace contextRef="#ctx0" brushRef="#br0" timeOffset="44193.25">20313 7139 1063 0,'0'1'441'0,"12"-6"-252"16,9-9-63-16,11-9-45 15,-2 0-19-15,8-7-31 16,3 7-10-16,5-1-16 16,12-2-1-16,-3 11-1 15,-5-2-1-15,-10 4-16 16,-12 2-54-16,-1 4-219 15,-12 1 194-15</inkml:trace>
  <inkml:trace contextRef="#ctx0" brushRef="#br0" timeOffset="44436.09">20367 6650 1247 0,'-7'-5'511'0,"7"-3"-313"15,5-2-87-15,9-4-74 16,3 0-19-16,10-6-14 16,3-3-2-16,10 3 0 15,9-2 0-15,12-3-72 16,6 0-102-16,2-1 111 15</inkml:trace>
  <inkml:trace contextRef="#ctx0" brushRef="#br0" timeOffset="44583.98">20884 6366 557 0,'3'16'352'16,"2"5"-24"-16,9 18-208 15,4 13-48-15,4 9-57 16,4 10 0-16,1-8 2 0,-2-7 8 15,-3-6-130-15,0-11 84 16</inkml:trace>
  <inkml:trace contextRef="#ctx0" brushRef="#br0" timeOffset="44831.71">20931 6530 981 0,'0'-19'442'15,"1"-4"-189"-15,12-4-177 16,8 4-44-16,2 3-25 16,6-1-1-16,2 3-4 15,-4 2 0-15,-2 2 1 16,-1 6 1-16,-6-2-88 15,3 4-86-15,-5 7 106 16</inkml:trace>
  <inkml:trace contextRef="#ctx0" brushRef="#br0" timeOffset="44986.58">21074 6555 796 0,'21'2'408'15,"8"-8"-139"-15,6-7-112 16,0-5-138-16,-6 0-7 16,2-1-118-16,-9 2 82 15</inkml:trace>
  <inkml:trace contextRef="#ctx0" brushRef="#br0" timeOffset="45494.29">20513 6477 481 0,'-3'-1'272'0,"-8"-1"-44"0,-2-1-128 16,-33 1-18-16,30 9-11 15,-1 0-2-15,-9 7-1 16,1 1-16-16,-5 0-26 15,6 2-6-15,3 4-13 16,-3-7-5-16,16 7-3 16,-3 2-13-16,1-1-221 15,7 5 172-15</inkml:trace>
  <inkml:trace contextRef="#ctx0" brushRef="#br0" timeOffset="46610.06">20381 6555 234 0,'-44'13'176'16,"32"-9"28"-16,3-3-52 15,1 1-12-15,2-2 12 16,4 0-12-16,-1 0-34 16,3 0-23-16,0 0-55 15,0 0-17-15,0 0 1 0,0 0 15 16,11 1 17-16,10 0 4 16,34-7-6-16,-27-6-13 15,1-3-16-15,6 1-5 16,10-4-5-16,-1 3 0 15,1-2 0-15,-1 1 1 16,-10 2 3-16,-4 0 1 16,-9 2 4-16,-8 3 0 15,-9-1 2-15,3 6-1 16,-2-1 1-16,-1 1 0 16,-5-1 15-16,-9 4 6 0,-10 0 3 15,2 2 2-15,-3 7-13 16,-8 0-6-16,-13 5-4 15,-9 2-4-15,-2 4-6 16,0 3-3-16,9 5-3 16,4 1 0-16,5-4-1 15,2 2 0-15,11-2 0 16,0-6-1-16,13-6-1 16,2-2-1-16,5-9-5 15,6 3 0-15,-1-4 1 16,-3-1 3-16,0 0 4 15,12-2 2-15,18-5-1 16,31-17 1-16,-23 3 3 16,4 1-27-16,6-4-144 0,-4 2 120 15</inkml:trace>
  <inkml:trace contextRef="#ctx0" brushRef="#br0" timeOffset="56554.6">9561 7757 122 0,'-36'4'85'0,"14"-1"22"16,14 5 2-16,11-6-14 16,5-2 2-16,16 0-4 15,-1-10 9-15,23 3 1 16,16-1-24-16,26 0-51 16,10 14-12-16,20-1-14 15,8 6-1-15,12-1 0 16,6-4 1-16,1 1 2 15,-5-7 2-15,-12 3 6 16,-9-2 3-16,-14-1 4 16,-11 2 3-16,-35-2 4 15,-12-3-1-15,-32-6 76 16,-7 4 9-16,-18-8-4 16,-7 6-3-16,-18-3-82 15,-17 1-16-15,-15-6-6 0,-16 0-2 16,-18 5-1-16,-4-2 0 15,-11 13 2-15,-6 2 2 16,-14 4-1-16,0 5 1 16,-3-2 0-16,-3 2-1 15,16 0 0-15,-1 3 1 16,27 2 0-16,20-1 0 16,24-10 0-16,16-6 0 0,18 0-4 15,9-1-12-15,21 2-5 16,15-1-3-16,24 0 1 15,25 2 8-15,38-4 3 16,16-2 0-16,37-1 4 16,19-4 2-16,8-4 4 15,-8 2 2-15,-2-2 0 16,-16 2 3-16,-26 1 2 16,-9-2 2-16,-50 1 6 15,-15-1 10-15,-38 4 50 16,-16 0 14-16,-20 5 2 15,-15 0-12-15,-25 2-50 16,-21 1-15-16,-23 0-8 16,-14 4-2-16,-21 10-2 15,11 6-1-15,-20 4-1 16,7 0 0-16,13 0 1 16,5-1-1-16,27-5-5 0,11 0-12 15,36-3-47-15,11-2-76 16,29 9 90-16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06:01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2144 3790 660 0,'180'-2'-2'0,"-86"2"-2"16,182 0 0-16,-264 0 4 16,3 4 1-16,1-4 36 15,-1 1 4-15,6-1 3 16,-2-3 0-16,11 3-31 15,-2-3-2-15,4 3-4 16,1-4-1-16,2 3-3 16,9-1-3-16,8 1 0 15,13 1-2-15,12-3-1 16,6 3 1-16,18 0 1 16,3 0 1-16,1 0 0 15,-16-2 0 1,-46-1 1-16,2 2-1 0,135-9 1 0,-4-4-1 15,20 2 0-15,-71 4 0 16,2 1 0-16,-4 0 0 16,0 1-2-16,5 0 1 15,13-2-1-15,6 6 1 16,12-1 1-16,8 2 0 16,-3 1 2-16,13 1 0 15,-1-1 2-15,-13-5-1 16,17 2 0-16,-11-7 0 0,-5 2-2 15,13-2-1-15,-9-4 0 16,1 5 0-16,14 4 0 16,-4 0-1-16,-11 5 0 15,13 5 1-15,1 1 0 16,1-2 0-16,21 2 1 16,-6-4 0-16,-4-1 0 15,14-2 0-15,-7-3 1 16,-5 4 0-16,1-7 0 15,-12 2 0-15,0-4 86 16,4-6 3-16,-12 6 2 16,4 2 0-16,0-7-85 15,-6 6 0-15,1 2 0 16,-10-2 2-16,-13 9 0 16,-14 0 0-16,-19 3 4 0,-10-2 3 15,-19 1 9-15,-7-6-1 16,-8-2-2-16,-8-3-4 15,-10-3-8-15,-2 4-3 16,-15-2-1-16,0 3-1 16,-10 2-28-16,-3 3-67 15,2 16 60-15</inkml:trace>
  <inkml:trace contextRef="#ctx0" brushRef="#br0" timeOffset="3638.43">26886 17912 1086 0,'-21'20'363'0,"-4"-3"-357"0,1 2-4 15,4 1 0-15,6 5-1 16,1 0-1-16,0 6-2 15,3-1-1-15,-5 5 1 16,4 5 9-16,-6 2-39 16,2 4-94-16,-5-5-75 15,9-2 106-15</inkml:trace>
  <inkml:trace contextRef="#ctx0" brushRef="#br0" timeOffset="3923.08">26603 17853 1048 0,'-3'21'377'16,"-1"-5"-288"-16,10 15-93 15,14 0-6-15,4 5 6 16,7-2 1-16,0-1 2 16,-1-4 1-16,3 2 0 15,-5-1 0-15,1-2 17 16,-4 4-66-16,-3-8-173 0,-3-2-137 16,-1-6 189-16</inkml:trace>
  <inkml:trace contextRef="#ctx0" brushRef="#br0" timeOffset="4164.47">27269 18117 1127 0,'-4'25'399'16,"-3"1"-329"-16,7 8-67 16,1 3-4-16,4-4 1 15,-2 0-1-15,1-4-8 16,2-5-39-16,-1-4-244 16,3-3 205-16</inkml:trace>
  <inkml:trace contextRef="#ctx0" brushRef="#br0" timeOffset="5333.31">17680 9614 535 0,'-1'0'283'0,"-1"0"-76"16,1-1-39-16,0-2-65 15,0 2-22-15,0 0-13 16,0 0-1-16,-2-1-1 15,2 1-6-15,-2 0-24 16,2 1-14-16,-6 1-17 16,-2 16-5-16,-28 60-1 15,27-19 0-15,-2 5 1 16,3 1 2-16,-2-5-1 16,2-5 2-16,5-4-1 15,-5-5 14-15,4-11-97 16,-3-5-116-16,6-17 130 15</inkml:trace>
  <inkml:trace contextRef="#ctx0" brushRef="#br0" timeOffset="5571.12">17377 9694 460 0,'-9'3'248'15,"6"-1"-61"-15,4 6-17 16,22 3-55-16,8 5-9 16,4 3-31-16,11 0-19 0,1 2-32 15,1-4-11-15,6 2 0 16,-4-7 2-16,-5-2 6 16,-1 6-25-16,-13-5-94 15,-7 3-131-15,-12 10 137 16</inkml:trace>
  <inkml:trace contextRef="#ctx0" brushRef="#br0" timeOffset="5914.7">18013 9811 698 0,'1'-5'349'0,"7"-7"-129"15,-4 1-98-15,6 0-11 16,7-1-57-16,-1 5-17 16,1 2-18-16,0 10-9 15,-17 10-5-15,0 11 3 16,-6 19 2-16,-1 1 0 0,2 4-4 15,-5-7-4-15,14-15-6 16,3-8-3-16,11-10 1 16,9-4 2-16,-2-6 6 15,-2-4 3-15,0-2 4 16,1-7-10-16,1-4-76 16,0-3 57-16</inkml:trace>
  <inkml:trace contextRef="#ctx0" brushRef="#br0" timeOffset="11329.53">7399 7508 460 0,'32'18'166'16,"12"-6"-128"-16,14 9-26 15,33-4 22-15,9-3 5 16,21-1 3-16,8-10-4 15,12 0-10-15,-1-3 12 0,8-2 17 16,-1 1 3-16,3-1-5 16,2 1-13-16,5-2 16 15,13 2-2-15,3-5 5 16,11 1 8-16,26-3-29 16,-2-3-5-16,23-4-12 15,7 2-11-15,-1-3-6 16,9-1 1-16,-12-2 0 15,-1 2-1-15,-20-3 35 16,-2-1 16-16,-7-1 4 16,-6-2 0-16,9 4-36 15,-2 2-15-15,0 7-5 16,-5-3 0-16,-29 0 0 16,-14 6 2-16,-37-1 0 0,-15 4 1 15,-41 5 4 1,-12 0-40-16,-37-1-131 0,-16 1-176 15,-47 4 199-15</inkml:trace>
  <inkml:trace contextRef="#ctx0" brushRef="#br0" timeOffset="11911.2">7580 7721 945 0,'59'-3'311'0,"13"3"-314"16,39 5 0-16,12 4 1 15,24-2 2-15,18 10 0 16,15 0 0-16,16-1 0 15,7 6 0-15,17-13 0 16,7 1 0-16,7-4 1 16,12-8 52-16,-10 1 4 15,12-12 34-15,-8 5 8 0,13-2-43 16,4 7 2-16,6 0-35 16,7 2-4-16,-3 1-10 15,-1 0-2-15,-13 4 1 16,-8 2 0-16,-37-2 0 15,-7 0 0-15,-47 0-4 16,-19-2 9-16,-35 4-71 16,-28-3-51-16,-42 0 70 15</inkml:trace>
  <inkml:trace contextRef="#ctx0" brushRef="#br0" timeOffset="12422.64">3974 9085 902 0,'90'-15'286'15,"16"2"-242"-15,29-4 38 0,15 0 10 16,18-5 34-16,23 0-51 15,-1 0-40-15,-1 1-9 16,6 8-17-16,-19 1-3 16,-15 5-1-16,-2 4-1 15,-25 3 1-15,-5 2 1 16,-9 4-36-16,-8 9-110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21:22.6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2992 10065 830 0,'-56'-11'280'0,"-8"0"-272"16,0 4 0-16,2 0 10 16,0-4 11-16,6 5 19 15,4 2 6-15,1 4-2 16,3 2-9-16,0 6-21 16,-3 3-7-16,1 2-12 15,2 5-3-15,11 7-3 0,1-1-2 16,11 3-4-16,5 4 0 15,9 12-4-15,2 9 0 16,9 16 2-16,0 13 1 16,11 21 2-16,0 17 2 15,3 28 3-15,0 14 1 16,-2 14 2-16,0 3 0 16,2-11 0-16,3-8 0 0,6-14 1 15,0-13 0-15,-2-19 1 16,-7-12 0-16,-8-15 2 15,-4-13-9-15,1-11 35 16,8-8 0-16,5-21-4 16,4-5 8-16,13-16-37 15,6-7-2-15,22-5 3 16,5-9 0-16,19-4-69 16,13-1 53-16</inkml:trace>
  <inkml:trace contextRef="#ctx0" brushRef="#br0" timeOffset="1798.18">2717 3500 356 0,'4'6'114'16,"4"4"-120"-16,2-2-3 15,9 11 4-15,6-1 1 16,5 0 7-16,6 0 7 16,9 5 35-16,-4-1 13 15,6 0 21-15,-2 0 2 0,2-5-22 16,6 0-10-16,8-1-17 16,11-1-6-16,21 2-9 15,12-3-3-15,16 1-5 16,9-4-2-16,12 0 1 15,6 0-1-15,10-3-1 16,5 0-1-16,3 1-1 16,1-4-1-16,16-1 0 15,2-4 0-15,8-1 0 16,15-3 0-16,-3-3 1 16,12-4 0-16,6 0 1 15,-7-1 0-15,13-2-2 16,-13 6 0-16,3-1-1 15,0 1 1-15,-8 0 1 16,5 3-1-16,-16-1 2 16,3 5-2-16,-6-6 7 0,-8-2 6 15,1 0 10-15,-9-4 4 16,-17 4 1-16,1 1-2 16,-20 2-4-16,-10-2-1 15,-22 4-1-15,-18-1-2 16,-33 3-5-16,-9 4-2 15,-25 3-81-15,-7 5-137 16,-17 18 135-16</inkml:trace>
  <inkml:trace contextRef="#ctx0" brushRef="#br0" timeOffset="61209.23">8274 11177 82 0,'19'-5'91'0,"5"-1"62"16,-11-1 19-16,16-5 4 16,1 3-13-16,0 0-54 15,10 4-24-15,-7 2-47 16,-1 3-15-16,-6 0-13 16,-1 1-4-16,-2 2-2 15,3 1-1-15,3-2-1 16,3 0 0-16,13-2-1 15,4 0 0-15,5-4 29 0,4-1 8 16,-1 1 1 0,0 3 1-16,0 7-31 0,-3 1-5 15,-6 7-1-15,0 3 0 16,-2-4 0-16,6 5-1 16,3-3 0-16,0-3-1 15,9-3 0-15,-4-5 0 16,8-2-1-16,4 0 0 15,6 2 0-15,0 2 0 16,-7 6 0-16,0 0 0 16,-7 0 0-16,2 2 0 0,5 2 0 15,0-4 0-15,13-3 0 16,0 1 1-16,6-6-1 16,0 1 2-16,-1-4 45 15,4 1 5-15,6 1 2 16,-6 0 0-16,2 0-45 15,-4 2-5-15,-7-4-2 16,14 4-1-16,5 2 0 16,0-4-1-16,1 3 1 15,-5-3-1-15,3 2 0 16,9 4 0-16,-1-6 1 16,1 0-1-16,-6-3 1 15,-3 5-1-15,1-1 0 16,0-1 1-16,4-1-1 15,-6-2 0-15,9 2 0 0,3 1 18 16,3 1 11-16,5-2 2 16,0-2 1-16,7-1-18 15,-1 0-11-15,4-3 0 16,-4 9-2-16,-4-5 1 16,3 5-1-16,-2-4 0 15,-2 0 0-15,5-1-1 16,-5 2 1-16,1-5 0 0,3-3 0 15,-7 5 1-15,3-6-1 16,-5 5 0-16,0 1 0 16,-12 1 0-16,-12 0 0 15,0 1 1-15,-12 1 1 16,-3-2 1-16,-12 3 0 16,-8-4 1-16,-7 3-2 15,5 2 0-15,1-2 0 16,-1 0-1-16,3-2 2 15,3 3-1-15,-9-1 1 16,-6-1 0-16,-15 1-1 16,-6-2 0-16,-6 6-66 15,0 4-129-15,5 10 128 16</inkml:trace>
  <inkml:trace contextRef="#ctx0" brushRef="#br0" timeOffset="64852.03">24332 11273 435 0,'14'2'192'0,"7"2"-102"16,-3 7-22-16,4-3-12 15,8-1-12-15,6 0 0 16,11-4-1-16,21-3-1 16,-2-6-8-16,25-2-14 15,13 2-2-15,5-5-6 16,12 5-5-16,-1-8-4 15,8 4-2-15,8-1 1 16,6 2 31-16,14 0 14 0,-3 0 1 16,14-3 1-16,16 0-32 15,14 5-14-15,8-1 1 16,10 8-3-16,-3 4 1 16,-10 7-1-16,0 1-1 15,-14 4 3-15,-1-2 0 0,0-6 4 16,-4-2 3-1,19 0 38-15,-3-4 8 0,6 1 1 16,4-3 0-16,-19 0-38 16,23-3-8-16,-3-6-4 15,-7 6-2-15,13-3-2 16,-28 0 1-16,-14 11-1 16,1-1 0-16,-18 6 5 15,-9 4 2-15,-9 2 1 16,-7 3 1-16,-12-2-3 15,-2 0-4-15,-8 3 0 16,-17-7-1-16,-12 8 1 16,-12-7-1-16,-17 2-44 15,-13 2-127-15,-16 7 115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07:36.2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7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8:09:56.759"/>
    </inkml:context>
  </inkml:definitions>
  <inkml:trace contextRef="#ctx0" brushRef="#br0">12725 10846 220 0,'-17'-12'172'0,"16"10"-3"0,-8-2-28 16,0 3-19-16,12 7-46 15,-9 0-12-15,1 6-15 16,-6 2-9-16,1 5-12 16,-2 0-9-16,-6 11-17 15,16-2 0-15,-2 7-1 16,3 3-1-16,2-9 2 15,-2-2-2-15,11-7 0 16,-7-1 0-16,8-1-1 16,-2-1 0-16,1-10-1 15,11 0 2-15,-1-7 0 16,10-2 0-16,-1-8 0 16,3 3 0-16,12-4 0 15,-6 3 2-15,3 1-1 16,2 5-1-16,0 2 1 0,4 2-1 15,-5 2 1-15,4 1 0 16,-9-1 0-16,-4-1 0 16,-4-2-1-16,-5-1 1 15,-1-2 2-15,-6-5 0 16,0-5 1-16,0-4 0 16,-1-4-3-16,7 0-1 0,11-2-2 15,5-3-2-15,1 7 2 16,1 4 1-16,-6 4 0 15,-1 6 1-15,-8 2 3 16,-5-1 2-16,-6-3-191 16,-8-4 141-16</inkml:trace>
  <inkml:trace contextRef="#ctx0" brushRef="#br0" timeOffset="11930.3">15442 11177 151 0,'-1'-5'78'0,"1"4"-28"16,3-4-14-16,-3 5 10 15,0-1 3-15,26-6 1 16,38-9-3-16,-13 7-35 16,0 3-7-16,11 3-4 15,10-2 0-15,-2 1 0 16,-5 4 0-16,-10 0 1 16,-3 4 1-16,-14 2 3 15,2 0 4-15,-14 4-6 16</inkml:trace>
  <inkml:trace contextRef="#ctx0" brushRef="#br0" timeOffset="19577.97">21569 10905 104 0,'-1'-2'70'16,"1"1"13"-16,-1 1-8 15,1-1-23-15,0 0-15 16,0 0-28-16,0-1-8 16,0 1-1-16,0 1 0 15,0 0 0-15,4 10 1 0,5 15 0 16,7 34 0-16,-13-32 0 15,1-1 0-15,-1 4-1 16,1-5 1-16,2 6 0 16,2-6 1-16,7 4 11 15,6-2 13-15,11 0 28 16,2-4 8-16,6-7-3 16,1-6-13-16,6-2-25 15,10 1-9-15,10-3-6 16,4 1-2-16,16 0 0 15,5 3 0-15,7 0 1 16,1-1-1-16,-3-4 0 16,5 3-1-16,7-4-1 15,8 0 1-15,-2-3 0 16,-7-4 0-16,-3-3 2 16,-7-4-2-16,-3 0 2 0,-2 0 0 15,-14-3 0-15,2 1 0 16,-9 0 2-16,-6 3 2 15,-10 1 3-15,-4 3 0 16,-23-7 51-16,-7 1 11 16,-9-8 25-16,-11-5 9 15,-9-5-39-15,4-5-10 16,-9-3-27-16,-9 0-9 0,4-2-17 16,-10 0-4-16,-12-1-6 15,6 3-9-15,-2 2-61 16,-3 1-93-16,15 2 107 15</inkml:trace>
  <inkml:trace contextRef="#ctx0" brushRef="#br0" timeOffset="59984.38">25860 10201 1038 0,'-1'2'413'15,"2"3"-241"-15,6 12-146 16,3 6-27-16,2 6 1 16,4 9 1-16,-2 1 6 15,-7-5 1-15,-1 6 1 16,-5-4-2-16,-3 1 1 15,0-3-1-15,-3-4-13 16,4-3-57-16,3-15 44 16</inkml:trace>
  <inkml:trace contextRef="#ctx0" brushRef="#br0" timeOffset="60331.06">26103 10141 854 0,'-25'14'390'0,"6"2"-157"15,-4 11-163-15,-2 0-37 16,7 3-19-16,-7-3 2 0,5 0 11 16,7-4 8-16,0-4 11 15,9-1 3-15,4-7 6 16,1 1 7-16,4-5 7 15,5 2 9-15,13-4-9 16,8 5-11-16,1-5-22 16,1-2-15-16,-5-1-13 15,-6-2-1-15,5 0-2 16,2 0 1-16,-1 0 2 16,1-2-22-16,-11-6-122 15,4 3-227-15,-2 3 231 16</inkml:trace>
  <inkml:trace contextRef="#ctx0" brushRef="#br0" timeOffset="60534.13">26366 10152 1205 0,'-3'0'509'16,"3"0"-302"-16,0-2-102 15,0 1-100-15,19-6-7 16,34-22 2-16,-30 18 0 0,3-4 1 16,9 2 1-16,-4-1-36 15,-3 6-46-15,-8 3-163 16,-5 1-263-16,-14 12 327 16</inkml:trace>
  <inkml:trace contextRef="#ctx0" brushRef="#br0" timeOffset="60688.48">26498 10231 779 0,'15'2'480'0,"7"-10"-91"16,-2-2-141-16,17-6-170 16,-1 1-57-16,-5 0-13 15,8 1-49-15,-7 5 32 16</inkml:trace>
  <inkml:trace contextRef="#ctx0" brushRef="#br0" timeOffset="60968.83">27030 9748 912 0,'-2'19'537'0,"-11"-8"-51"16,10 15-274-16,6 2-161 16,-1 4-34-16,11 5-15 15,-2-5 0-15,5-2 1 16,3 0 0-16,-10-5-24 15,7-3-59-15,0-5 54 16</inkml:trace>
  <inkml:trace contextRef="#ctx0" brushRef="#br0" timeOffset="61166.02">27323 9944 1245 0,'-19'19'472'16,"5"0"-350"-16,5 1-73 16,4-1-39-16,5 0-8 15,0-5-2-15,0 1 19 16,4-9-133-16,5-1-180 16,9-9 198-16</inkml:trace>
  <inkml:trace contextRef="#ctx0" brushRef="#br0" timeOffset="61469.4">27560 9739 530 0,'0'29'245'0,"8"-4"-67"15,5-5-25-15,7-9 8 16,4-9-3-16,8-5-23 16,-6 1-17-16,-7-9-43 15,2 5 24-15,-19-7 5 16,2 0 9-16,-10-3 10 16,-6-1-36-16,1 0-37 15,0 3-20-15,8 3-20 0,-4 3-6 16,2 2-37-16,-1-2-62 15,4 4-351-15,10-4 303 16</inkml:trace>
  <inkml:trace contextRef="#ctx0" brushRef="#br0" timeOffset="61753.56">27926 9641 345 0,'0'13'198'16,"0"-2"-5"-16,9 7-58 16,1-1 0-16,3-1-22 15,5-1 24-15,8-9-18 16,5 2-12-16,3-13 44 16,-1-1-41-16,-9-7 2 15,-6-4 5-15,-14 1-20 16,-2 0 2-16,-12-3-27 15,-7-1-8-15,-6 2-33 16,-6-3-9-16,5 9 0 16,-1 0-52-16,4 5-96 15,6-1-84-15,6 2 106 0</inkml:trace>
  <inkml:trace contextRef="#ctx0" brushRef="#br0" timeOffset="62128.89">28397 9490 732 0,'-26'7'398'0,"4"14"-69"15,7 3-138-15,10 0-105 16,6 1 4-16,18-8-23 16,7-4-9-16,17-13-11 15,0-6-18-15,10-10-3 16,-4-3 0-16,-13-3-3 15,-9-2 4-15,-20 5 8 0,-14 0-1 16,-22 1-18-16,-5 5-44 16,-15 5-138-16,2 5-123 15,4 12 170-15</inkml:trace>
  <inkml:trace contextRef="#ctx0" brushRef="#br0" timeOffset="62621.71">27647 9659 866 0,'-1'0'322'0,"-3"0"-242"16,-8 7-57-16,-1 8-129 16,-32 37 80-16</inkml:trace>
  <inkml:trace contextRef="#ctx0" brushRef="#br0" timeOffset="63531.65">25576 8953 1125 0,'-4'21'409'16,"5"14"-325"-16,13 10-61 15,13 15-22-15,4 5-1 16,7 1 0-16,-6-10 0 15,-1-15 1-15,-5-5 1 16,-4-12 2-16,-6-2 4 0,-10-11 55 16,-2 0 16-16,-7-10 26 15,-3-3 4-15,-8-13-52 16,-3-8-15-16,-8-21-29 16,-3-4-6-16,-3-22-6 15,7 4-1-15,7 10-2 16,7 8 1-16,5 27 10 15,3 5 4-15,1 13-5 16,-1 3-5-16,13 3-11 16,1 9 0-16,16 4 8 15,4 6 5-15,7-1 3 16,1-2-2-16,6-9 1 16,7 0 0-16,-5-10 1 15,3 0 2-15,-14-3 0 16,-14-6 6-16,-15-1 46 15,-4-5 9-15,-12-11 8 0,0-4-3 16,-13-10-47-16,-5-11-11 16,-1-1-15-16,2 3-3 15,10 9-5-15,9 12-10 16,6 17-68-16,0 4-79 16,5 4 100-16</inkml:trace>
  <inkml:trace contextRef="#ctx0" brushRef="#br0" timeOffset="63788.83">26230 8797 822 0,'4'-17'385'15,"5"-3"-102"-15,6-3-224 16,2-2-34-16,-1 2-10 16,-1 2-6-16,-5 8-1 15,-4 2-2-15,-8 18-52 16,-3 6-46-16,-6 16-208 16,-2 0 190-16</inkml:trace>
  <inkml:trace contextRef="#ctx0" brushRef="#br0" timeOffset="63860.89">26242 8870 372 0,'7'0'270'0,"6"-2"7"16,5-8-145-16,7-1-59 16,5-6-62-16</inkml:trace>
  <inkml:trace contextRef="#ctx0" brushRef="#br0" timeOffset="64510.54">26828 8328 931 0,'-52'-39'476'0,"45"34"-147"16,7 1-96-16,-3 6-141 15,6 4-39-15,3 13-46 16,4 8-6-16,2 6 2 15,2 7 1-15,4 0 0 16,-3 3 1-16,-1-6 1 0,2-1 1 16,-2-8-54-16,1-4-76 15,6-18 79-15</inkml:trace>
  <inkml:trace contextRef="#ctx0" brushRef="#br0" timeOffset="64772.93">27147 8261 685 0,'-25'45'383'0,"12"-5"-77"15,11-3-135-15,19-8-113 16,2-6-16-16,8-16-10 16,2-3-1-16,5-10 4 15,-2-3-10-15,-8-5 33 16,-4-2 6-16,-14 0 38 15,-1 5 21-15,-7-8-16 16,-12 2-4-16,-5-9-41 16,-4-3-24-16,-4 7-24 15,4 1 7-15,14 11-96 16,-2 8-47-16,11 1 76 16</inkml:trace>
  <inkml:trace contextRef="#ctx0" brushRef="#br0" timeOffset="65086.85">27531 8174 575 0,'-5'35'332'0,"2"-10"-44"0,13 2-178 16,6-8-36-16,12-9-19 15,7-4 11-15,-2-12 50 16,7-1 5-16,-6-10-9 16,-7-3-10-16,-2-3-18 15,-17-6 1-15,-8 2 19 16,-3 3-5-16,-15 6-26 16,3-2-14-16,-12 9-41 15,-6 4-7-15,-1 3 7 16,-1 4-51-16,8 0-91 15,9 0-79-15,10-3 101 16</inkml:trace>
  <inkml:trace contextRef="#ctx0" brushRef="#br0" timeOffset="96365.48">7729 12741 809 0,'4'3'363'0,"-13"-1"-159"15,-4-2-37-15,1 3-71 16,7 14-19-16,3 15-53 16,4 12-6-16,7 14-8 15,-1 10-5-15,7 9 1 16,8 3 0-16,-2 8-1 15,-2-6 0-15,3-5-24 16,-9-6-33-16,1-17-122 16,-3-6-169-16,1-10 218 0</inkml:trace>
  <inkml:trace contextRef="#ctx0" brushRef="#br0" timeOffset="96784.67">7549 12743 822 0,'-16'0'388'0,"8"-10"-183"16,-1 1-37-16,13-5-93 15,7-4-35-15,16 0-28 16,11 1-4-16,23 6-4 15,11 0-3-15,11 11-4 16,5 3-2-16,3 12 1 16,7 7 1-16,15 14 1 15,1 11 2-15,-5 10 0 16,-13 7 4-16,-27 7 4 16,-15 2 2-16,-25 8 6 15,-17 1 2-15,-25 2 3 16,-12-6 0-16,-15-11 6 15,-4-9 18-15,-6-12 4 0,-3-5-4 16,0-7-8-16,5-3-20 16,-11-9-23-16,-1-6-20 15,3-14-36-15,-4-4-52 16,22-13-197-16,8-4 211 16</inkml:trace>
  <inkml:trace contextRef="#ctx0" brushRef="#br0" timeOffset="97309.11">9225 13444 880 0,'-12'-11'403'0,"-8"0"-188"0,6-1-36 16,4-6-95-16,1-9-23 15,8-12-33-15,4-9-4 16,5-10-3-16,4 0 2 16,0-14 14-16,2-1-1 15,-3-3-2-15,1-3-6 16,1 9-26-16,4 4-2 16,9 16-6-16,-2 12-5 15,8 19-7-15,-5 11-4 0,-9 11 4 16,6 11 2-16,-7 18 8 15,9 15 2-15,11 15 1 16,-3 13 2-16,13 10 3 16,-3-2 0-16,4-1 3 15,0-5-18-15,-4-11-46 16,-8-9-47-16,2-4-271 16,-4-2 255-16</inkml:trace>
  <inkml:trace contextRef="#ctx0" brushRef="#br0" timeOffset="97516.3">9243 13169 1022 0,'16'-12'405'15,"18"-5"-280"-15,2-6-73 16,21-5-26-16,1 6-64 0,4-10-222 16,8 4 186-16</inkml:trace>
  <inkml:trace contextRef="#ctx0" brushRef="#br0" timeOffset="97688.55">10217 12641 891 0,'-12'19'353'0,"6"19"-238"15,6 12 19-15,10 18-48 16,8 8-3-16,7-7-22 16,6-2-33-16,4-10-49 15,-3-6-71-15,1-8 63 16</inkml:trace>
  <inkml:trace contextRef="#ctx0" brushRef="#br0" timeOffset="97908.24">9892 12744 1113 0,'38'-1'442'0,"4"-22"-260"16,9-4-57-16,23-1-81 16,14-5 2-16,13 1-41 15,-2-1-20-15,0 2-70 16,-2 6-73-16,-11 8 91 16</inkml:trace>
  <inkml:trace contextRef="#ctx0" brushRef="#br0" timeOffset="98280.76">11148 13177 925 0,'-10'-48'389'0,"2"-2"-215"16,7-17-83-16,4 3-17 15,1-13-8-15,0-3-8 16,6 2-21-16,0 2-12 16,9 19-21-16,2 11-7 15,2 25 6-15,1 5 3 16,1 16 21-16,6 6 11 0,13 18-4 15,11 11 0-15,8 28-17 16,5 14-7-16,-1 10-6 16,-1 7 1-16,-6-9-19 15,-1-8-7-15,-5-15-88 16,-5-6-58-16,-11-9 105 16</inkml:trace>
  <inkml:trace contextRef="#ctx0" brushRef="#br0" timeOffset="98489.16">11104 12988 1201 0,'44'-22'440'15,"29"0"-345"-15,19 2-61 16,8 7-22-16,3 3-44 16,-7 5 24-16</inkml:trace>
  <inkml:trace contextRef="#ctx0" brushRef="#br0" timeOffset="100824.45">12813 12495 614 0,'-45'-22'333'0,"32"16"-100"0,3 4-83 15,3-6-21-15,7 5-64 16,0 0-23-16,11-2-26 16,4-3-14-16,10-4-6 15,7-4 2-15,4-4 0 16,7 3 0-16,2-3 1 16,2 0-1-16,-1 2 2 15,-7 2 0-15,-6 5-57 16,-2 1-87-16,-8 12 94 15</inkml:trace>
  <inkml:trace contextRef="#ctx0" brushRef="#br0" timeOffset="101098.62">12912 12705 834 0,'4'3'304'0,"9"-13"-245"16,3-1-16-16,18-7-32 15,6-3 1-15,13 2-8 16,2-1-3-16,-4 1 17 15,-2 1-107-15,4 4 71 16</inkml:trace>
  <inkml:trace contextRef="#ctx0" brushRef="#br0" timeOffset="102129.46">14272 12284 672 0,'-17'-8'344'16,"11"-1"-125"-16,-11 3-96 15,14 4-41-15,9 2-58 16,-9 0-15-16,3 0-8 16,0 0 1-16,0 11 9 15,3 19 5-15,2 42 5 16,2-23-2-16,-3 3-7 15,3 0-3-15,-1 2-5 0,2 2 0 16,-3-6 0 0,-3-8 0-16,4-2 0 0,-5-7 1 15,2-8-1-15,7-5 2 16,-5-10 1-16,-3-6 9 16,8-6 26-16,-9-2 3 15,3-7 1-15,0-6-8 16,-8-5-25-16,1-7-3 15,5-6-2-15,-4 1-2 0,5-6 0 16,-1 3-1-16,-7-4-2 16,5-2-1-16,-1 0-2 15,3-1-2-15,8 5-1 16,-1 3 0-16,0 4 1 16,-2 8-1-16,4 7-3 15,1 5-3-15,-1 12-1 16,3 0-1-16,3 20 3 15,-3 9 2-15,5 8 2 16,3 3 2-16,-1-6 2 16,3-1 0-16,-2-6 0 15,0-2 0-15,1-4 0 16,-1-5 1-16,3 0 1 16,-4-8 0-16,-2-4 2 15,0-4 1-15,-6-11 5 16,2-6 0-16,-1-10 1 0,-1-6 0 15,-2-9-2-15,-2-5-1 16,-6 5-6-16,-5-10-2 16,13 9-3-16,-8 3-3 15,5 9 3-15,7 14-1 16,-17 12 1-16,6 4 0 16,-6 6 1-16,2-5 2 15,2 17 8-15,13 57 2 0,5-23 1 16,-7 5-2-16,8 2-5 15,0-4 0-15,0-4-1 16,3-3 1-16,-2-11-2 16,-4-6-30-16,1-11-171 15,5-5 142-15</inkml:trace>
  <inkml:trace contextRef="#ctx0" brushRef="#br0" timeOffset="102490.16">15484 12315 574 0,'-58'62'261'0,"37"-32"-112"15,15 6-73-15,-2 3 11 16,17-11-25-16,6 3-11 16,17-11-18-16,8-3 7 15,0-12 11-15,-2-5-10 0,-3-4 65 16,-5-8-2-16,-11-5 29 16,-2-2 30-16,-22-10-35 15,-6-4-20-15,-15-2-41 16,-8-4-25-16,-3 12-35 15,-2-2-23-15,-1 15-53 16,-3 4-55-16,3 1-152 16,7 4 175-16</inkml:trace>
  <inkml:trace contextRef="#ctx0" brushRef="#br0" timeOffset="102941.46">15940 12277 507 0,'-9'12'320'0,"9"-9"-21"16,0-1-149-16,5 15-117 15,-1-1-13-15,4 13-3 16,1 8 0-16,8 10-11 16,-1-3-3-16,-1 1 13 15,3-4-70-15,-8-9 44 16</inkml:trace>
  <inkml:trace contextRef="#ctx0" brushRef="#br0" timeOffset="103252.58">15919 12259 716 0,'3'-15'306'15,"0"-3"-158"-15,23 1-73 16,4 7-14-16,17 10-7 16,1 3-4-16,2 14 14 15,-1 5-6-15,-1 9-13 16,1 7-4-16,-12 3-26 16,-8 3 19-16,-17 5 15 15,-12-5 9-15,-10 6 30 16,-14-7-5-16,-17-4 3 15,-3-3-7-15,-10-15-33 16,5-4-16-16,5-14-45 16,9-6-47-16,14-14-156 15,8-4 141-15</inkml:trace>
  <inkml:trace contextRef="#ctx0" brushRef="#br0" timeOffset="103611.52">16557 12236 690 0,'-1'11'271'0,"-1"5"-150"0,-1 5-102 15,3 10-4-15,-3 0 21 16,0-1 3-16,-3 4 23 15,-2 1 3-15,5-2-1 16,-4-3 0-16,7-4-28 16,3-8-7-16,4-7-21 15,10 0 10-15,8-6 20 16,5-1 10-16,12-2 7 16,3-2-14-16,2 2-22 15,2 1-10-15,-3-1-6 16,-1 3 0-16,-12-1 0 15,-3-3 0-15,-11-1-28 16,-4 0-41-16,-3-1-169 16,-1 1 153-16</inkml:trace>
  <inkml:trace contextRef="#ctx0" brushRef="#br0" timeOffset="103841.95">16589 12416 493 0,'7'-3'312'0,"6"0"-43"0,20-6-108 16,8-5-15-16,23 4-95 15,-1 1-33-15,-2 6-15 16,-9 0 1-16,-18-5-50 15,-6 4-124-15,-5 4 116 16</inkml:trace>
  <inkml:trace contextRef="#ctx0" brushRef="#br0" timeOffset="104081.34">16591 12176 696 0,'3'-10'302'0,"4"3"-129"0,0-4-18 15,4 4-18-15,1-3-23 16,5 2-58-16,5-1-22 16,6 3-24-16,2 0-7 15,12 2-3-15,1 4-31 16,3 3-76-16,6 3-82 15,-7 1 108-15</inkml:trace>
  <inkml:trace contextRef="#ctx0" brushRef="#br0" timeOffset="104453.4">17592 12025 254 0,'0'-1'228'16,"0"2"6"-16,-4 7-36 15,3 3-24-15,-6 7-64 16,-3 5-25-16,6 10-19 16,-6 7-15-16,8 11-26 15,-10 1-1-15,5 3-14 0,2-3-2 16,2-10-2-16,3-5-2 15,5-9 1-15,1-7 18 16,1-11 22-16,13 2 11 16,3-12 8-16,6 0-15 15,13 0-15-15,1 0-11 16,6 0-9-16,-1 1-5 16,3 2-6-16,5-1-2 15,-8-1 0-15,1 1-24 0,-7 2-119 16,-7 3 101-16</inkml:trace>
  <inkml:trace contextRef="#ctx0" brushRef="#br0" timeOffset="104967.86">18850 12056 857 0,'-1'-3'368'0,"0"2"-202"16,0 0-67-16,1 1-57 15,0 0-5-15,8 18-9 16,17 47-1-16,-12-22-17 16,-2-1-4-16,0-5-2 15,-1-2 17-15,-4-7-102 16,0-2-105-16,-10-9 124 15</inkml:trace>
  <inkml:trace contextRef="#ctx0" brushRef="#br0" timeOffset="105129.67">18521 12230 654 0,'-7'0'350'0,"10"0"-61"16,5-4-107-16,14 0-18 15,27-4-58-15,2-4-40 16,25-3-52-16,6-1-27 16,11 4-109-16,0 0-113 15,7 5 143-15</inkml:trace>
  <inkml:trace contextRef="#ctx0" brushRef="#br0" timeOffset="105531.45">19823 11927 984 0,'14'-3'412'0,"0"3"-242"16,-1 10-67-16,0 7-50 15,-5 5-25-15,-5 11-22 16,-3 5-1-16,-4 5 0 0,-6 4 0 16,-4 5 0-16,-3 0 0 15,3-6-1-15,5-3-2 16,12-10-2-16,5-3 0 16,10-8-1-16,5 0 1 15,5-11 4-15,10 2 4 16,8-6 5-16,8-1 1 15,1 2-2-15,-2-3-3 0,4-6-4 16,1 1-3-16,5-1 0 16,3-4-1-16,-10 6-2 15,-4-2-40-15,-8 1-191 16,-4 1 164-16</inkml:trace>
  <inkml:trace contextRef="#ctx0" brushRef="#br0" timeOffset="105751.59">20047 12295 386 0,'44'3'205'16,"-5"-10"51"-16,11-2-113 15,-3 0-35-15,3 1-11 16,-5-1-86-16,-12 2 12 16,-13 1-227-16,-7 2 158 15</inkml:trace>
  <inkml:trace contextRef="#ctx0" brushRef="#br0" timeOffset="106081.5">20126 11894 797 0,'86'-18'285'0,"2"4"-261"16,-4 3-68-16,-4 4-65 15,-4 3-34-15,-5 6-13 16,-9 0 19-16,-10 10 59 15,-7-5 35-15,-14-2 80 16,-4 9 34-16,-5 5 52 16,-3 6 14-16,-3 12 12 15,0 6-24-15,-2 2 4 16,3 7-13-16,-3 3-39 0,-2-5 3 16,-2 1-47-16,-2-2 1 15,-1-11-10-15,7 0-19 16,-4-12-90-16,4-7-100 15,-5-2 115-15</inkml:trace>
  <inkml:trace contextRef="#ctx0" brushRef="#br0" timeOffset="106548.96">20848 11893 733 0,'35'-16'285'0,"20"1"-155"16,10 8-21-16,12 7 4 15,-4 2-13-15,3 13-48 16,-10 1-3-16,-9 0-9 15,-2 4-4-15,-18 3-11 16,-9 1-3-16,-19 0-9 16,-12 5-1-16,-24-1 0 0,-6 1 1 15,-11-2-2-15,-2-4 0 16,1-6 2-16,11-2-2 16,7-12-1-16,6-1-2 15,17-1-8-15,-6-1 2 16,21 7 14-16,-2 2-1 15,12 8 24-15,13 5 0 16,3 7 0-16,12 7 5 16,4 1-15-16,0-4-5 0,-2 1-12 15,-4-3-5-15,-8-6 0 16,1 1-25-16,-13-7-89 16,1-6-65-16,-10-3 94 15</inkml:trace>
  <inkml:trace contextRef="#ctx0" brushRef="#br0" timeOffset="106816.56">21880 11930 573 0,'7'-12'334'16,"2"10"-39"-16,5 5-117 15,3 11-44-15,6 10-56 0,1 11-28 16,-4 13-42-16,-3 1-4 16,-3 9-2-16,-3-1 2 15,-3-2-1-15,2-5 0 16,-1-19 0-16,1-3 1 16,-2-11-16-16,-5-9-28 15,-2-7-100-15,-1-3-128 16,-7-18 167-16</inkml:trace>
  <inkml:trace contextRef="#ctx0" brushRef="#br0" timeOffset="107189.66">21962 12193 365 0,'-38'-57'217'0,"3"8"1"16,1 1-78-16,13 17-59 15,8 1 7-15,7 7-6 16,15 1-16-16,12 4-19 16,9-2-6-16,15 7 12 15,2 7 8-15,5 3-1 16,0 4-3-16,3 7-28 15,-7 3-15-15,-7 1-9 16,-2 4-2-16,-20 1-2 16,-4 1 0-16,-8-2 0 15,-7 2-1-15,-5 5 1 16,-6-3 2-16,-2 5-1 16,-2-2 2-16,2-6 0 15,7 3 3-15,-3-6 15 16,2 2 9-16,3 0 20 0,4 0 3 15,-5 1-3-15,2-1-4 16,6 1-16-16,8 2-5 16,5-1-10-16,-2 2-6 15,15 3-4-15,-7-5-2 16,9 2-2-16,-1-4 1 16,-2-3 6-16,-2 0-28 0,2-8-51 15,4 2-51-15,-3-7 63 16</inkml:trace>
  <inkml:trace contextRef="#ctx0" brushRef="#br0" timeOffset="107484.28">22896 12011 508 0,'-18'0'303'16,"-10"6"15"-16,4 14-219 15,-3 7-21-15,3 5-1 16,14 2-14-16,24 0 11 16,4 0-4-16,21-5-35 15,6 2-8-15,9-9-26 16,6-3 36-16,-3-18 14 16,-6 0 9-16,-17-5 55 0,-8-12-19 15,-11 2 7-15,-14-16-7 16,-13-10-47-16,-8 1-22 15,-19 1-42-15,-5 5-31 16,-10 10-83-16,-3 1-43 16,6 4 101-16</inkml:trace>
  <inkml:trace contextRef="#ctx0" brushRef="#br0" timeOffset="107777.46">23319 11964 534 0,'8'-1'244'0,"-13"5"-56"16,0 6-68-16,5 9-40 15,0 8-2-15,7 3-47 16,2 12-10-16,-2 5-15 15,-7-1-2-15,8 5-1 16,0-8-1-16,0-5 0 0,2-8 7 16,-9-12-84-16,1-9-168 15,-2-10 165-15</inkml:trace>
  <inkml:trace contextRef="#ctx0" brushRef="#br0" timeOffset="108107.49">23271 11995 707 0,'-15'-20'367'0,"4"8"-100"16,7 4-91-16,12-8-68 15,12 3-34-15,20 3-33 16,4-4-9-16,22 13-15 16,7 2-3-16,3 4-1 15,3 6-2-15,-14 4-9 16,-10 1 0-16,-16-1-3 15,-14 6 1-15,-35-1 3 16,-12 0 3-16,-23 3 6 16,-7-1 3-16,3 4 11 15,1-3 13-15,15-2 15 16,10-2 2-16,21-2-1 16,12 4-8-16,19 1-15 15,17 1-6-15,28 7-16 16,2-2-6-16,6 6 0 15,8 4-4-15,-7-1-23 0,-3 1-45 16,5 10-195-16,-9 1 176 16</inkml:trace>
  <inkml:trace contextRef="#ctx0" brushRef="#br0" timeOffset="109282.27">15159 13347 892 0,'-2'8'403'0,"-3"7"-160"16,5 4-84-16,2 16-51 16,-2 4-33-16,3 19-51 15,-2 12-13-15,-1 23-7 16,-1 12 1-16,-8 10 1 15,-3 4 0-15,0-1 0 16,3-10 0-16,1-8-1 0,3-5 0 16,-1-16-1-1,1-7 0-15,2-15-1 0,3-7-1 16,5-14-1-16,5-5-1 16,15-7 0-16,8-9-1 15,24-7 1-15,15-8 1 16,25-6-1-16,9-1 0 15,26 2-2-15,7 1-1 0,5 3 2 16,5 1 0-16,-9 3 1 16,-5-3 1-16,-8 1 1 15,-10-1-6-15,-13-3-81 16,-8-1-38-16,-19-9 70 16</inkml:trace>
  <inkml:trace contextRef="#ctx0" brushRef="#br0" timeOffset="109764.45">15084 14513 872 0,'9'-3'351'0,"8"-8"-222"16,10-5-61-16,12-6 28 16,11-10-3-16,17-13 28 15,10-9 35-15,20-10-3 16,11-4-1-16,17-4-22 15,13 4-22-15,10-2-23 16,10-2-20-16,6-1-23 16,-11-2-14-16,2-1-8 15,-11 4-33-15,-27-6 371 16,-5-5-270-16</inkml:trace>
  <inkml:trace contextRef="#ctx0" brushRef="#br0" timeOffset="124003.66">14296 13075 736 0,'-6'-1'239'0,"11"2"-246"16,0-1-4-16,-5 0 6 16,32-1 0-16,57-1 2 15,-22 0 2-15,12 1 3 16,11 1 4-16,2-1 3 16,6 1 2-16,-8-1 3 15,0 1 1-15,11 1 1 16,-4 3 0-16,10 7-3 15,-1-2-1-15,2 5 1 16,17-1-1-16,17 2 50 16,3-6 12-16,25 4 4 15,0-6 0-15,-6-3-55 16,10 3-13-16,-12-8-10 16,-5-3 2-16,-5-3 4 15,-2-8 12-15,-9-7 15 16,2-5 8-16,4-4 9 15,-1-7-7-15,2-1-10 16,-13 0-6-16,-4 0-10 0,-14-2-2 16,-16 1 0-16,-5 1 1 15,-29 0 3-15,-13 2 2 16,-23 1 26-16,-3 2 4 16,-19-9 0-16,-2 1-3 15,-9-9-26-15,-8-5-6 16,-12-5-4-16,-8-5-2 15,-15-2-2-15,-2 2-3 16,-17 4-2-16,-8 5-1 0,-10 8-1 16,-11 3 1-16,-4 3-2 15,6 5 0-15,-18-3 0 16,-4 4-1-16,-7-3-2 16,-6-6 2-16,-10 4 0 15,-2-2 0-15,-8 5 0 16,-9 6 0-16,-5 7-2 15,-11 4 1-15,1 9-1 16,-7 5-1-16,0 8 0 16,5 4 0-16,-12 8 1 15,4 0 0-15,4 0 2 16,-1 6-1-16,0 4 0 16,10 6-1-16,0 14-2 15,-2 9-1-15,15 14-1 16,-10 7 0-16,12 7 0 0,10-1 0 15,21 5 2-15,17-2 1 16,12-3 0-16,12 3 0 16,10-13-1-16,13 0-2 15,21-6-1-15,5 5-2 16,17 6 0-16,3 3 0 16,12 6-1-16,9-3 1 15,12-5-1-15,11-4-2 0,20-8 0 16,6-6 1-16,21-5 4 15,7-3 1-15,6-5 4 16,11-9 3-16,13-16 5 16,7-7 4-16,13-20 2 15,5-4 1-15,4-13-5 16,5-4-2-16,8-2 4 16,6-3-1-16,-4 8 0 15,-12-3 0-15,3 7-6 16,-10 0 1-16,-9 5 4 15,0 3 0-15,-22 10-11 16,-7 5-25-16,-16 8-118 16,-13 7-144-16,-10 6 182 15</inkml:trace>
  <inkml:trace contextRef="#ctx0" brushRef="#br0" timeOffset="128580.74">20998 13713 1027 0,'0'2'406'0,"-1"-2"-276"15,1 3-44-15,-3 6-32 16,2 5-25-16,0 9-22 16,-3 33-1-16,-1-29-3 15,3 4-1-15,-2 1-14 16,-1 4-51-16,4-3 44 15</inkml:trace>
  <inkml:trace contextRef="#ctx0" brushRef="#br0" timeOffset="129048.51">21254 14264 282 0,'10'-30'137'0,"6"-2"-50"16,7 3-14-16,-2-7-3 16,3 0 17-16,-3-5 24 15,-8-3-12-15,-3 2 1 16,-10-1 8-16,-9-7 19 15,-14-5 14-15,-5 0-3 16,-4 3-18-16,-14 2-40 16,3 6-17-16,-17 5-27 15,-5 6-10-15,3 10-6 16,-3 6-4-16,7 11-6 16,1 6-5-16,9 14-12 0,0 5-4 15,6 21-7-15,2 13 0 16,0 20 3-16,11 6 2 15,8 11 6-15,11-4 1 16,19-7 0-16,14-11 1 16,20-15 1-16,6-13 2 15,17-11 1-15,0-5 1 16,4-9 2-16,8-5-2 16,3-3-134-16,-4-5 101 15</inkml:trace>
  <inkml:trace contextRef="#ctx0" brushRef="#br0" timeOffset="129658.44">21992 13596 938 0,'-11'-1'446'16,"2"-2"-122"-16,3 3-211 15,3 2-26-15,2 4-40 16,0 7-26-16,-6 8-19 15,-4 7 3-15,-4 6 9 16,-3 8 5-16,5 5 2 16,-2 1 0-16,9-6-7 15,-1-6-4-15,3-10-5 16,5-3-2-16,1-5-2 16,8-2 0-16,9-2 5 15,0-1 3-15,8-4 2 16,2 2-1-16,5-3-4 15,-1-2-3-15,6-3-1 16,-2-3 1-16,4 0-1 16,-2-6 0-16,-1-1 3 0,1-3-18 15,-11-3-60-15,-4 1-50 16,-9 0-161-16,-9 2 177 16</inkml:trace>
  <inkml:trace contextRef="#ctx0" brushRef="#br0" timeOffset="129905.45">22030 13852 385 0,'2'7'277'16,"3"-7"29"-16,0 0-147 15,7 1-26-15,6-1-42 16,2-1-23-16,12 1-21 16,0-5-3-16,1 1-26 15,2-1-6-15,-5 1 18 16,-5-5-54-16,-9-6 23 16</inkml:trace>
  <inkml:trace contextRef="#ctx0" brushRef="#br0" timeOffset="130109.4">21939 13612 874 0,'-5'-1'402'15,"11"1"-141"-15,3-2-74 0,13-5-90 16,5 0-20-16,13-13-61 15,5 0-5-15,5 1-78 16,2 2 52-16</inkml:trace>
  <inkml:trace contextRef="#ctx0" brushRef="#br0" timeOffset="130577.96">23026 13533 739 0,'-92'13'382'0,"28"-7"-36"16,-7 0-258-16,3 0-22 15,0 4 12-15,13-1-4 16,27 3 6-16,5-2-4 16,20-4-31-16,4-3-11 15,13-2-15-15,8 2-3 0,20-2-3 16,7 0-1-16,15 4-3 16,5-1-5-16,-12 1-2 15,-5 3 0-15,-17 3 0 16,-6 3-1-16,-14 3 1 15,-3 3 1-15,-16 3 3 16,-10 9 6-16,-4 5 8 16,-11 0 7-16,-7-1 21 15,-5-4 4-15,-6-7-2 16,0-2-8-16,9-9-24 16,6-5-7-16,16-9-44 15,10-16-33-15,25-20-112 16,15-9-95-16,21-22 172 15</inkml:trace>
  <inkml:trace contextRef="#ctx0" brushRef="#br0" timeOffset="130739.35">23295 13421 858 0,'4'5'383'15,"-8"9"-191"-15,2 9-72 16,0 13-55-16,1 3-34 15,5 3-24-15,-4 0-1 16,0-5-74-16,1-5-198 0,-1-14 183 16</inkml:trace>
  <inkml:trace contextRef="#ctx0" brushRef="#br0" timeOffset="131054.48">23203 13659 1135 0,'-1'-1'515'0,"0"0"-241"16,0 0-100-16,1-1-106 16,9-15-29-16,39-30-32 15,-12 30-7-15,0 1-26 16,-1-1-38-16,-2 6-89 0,-8 1-57 15,0 7-200-15,-1 2-21 16,-7 7 64-16,2 5 58 16,-9 3 258-16,1 9 93 15,-1-1 84-15,1 0 21 16,2-4-16-16,-2-3-36 16,-3-5-56-16,-5-4-107 15,2-9 47-15</inkml:trace>
  <inkml:trace contextRef="#ctx0" brushRef="#br0" timeOffset="131200.45">23631 13294 1162 0,'-32'19'547'16,"4"-16"-144"-16,4 0-314 15,6 3-44-15,6-11-54 16,4-4-58-16,17-7 40 15</inkml:trace>
  <inkml:trace contextRef="#ctx0" brushRef="#br0" timeOffset="131814.38">23883 13569 800 0,'0'10'373'0,"-4"5"-158"16,-1-1-127-16,-5 2-24 16,2-3-5-16,-5 2 7 0,5 1 20 15,-3-8 13-15,0 1-27 16,7-7-12-16,3-2-6 15,-4 0-3-15,4-1 2 16,1 0 1-16,-1 0-12 16,0-1-5-16,0 1-5 15,0-7-3-15,1-3-2 16,1-1-4-16,18-36 1 16,-3 32-4-16,9-2-7 15,6-1-1-15,-5 4-10 16,-1 2 5-16,-4 5 5 15,-6 3 1-15,8 8 0 16,-2 1-2-16,0 5-5 16,2 6 0-16,-5 1-4 15,1 3-2-15,-5-4 0 16,-4-4 0-16,-4-3 4 16,-2-2 1-16,-2-6 4 0,3 0-1 15,-1-6 17-15,4-4 3 16,5 7 0-16,0-3 0 15,3 5-13-15,0 4 0 16,-6 2-6-16,-2 4 0 16,0 6-6-16,2 0-3 15,0 3 1-15,3-1-2 0,5-5-1 16,3-3 0-16,2-1-47 16,-1-3-31-16,-9-5-123 15,8 0-95-15,12-12 187 16</inkml:trace>
  <inkml:trace contextRef="#ctx0" brushRef="#br0" timeOffset="132160.74">24705 13600 794 0,'-8'-3'388'0,"3"0"-114"15,-1-2-62-15,-2-5-47 16,2 5-27-16,-4 1-46 0,-2 3-22 16,0 7-28-16,-2 0-7 15,6 7-15-15,2 0-8 16,6-3-12-16,2 4-3 16,9-5-1-16,4 2 2 15,3-9 2-15,5-2 2 16,2 0 0-16,-2-3 0 15,-1-2 1-15,0-3 0 16,-2 2 4-16,-5-1 0 16,-4 2-2-16,-4 3-3 15,-11 4-4-15,-2 9-4 0,-5 5-36 16,0-3-22-16,2-8 39 16</inkml:trace>
  <inkml:trace contextRef="#ctx0" brushRef="#br0" timeOffset="132350.88">25103 13081 934 0,'-8'37'397'15,"2"8"-192"-15,6 16-142 16,4 7-25-16,4-5-15 15,-3-4-31-15,2-10-189 0,-3-7 144 16</inkml:trace>
  <inkml:trace contextRef="#ctx0" brushRef="#br0" timeOffset="132689.32">25010 13479 866 0,'-3'4'384'0,"21"-4"-194"16,13-5-69-16,10-10-65 15,12-3-26-15,5-4-24 16,-8-1-2-16,-2-1 1 16,-5-1 0-16,1 4 13 15,-6-3 17-15,-2-1 50 16,-10 3 10-16,-23 3 3 15,-3 8-15-15,-32 11-48 16,-2 6-7-16,-14 16 0 16,-3 10 6-16,11 10 22 15,12 0 7-15,27-3-7 16,12-2-8-16,31-4-26 16,18-8-9-16,21-5-5 15,12-3-21-15,7-9-58 16,-1-8 51-16,-10 0-10 0</inkml:trace>
  <inkml:trace contextRef="#ctx0" brushRef="#br0" timeOffset="136858.88">23894 14227 703 0,'0'-1'334'0,"0"-1"-115"16,1-4-120-16,1-9-5 0,-2 4-5 15,-1-35-4-15,0 34-21 16,-7 1-12-16,-1 4-33 15,-6 4-12-15,-4 4-8 16,-2 8-3-16,-5 7-2 16,0 4 1-16,2 14-2 15,5 0 0-15,5 9-2 16,6-2 2-16,5-5 0 16,6-3 2-16,7-12 3 15,6-1 0-15,7-15 2 16,3-5 3-16,4-10 1 15,-1-13 2-15,-11-4 1 16,-3-6 2-16,-3-4-1 16,-12-2 1-16,7 3-4 15,-1 5-3-15,-6 6-4 16,5 11 8-16,4 8 17 16,-8 7 12-16,-2 14 29 0,-1 2-2 15,-3 7-11-15,7 4-12 16,10-4-25-16,-4-3-7 15,3-5-3-15,1-10-13 16,5-6-91-16,12-5 73 16</inkml:trace>
  <inkml:trace contextRef="#ctx0" brushRef="#br0" timeOffset="137204.84">24368 14057 966 0,'-39'-5'414'0,"-2"8"-212"16,9 5-63-16,14-2-33 16,5 3-30-16,13-2-37 15,8-3-4-15,14 2-11 16,9 0 2-16,17 0 0 15,3 5-5-15,-1 0-10 16,0 2-1-16,-11 1-6 0,-4-2 0 16,-7 4 1-16,-10 1 4 15,-18 2 24-15,-9 3 13 16,-20 0 11-16,2-3-2 16,-2-3-17-16,2-2-14 15,3-9-11-15,1-4-5 16,8-11-88-16,8-7-76 15,18-9 96-15</inkml:trace>
  <inkml:trace contextRef="#ctx0" brushRef="#br0" timeOffset="137641.1">24811 13979 845 0,'-17'-2'366'0,"-1"4"-174"16,2 3-61-16,4 4-31 15,5 2-28-15,0-5-43 0,6 6-15 16,5-4-8-16,3 2 0 16,8 5 5-16,5-1 3 15,6 5-1-15,0 0-2 16,5-2-2-16,-1 1-2 16,-6 1-2-16,-3 0 1 0,-16-1 23 15,-5 3 13-15,-14 0 42 16,-10 3 13-1,-9-3-1-15,-7-3-6 0,2-6-38 16,4-3-14-16,9-9-24 16,12-11-9-16,14-11-88 15,9-9-74-15,14 3 96 16</inkml:trace>
  <inkml:trace contextRef="#ctx0" brushRef="#br0" timeOffset="137912.51">25169 14182 411 0,'-1'16'261'0,"-1"1"-11"16,2-2-27-16,6-5-39 16,-1 1-14-16,4-7-12 0,3 1-10 15,-2-5-45-15,2 0-20 16,-1-5-33-16,-2-2 11 15,-6-6 34-15,-4-3 1 16,-8-4-4-16,-4 1-22 16,-7-4-45-16,0 3-11 15,-3 5-14-15,3 2-5 16,-1 10-80-16,8 3-35 0,3 3 71 16</inkml:trace>
  <inkml:trace contextRef="#ctx0" brushRef="#br0" timeOffset="138313.79">25805 14023 607 0,'-10'-10'261'0,"-1"4"-90"0,-1 3-38 16,-1 1 5-16,2 5 8 15,0 0-26-15,-1 0-21 16,-1 3-32-16,-4 0-5 15,-3 3-7-15,0 4-5 16,-1 5-5-16,4 3-7 16,3 6-4-16,0 3-4 0,8-1 0 15,1-1-5-15,12-8-11 16,5-2-1 0,10-11-3-16,5-7 11 0,4-7-64 15,4-5-54-15,1-8 63 16</inkml:trace>
  <inkml:trace contextRef="#ctx0" brushRef="#br0" timeOffset="138454.03">26046 14158 654 0,'29'17'240'0,"-6"-8"-224"16</inkml:trace>
  <inkml:trace contextRef="#ctx0" brushRef="#br0" timeOffset="138563.01">25998 13978 654 0,'-26'-13'358'0,"-4"3"-16"15,7 4-316-15,9-3-149 16,6-3 79-16</inkml:trace>
  <inkml:trace contextRef="#ctx0" brushRef="#br0" timeOffset="138925.82">26489 13990 933 0,'-19'5'441'16,"-7"0"-181"-16,5 7-132 16,-6 5-21-16,10 3-48 15,0 4-11-15,12-9-30 16,5 2-8-16,5-9-5 16,13-5 1-16,9-5 11 15,6-6 2-15,8-3-1 16,-5 0-1-16,-5-5 1 0,-10 1-1 15,-11 5 13-15,-3 1-2 16,-7 8-8-16,1 6 0 16,1 7-12-16,-2 0-1 15,3 4-1-15,-2-4-2 16,5 0 10-16,3-6-27 16,8-5-73-16,9-2-46 15,12-2 65-15</inkml:trace>
  <inkml:trace contextRef="#ctx0" brushRef="#br0" timeOffset="139160.41">26924 13721 989 0,'-1'9'408'0,"-1"9"-268"15,0 3-54-15,2 7-46 16,5 2-29-16,2 8-10 16,4 3 0-16,3 3 0 15,-5-5 0-15,5-4-13 16,-8-7-53-16,4-2 45 16</inkml:trace>
  <inkml:trace contextRef="#ctx0" brushRef="#br0" timeOffset="139437.65">26877 13945 728 0,'3'-17'339'0,"8"7"-69"16,7-2-149-16,9-1-32 15,7 0 5-15,8 10-40 16,4 4 12-16,1 13 0 16,-3 4 1-16,-7 5-1 15,0 0-22-15,-5 6-27 16,-7-4-6-16,-6-6-3 16,-12-1 12-16,-5-4-55 15,-2-8-43-15,1 5 51 16</inkml:trace>
  <inkml:trace contextRef="#ctx0" brushRef="#br0" timeOffset="139589.04">27330 13832 1143 0,'-23'-1'420'16,"6"-6"-321"-16,1 2-50 15,7-7-141-15,14 7-313 16,13-6 285-16</inkml:trace>
  <inkml:trace contextRef="#ctx0" brushRef="#br0" timeOffset="139829.23">27473 13968 462 0,'-10'23'208'0,"11"-1"-86"16,9-3-43-16,16-4-16 15,10-5-5-15,9-9-1 16,-9-1 7-16,6-1 28 16,-8-6 29-16,-13-3 62 15,3-2 23-15,-18-8-7 16,-1 3-34-16,-13-2-79 16,-8-3-36-16,-13 4-43 15,-10-5-7-15,1 3-28 16,4 3-30-16,18 1-82 15,9-1 85-15</inkml:trace>
  <inkml:trace contextRef="#ctx0" brushRef="#br0" timeOffset="140125.53">27868 14030 720 0,'-13'-18'386'0,"4"-3"-64"15,4 2-119-15,8-3-77 16,7-1-21-16,14 0-49 16,6 0-14-16,13 12 4 15,1 0 7-15,-5 18 21 16,10 10 16-16,-10 10-11 15,-5 7-15-15,-7-2-24 16,-17-2-15-16,-8-3-41 16,1 0-29-16,-9-2 28 15</inkml:trace>
  <inkml:trace contextRef="#ctx1" brushRef="#br0">25066 18410 0,'0'0'15,"0"0"1</inkml:trace>
  <inkml:trace contextRef="#ctx0" brushRef="#br0" timeOffset="141108.82">20891 15605 780 0,'14'-10'292'16,"3"4"-204"-16,3-3-25 16,2 5 25-16,1-3 37 15,0 4 8-15,0 4-16 16,-3 1-16-16,-7 8-36 15,-5 1-17-15,-11 6-12 16,-6 5-9-16,-15 7-8 16,-7-1-2-16,-8 10-7 15,-5 1-1-15,0 2-5 16,4 9-1-16,13-8-1 16,0-7-2-16,13-7-1 15,9-6-2-15,8-10-1 16,15 4 1-16,13-5 3 15,4-13 1-15,3-4-1 16,-1-1-44-16,-2-6 33 16</inkml:trace>
  <inkml:trace contextRef="#ctx0" brushRef="#br0" timeOffset="141547.44">21395 15821 1018 0,'9'-52'404'15,"0"1"-266"-15,-15-3-60 16,-6 1 3-16,-9 2 11 15,-3 2 9-15,-9-2-5 16,-4 1 5-16,-6 6-11 16,-1 2-9-16,-14 8-28 15,-2 3-19-15,-8 12-27 16,-4 9-6-16,-2 15-5 16,6 9-4-16,-6 18-2 15,-1 6-1-15,8 17-1 0,0 10 1 16,15 13-2-16,11 7 2 15,13 4 0-15,12 5 2 16,22-8 1-16,8-9 0 16,30-22 1-16,12-14 0 15,23-17 2-15,10-8 2 16,13-13 2-16,1-6 9 16,-4-18-111-16,-4 0-91 15,-20-10 123-15</inkml:trace>
  <inkml:trace contextRef="#ctx0" brushRef="#br0" timeOffset="142407.54">22018 15593 890 0,'-1'-45'378'0,"2"43"-179"15,1 1-39-15,3 1-14 16,-5 0-19-16,0 0-49 15,0 0-27-15,7 18-29 16,24 41-11-16,-14-23-7 16,-2 7-1-16,2-4 1 15,-1-3-22-15,-5-6-83 16,-3-4-91-16,-5-7 113 16</inkml:trace>
  <inkml:trace contextRef="#ctx0" brushRef="#br0" timeOffset="142741.98">21931 15611 554 0,'-20'-33'252'16,"13"10"-69"-16,8-3 0 16,14-4-15-16,8 7 4 15,12-6-35-15,2 2-19 16,0 6-34-16,1 2-18 0,1 4-36 15,4 2-14-15,1 9-11 16,6 0-4-16,-4 7-1 16,-9 7 0-16,-5 3 0 15,-9 6 0-15,-16 8 4 16,-6 1 3-16,-15 9 9 16,-8-2 4-16,-15 0 8 15,2 1 5-15,-15-12-2 16,-3-1-4-16,10-7-12 15,4-5-10-15,29-9-73 16,10-2-63-16,30-11 81 16</inkml:trace>
  <inkml:trace contextRef="#ctx0" brushRef="#br0" timeOffset="143087.66">22682 15569 895 0,'7'-31'421'16,"-21"30"-173"-16,0 2-107 16,-2-1-3-16,-1 5-51 15,1 4-22-15,1 8-34 16,2 5-11-16,1 9-15 16,-2-1-1-16,5 3-2 15,-2-4-1-15,3-3-28 16,0-3-54-16,4-6-204 15,0 1 186-15</inkml:trace>
  <inkml:trace contextRef="#ctx0" brushRef="#br0" timeOffset="143505.85">22900 15712 556 0,'-1'-1'285'0,"-2"-1"-25"15,3 1-84-15,0 0-42 16,4-5-6-16,1-7-46 15,3 2-9-15,40-32-6 16,-41 32-5-16,-4-5-10 16,1 2 0-16,-9-2-2 15,-3-1 0-15,2 7-5 16,-10-3-7-16,0 11-22 16,6 7-8-16,-8 9-10 15,7 6-4-15,-2 7 0 16,5 0 0-16,8 5 3 15,2-6 2-15,5-4 1 16,12-2 1-16,2-9-1 0,8-8 0 16,11-3-32-1,-5-6-47-15,4-7 52 0</inkml:trace>
  <inkml:trace contextRef="#ctx0" brushRef="#br0" timeOffset="143907.48">23386 15215 818 0,'0'0'345'0,"-6"16"-156"16,9 4-35-16,1 15 41 16,1 3-28-16,10 10-58 15,-4 0-23-15,-4-7-50 16,1 1-16-16,-8-14-10 15,4-2-1-15,-4-7-2 16,-1-4 0-16,-2-4 1 16,-1-3-3-16,-4-7-31 15,-2-1-18-15,-1-5-9 16,-4-4 0-16,-9 0 30 16,1 0 18-16,-6 1 5 15,2-2 0-15,7 12-7 16,0 3-3-16,6 12-5 15,7 6 0-15,2 9 7 16,3 1 1-16,7 5 7 0,4-4 20 16,15-6 18-16,4-5 2 15,11-13-1-15,1-3-16 16,-10-14-37-16,5-4-43 16,-11-10 38-16</inkml:trace>
  <inkml:trace contextRef="#ctx0" brushRef="#br0" timeOffset="144085.14">23616 15622 714 0,'-6'14'271'0,"0"0"-205"15,-1-3-210-15,5-8 100 16</inkml:trace>
  <inkml:trace contextRef="#ctx0" brushRef="#br0" timeOffset="144197">23591 15501 654 0,'-16'-15'312'0,"4"8"-94"16,0 5-153-16,8-2-90 0,2 2-238 15,10 2 191-15</inkml:trace>
  <inkml:trace contextRef="#ctx0" brushRef="#br0" timeOffset="144469.73">23988 15478 754 0,'-21'4'308'0,"-2"3"-179"16,4 4-20-16,-4 9 0 15,0-5-24-15,8 9-32 16,2 1-4-16,20 2 0 16,2 2-7-16,11-2-7 15,7-3-10-15,2-6-18 16,7-3 1-16,12-10-40 15,-5-6-38-15,2-8-181 16,-1-4 159-16</inkml:trace>
  <inkml:trace contextRef="#ctx0" brushRef="#br0" timeOffset="144677.12">24329 15293 750 0,'-1'11'339'0,"0"6"-145"16,-3 10-55-16,3 7-1 15,-3 4-37-15,2 1-29 0,3-4-47 16,1-2-11-16,4-5-28 16,3-3-52-16,-3-3 45 15</inkml:trace>
  <inkml:trace contextRef="#ctx0" brushRef="#br0" timeOffset="144969.6">24338 15496 942 0,'24'-15'397'0,"8"7"-237"0,5 1-15 15,2 7-20-15,2 4-28 16,-5 5-30-16,2 5-17 16,-5 8-25-16,-6 1-11 15,-9-5-9-15,-8 3-5 16,-15-9-16-16,-4-8-19 15,-7 0-112-15,4-4 100 0</inkml:trace>
  <inkml:trace contextRef="#ctx0" brushRef="#br0" timeOffset="145099.43">24693 15338 916 0,'2'0'326'0,"-4"-2"-269"15,-2-1-34-15,3 2-148 16,0 0 97-16</inkml:trace>
  <inkml:trace contextRef="#ctx0" brushRef="#br0" timeOffset="145406.99">24931 15478 382 0,'0'16'131'15,"3"-6"-90"-15,8 1 48 16,2-8 101-16,6 0 27 16,-3-3-1-16,2-5-24 15,0 4-53-15,-8-5-8 16,-1-4 19-16,-3 3-2 0,-5-7-20 15,-6 0-14-15,-8-5-48 16,-6 6-28-16,-4-2-29 16,6 2-24-16,3 0-59 15,16-1-44-15,4-2-132 16,7-3 153-16</inkml:trace>
  <inkml:trace contextRef="#ctx0" brushRef="#br0" timeOffset="145744.54">25264 15528 435 0,'-10'0'243'15,"2"0"-58"-15,3-5-20 16,-2-8 20-16,5 2-21 16,2-9 13-16,0-4 12 15,10-1-42-15,3-5-26 16,7 2-56-16,3 5-28 0,2 12-24 16,-2 4 0-16,1 7 15 15,-2 9 8-15,1 4 5 16,-1 6 2-16,1 9-10 15,-2-3-8-15,1 5-11 16,-5-7-11-16,-7-8-82 16,3-1 202-16,-2-5-114 15</inkml:trace>
  <inkml:trace contextRef="#ctx0" brushRef="#br0" timeOffset="146566.65">26396 15319 699 0,'-5'64'278'0,"5"-48"-148"16,0 2-47-16,1-5-30 15,3 1-2-15,0 2-34 16,-3-12-7-16,-1 5-2 16,0-5 3-16,0-3 10 15,-1 2 6-15,-1-5 20 16,0 2 8-16,1 0 9 16,1-1 8-16,0 0 12 15,0 0-3-15,0-16-4 16,0-33-8-16,-1 28-24 15,2 1 0-15,0 4 2 16,4-1-2-16,-1 2-1 0,3 2-1 16,4-1-16-16,-1 0-4 15,5 3-12-15,-2 4-4 16,3 2-4-16,2 0 0 16,-1 6-1-16,4 2-2 15,-7 8-5-15,8 4 0 16,-1 8 1-16,-5 0 2 15,-1 1 2-15,-8 2 0 16,-3-12 2-16,0 3-1 0,-6-7 4 16,2-2 3-16,-2-6-1 15,-4-2 1-15,6-1 3 16,0 1-1-16,0 0 4 16,0 0 6-16,5-13-4 15,16-6-1-15,42-31-4 16,-23 36-9-16,0 6 3 15,-6 6 5-15,-12 4 10 16,-3 4 2-16,-5 7-2 16,-5 4-5-16,0-2-10 15,-3 1 0-15,-2-3 0 16,-3-7-1-16,0-4-8 16,-1 3-14-16,0-5-39 15,0 0-32-15,0-1-107 16,0 2-80-16,12-5 172 0</inkml:trace>
  <inkml:trace contextRef="#ctx0" brushRef="#br0" timeOffset="146801.1">27098 15309 202 0,'-4'4'149'0,"9"-2"41"16,5-1 21-16,3-1 0 15,-3-2-15-15,-4-2-42 16,3 2-5-16,-7-3-1 16,2-2-9-16,-12-4-25 15,-1-3-25-15,4 0-55 16,-9 3-16-16,10 0-19 16,-5 5-53-16,-5 0 38 15</inkml:trace>
  <inkml:trace contextRef="#ctx0" brushRef="#br0" timeOffset="147466.82">27507 15270 476 0,'-15'4'216'0,"-32"31"-116"16,35-15-18-16,7-1-22 16,0 2-31-16,9-5-12 15,2-4 0-15,6-7 8 16,7-3 1-16,2-2 0 15,0-5-2-15,3-5-10 16,-2-5-4-16,1-5-5 16,-1-1 17-16,-2-3 34 15,-2 0 17-15,-7-5 55 16,-4 2-1-16,-7-5 0 16,-2 3-3-16,2 0-5 15,0 3-8-15,-4 6-15 16,-1 3-10-16,2 9-45 15,-6 5-14-15,9 9-17 16,0 8-5-16,-7 11 5 16,3 6 5-16,1 6-3 15,3 2-1-15,11-2-7 0,-1 0 0 16,15-4-2-16,2-5 0 16,6-12-2-16,6-2 0 15,-9-16-4-15,1-6 0 16,-6-1 4-16,-4-12 0 15,-7-1 4-15,0-5 1 16,-8-2-1-16,3 2-1 16,-6 8-1-16,-1 2-2 0,0 8-3 15,-2 2-5-15,-5 11-5 16,-1 5-1-16,-2 16 3 16,0 5 3-16,8 8 4 15,3-3 0-15,13-9-53 16,4-4-52-16,4-9-209 15,3-8 199-15</inkml:trace>
  <inkml:trace contextRef="#ctx0" brushRef="#br0" timeOffset="147649.81">28240 15079 1027 0,'4'5'423'0,"-4"25"-223"0,3 6-20 16,0 16-15-16,-5 6-37 16,9 1-70-16,1 2-22 15,5-20-37-15,14-3 473 16,-11-22-358-16</inkml:trace>
  <inkml:trace contextRef="#ctx0" brushRef="#br0" timeOffset="160514.79">23973 16334 703 0,'-5'0'282'0,"4"0"-172"16,-14-2-25-16,17 8-44 16,-7 2 0-16,5 11-15 15,18 18-9-15,-9 5-2 16,4 14 2-16,-5 6 1 15,0-3 0-15,1-5-5 0,0-5-1 16,1-6-5-16,-10-3 0 16,1-11-33-16,-2-2-39 15,-2-11-153-15,3-5 139 16</inkml:trace>
  <inkml:trace contextRef="#ctx0" brushRef="#br0" timeOffset="160953.78">23900 16508 364 0,'-5'-27'149'15,"5"0"-57"-15,11-6-1 16,0-5 20-16,8 3 16 16,7 1-19-16,-4 5-25 15,11 1-15-15,2 6-18 16,2 5-11-16,1 11-21 15,-5 1-7-15,-3 6-8 16,-14 5-1-16,-7 6 10 16,-6 1 6-16,-12 10 9 15,-3 2 0-15,-12 11-7 16,-2 1-4-16,-10 3-9 16,1-2 0-16,1-6 2 0,6-5 8 15,8-8 12-15,10-3 1 16,11-8-2-16,3 2-8 15,14 2-6-15,-8 3 3 16,13 6-1-16,2 4 1 16,2-1-8-16,7 0-1 15,-6-1 13-15,4 0 2 16,1-6 5-16,1 1-2 16,5 0-15-16,-4 1-2 0,-7-5-30 15,-7 2-50-15,-16-3-226 16,-12-5 198-16</inkml:trace>
  <inkml:trace contextRef="#ctx0" brushRef="#br0" timeOffset="161954.85">24484 16082 393 0,'-5'-8'238'16,"-4"-3"14"-16,10 4-111 16,-1-5-13-16,10-1-27 15,7 0-37-15,5-6-40 16,8 8-10-16,-4 3-13 16,-4 0-1-16,2 9 0 15,-1-2 0-15,-7 2 0 0,-4 7 0 16,-10 0 3-16,-4 8 1 15,-8 8 4-15,-3 4 0 16,-8 2 0-16,-1 0 1 16,3-6 11-16,5-3 1 15,5-5 0-15,7-2-3 16,4-5-12-16,5 3-3 16,13-1-1-16,-3-1-1 15,6 2 0-15,6-6 0 0,2-4-5 16,10-3-161-1,9-6 123-15</inkml:trace>
  <inkml:trace contextRef="#ctx0" brushRef="#br0" timeOffset="162865.47">25237 16098 571 0,'-4'-16'237'16,"3"7"-150"-16,1 6-24 15,2 11-19-15,5 8 9 0,0 11 11 16,2 8-2-16,6 5-23 16,-3 1-6-16,2 3-5 15,1-1-5-15,-5-5-8 16,-1-6-1-16,-6-8 17 16,-3-3 6-16,-1-7 9 15,-1-6 6-15,1-2 9 16,-3-6 2-16,4-4-6 15,0 2-8-15,0 1-31 16,3-9-11-16,4-18-8 16,17-28-1-16,-4 33-1 15,-2-1 0-15,4 7 1 16,-2 0 1-16,0 2 0 16,2 6-2-16,-1 1-3 15,-4 8-1-15,11 10-1 16,-9 8 0-16,8 13 3 15,3 4 2-15,-10 10 1 0,6-1 2 16,-6-8 38-16,0 0-74 16,-8-16 36-16</inkml:trace>
  <inkml:trace contextRef="#ctx0" brushRef="#br0" timeOffset="163035.62">25836 16315 512 0,'5'26'317'0,"-5"-7"24"16,1-2-156-16,0-6-128 15,0-3-4-15,4-4-57 16,2-2-74-16,7-2 54 16</inkml:trace>
  <inkml:trace contextRef="#ctx0" brushRef="#br0" timeOffset="163160.16">25856 16085 999 0,'-28'-5'357'0,"1"2"-290"16,-2 2-31-16,13-9-6 16,5 6-76-16,19 1 32 15</inkml:trace>
  <inkml:trace contextRef="#ctx0" brushRef="#br0" timeOffset="163565.1">26234 16205 716 0,'-26'-3'300'0,"5"3"-138"16,4 9-52-16,-4 5-50 15,0 3 5-15,6 11-37 16,0 1-11-16,12-2-10 16,1 2-4-16,5-13 0 15,10-2 1-15,11-13 5 16,11-2 3-16,0-13 1 16,1-2 1-16,-7-3 9 15,-7-3 2-15,-6 7 1 16,-2 1-1-16,-8 7-16 15,-1 7-4-15,0 9 0 16,-1 11-1-16,7 14 2 16,6 13-3-16,5 9-1 15,4 1-2-15,-4 2 2 16,-5-10 1-16,-6-4 3 0,-11-3 2 16,-5-11 5-16,-5-1 3 15,-6-17 11-15,-2-4-25 16,1-19 2-16</inkml:trace>
  <inkml:trace contextRef="#ctx0" brushRef="#br0" timeOffset="163936.98">26713 16051 675 0,'-4'31'242'16,"1"6"-196"-16,-2-4-20 16,0-5 9-16,1-6 30 15,-4-6 7-15,5-8 55 16,3-6 28-16,7-10-18 16,3-3-7-16,5-9-70 15,2-6-41-15,4 2-15 16,5 6 1-16,3 10 7 15,3 5 12-15,-4 6 4 16,0 5-4-16,-1 7-7 0,0 5-11 16,-7 1 0-16,-3 2 0 15,-7-6-1-15,-8 0 1 16,4 0-25-16,-1 0-37 16,11 4-142-16,-1-4 129 15</inkml:trace>
  <inkml:trace contextRef="#ctx0" brushRef="#br0" timeOffset="164251.06">27781 16402 779 0,'-49'40'276'0,"31"-23"-228"0,1 6-41 16,-3 9-5-16,2-1-1 16,-2 8-140-16,-1 0 104 15</inkml:trace>
  <inkml:trace contextRef="#ctx0" brushRef="#br0" timeOffset="164719.96">26702 15844 793 0,'-4'-2'342'0,"3"0"-165"0,-2 2-105 16,1 0-9-16,1 0-38 15,-1 12-24-15,2 19-6 16,2 64-1-16,-1-35 28 15,13 0-81-15,14-3 51 16</inkml:trace>
  <inkml:trace contextRef="#ctx0" brushRef="#br0" timeOffset="165202.43">28721 16096 473 0,'-3'-18'255'0,"-6"6"-46"16,7 9-21-16,2 2-68 15,-7 2-38-15,6-1-49 16,0 0-3-16,-7 22 18 16,-4 40 11-16,8-26-7 15,5 5-8-15,1-1-19 16,3-1-8-16,15-1-3 16,0-9 0-16,9-6-3 15,-5-9-2-15,12-13-34 16,-2-6-75-16,8-18 67 15</inkml:trace>
  <inkml:trace contextRef="#ctx0" brushRef="#br0" timeOffset="165614.03">29036 15735 436 0,'0'-10'286'16,"-1"9"-24"-16,1 1-57 15,-1 7-68-15,-2 12-27 16,-1 15-18-16,0 9-20 16,1 9-39-16,1 1-13 0,4-9-15 15,6-2-1-15,10-11 0 16,6-7-1-16,8-8-8 16,2-4-16-16,2-12-42 15,-8-2-6-15,-8-12-2 16,-6-1 13-16,-12 2 42 15,-1 4 5-15,-4 6 4 16,3 7 1-16,-6 6 1 16,3-1 5-16,5 10 19 15,-2-5 7-15,12 2 14 16,-2-3 3-16,11-7-13 16,3 1 26-16,-9-7 22 15,5-2 15-15,-9-3 40 16,-8-4-22-16,-1-2-28 15,5-1-21-15,-7-1-38 16,0 4-10-16,-6-7-61 0,-11 1-65 16,1 2 71-16</inkml:trace>
  <inkml:trace contextRef="#ctx0" brushRef="#br0" timeOffset="166109.63">29704 15976 863 0,'-43'-7'423'15,"4"0"-151"-15,11 7-125 16,4 4-26-16,14 1-77 16,10 2-31-16,12 3-19 15,4 2-1-15,16 8 7 16,1 2 0-16,-1 1 1 15,2 6-1-15,-12-8 2 16,-5-2 1-16,-14-6 5 16,-10-3 4-16,-13 0 13 15,-2-3 6-15,0-4 3 16,4-3 0-16,14-5-8 0,8-5-10 16,21 0-12-16,13-2-5 15,18 1-6-15,-2 1 2 16,-8-4 4-16,-4 2 1 15,-15-4 4-15,0-5 3 16,-11-3 0-16,-6 3 1 16,-10-2-4-16,-4 8-4 15,-9 11-6-15,-5 4-3 16,0 14-1-16,-5-3 1 16,2 12-2-16,8-2-1 0,11 2 1 15,13 4 2-15,22-8 3 16,11 0 4-16,17-7 15 15,6-9-27-15,14-1-88 16,-10-5-85-16,-3-1 100 16</inkml:trace>
  <inkml:trace contextRef="#ctx0" brushRef="#br0" timeOffset="166317.57">30621 15793 669 0,'1'26'318'0,"-1"10"-121"15,1 14-124-15,-1-1-32 16,2 0-28-16,2-7-5 16,3-3 10-16,2-4-46 15,-5-5-228-15,2-7 188 16</inkml:trace>
  <inkml:trace contextRef="#ctx0" brushRef="#br0" timeOffset="166614.84">30555 16072 442 0,'13'-6'230'0,"8"3"-53"0,11 3-94 15,6-1 5-15,15 2 10 16,-7-1 0-16,2 3 4 15,-7 8-3-15,-15-3-14 16,-1 8-1-16,-11-2 9 16,8-5-14-16,-8-4 6 15,-2-5 7-15,4-3-28 16,-12-8-3-16,9-5-12 16,1 0-10-16,-7-2 6 15,-7-1 4-15,-19 0-16 16,-2 4-9-16,-11 7-16 15,0 1-6-15,-7 4-5 16,-5-1-4-16,0 2-84 16,7 7-53-16,23 5 86 0</inkml:trace>
  <inkml:trace contextRef="#ctx0" brushRef="#br0" timeOffset="166906.96">31629 15664 903 0,'-17'22'424'16,"-1"14"-196"-16,-3 23-63 16,1 13 7-16,11 5-72 15,-1-1-38-15,18-8-33 16,9-6-61-16,12-7 21 16</inkml:trace>
  <inkml:trace contextRef="#ctx0" brushRef="#br0" timeOffset="199204.37">19884 13712 238 0,'1'-24'82'0,"2"-49"-69"16,-4 31 8-16,1-10 17 15,0-1 23-15,0-8 27 16,0-3 2-16,2-4 1 16,2 0-20-16,3 6-32 15,8 7-14-15,-1 7-17 16,1 6-4-16,-2 14-2 15,-6 4 2-15,-5 13 16 16,0 3 1-16,-4 12-3 16,0 4-1-16,-2 7-17 15,-1 9-5-15,5 13 1 16,8 9-2-16,15 16-1 16,5 4 2-16,16 6 1 15,-5-1 2-15,10-6 1 16,9-5 1-16,-9-17 1 0,6-5 2 15,-14-8 1-15,-12-6 0 16,-8-7 1-16,-7-6 1 16,-6-5 21-16,-6-3 26 15,-13-3 6-15,-9-1-1 16,-17-7-18-16,-8 0-26 16,-9-10-6-16,-6 0-1 15,-17-2 21-15,-7 1 4 0,-13 9 1 16,-1-1 0-16,11 6-22 15,-2 0-6-15,2 8-2 16,6-2 1-16,20 5 3 16,13-3 1-16,31-3-10 15,16 0-3-15,26-2-6 16,16-2-1-16,29-5 8 16,15-7 1-16,21-11 2 15,0-8 1-15,18-5 0 16,0 2 0-16,-4-10 1 15,-6 5 0-15,-29 2 2 16,-17 0 0-16,-31 22-1 16,-15 7 5-16,-34 22 4 15,-19 10 1-15,-30 11 8 16,-1 4-1-16,-24 8 13 16,-2-5 6-16,0-3 0 0,-5 5-3 15,12-3-17-15,6 4-8 16,10 7-10-16,2 3 11 15,2 5-9-15</inkml:trace>
  <inkml:trace contextRef="#ctx0" brushRef="#br0" timeOffset="202705.12">26945 799 1163 0,'0'-1'423'0,"0"-2"-347"16,-2 1 0-16,1 1-25 15,-1-1-22-15,1 2-25 16,0 3-2-16,-3 30 8 16,-6 81 0-16,3-37-6 15,-3 8 1-15,-6 6-2 16,-5 8 1-16,-1 17-1 15,1 1 0-15,3 9 0 16,4-5-1-16,8 7 0 16,3 1 0-16,2-6 1 15,1 2 1-15,0-8 2 16,1 3 3-16,1-4 4 16,-3-9 0-16,-2-6 1 15,0-6-2-15,-3-10-3 16,8 2-1-16,14-25-7 15,4-6-1-15,20-13-4 16,11-11 1-16,31-9 7 0,15-6 2 16,25-11 3-16,12-6-2 15,15-8-3-15,9-1-1 16,3-3-1-16,6 1-1 16,-9-2 0-16,-6-1 1 15,-2 0 4-15,-11 2 2 16,-3-2-43-16,-10 6-58 0,-28 2 59 15</inkml:trace>
  <inkml:trace contextRef="#ctx0" brushRef="#br0" timeOffset="203166.32">25458 1629 1000 0,'2'-6'362'0,"14"4"-315"15,0 5-27-15,9 11-8 16,7 2-14-16,1 10 0 16,7-1 3-16,-2-2 5 15,4 1 5-15,2-4 12 16,-2-3 0-16,1-11-156 16,-3-3 105-16</inkml:trace>
  <inkml:trace contextRef="#ctx0" brushRef="#br0" timeOffset="203330.4">26126 1335 887 0,'-4'-1'391'0,"-1"21"-198"0,-4 13-63 16,-9 23-59-16,-4 9-6 16,-12 7-11-16,-2 2-15 15,-1 2-19-15,0 0-6 16,9 16 30-16,-4 6-69 15,9 7 26-15</inkml:trace>
  <inkml:trace contextRef="#ctx0" brushRef="#br0" timeOffset="203818.44">28938 3545 972 0,'-26'-7'461'16,"7"-4"-246"-16,-6 22-81 16,7 8-43-16,-4 23-86 15,-8 11-12-15,-5 16 5 16,-11 9 3-16,-8 4 8 16,5 2 1-16,8-8 0 15,9-14-18-15,12-13-139 16,0-10 106-16</inkml:trace>
  <inkml:trace contextRef="#ctx0" brushRef="#br0" timeOffset="204001.07">28534 3701 1004 0,'15'19'422'0,"5"27"-233"0,9 13-13 16,24 21-86-16,10 3-21 15,13-2-56-15,5-5-4 16,-1-14-2-16,-2-10 2 16,10-6-41-16,-3-5-64 15,2-15 64-15</inkml:trace>
  <inkml:trace contextRef="#ctx0" brushRef="#br0" timeOffset="204750.26">26968 2996 458 0,'-8'15'204'0,"2"-11"-103"16,2 2-7-16,7-9 27 15,4 2 4-15,3-8 1 16,10-8 13-16,8-3-17 16,14-14-36-16,15-13-26 15,6-7-11-15,24-24 10 16,8-10-4-16,32-24-16 0,18-6 2 16,20-16-16-16,20-7-1 15,14-11 3-15,12-5-5 16,24-8-16-16,-10-6-2 15,12 22-2-15,-23 4 1 16,-3 15 6-16,-15 11 2 16,-45 13-20-16,-3 8-55 0,-56 34 43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12:03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8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8:15:01.161"/>
    </inkml:context>
  </inkml:definitions>
  <inkml:trace contextRef="#ctx0" brushRef="#br0">3156 5745 276 0,'-23'-1'171'0,"5"-1"24"0,4 4-68 16,7-1-16-16,5 2 4 16,-1 0-40-16,3-3-20 15,0 0-17-15,0 0-9 16,0 0-2-16,18-3 8 15,39 0-3-15,-26 0-1 16,12-5 10-16,6-1 6 0,16-2-16 16,2 5-5-1,8-2-8-15,3 0-9 0,-3 0-7 16,1-4 0-16,4 7 1 16,-2-2 0-16,3 2 2 15,-4 2-1-15,-8 3-2 16,-5-1-1-16,-12 1-1 15,-4 4 2-15,-10-7 2 16,-5 3 3-16,-8 6 4 16,-7-6 2-16,-12 5 5 15,-4-6 3-15,-4-4 3 16,-2 5-1-16,3-2-6 16,0 1-3-16,-12-1-5 15,-18-3-1-15,-46-8 0 16,24 6 0-16,-21-4-2 15,0 2-1-15,-13-3-2 16,-1 5-1-16,-4 4-1 0,4 3-1 16,4 6-1-16,0 3 0 15,4 3 0-15,4 3 0 16,10 2-1-16,4 1 1 16,14-1-1-16,5-4 1 15,8 1-2-15,4-3 0 16,9-4-1-16,7 4-2 15,1-5-4-15,9-2-4 16,2-1-6-16,1-3 1 16,18-1 8-16,3-2 14 0,15-2 12 15,5-1 2-15,8-4-2 16,12 5-10-16,17-6-2 16,0 5-1-16,11-4 0 15,-1 0 1-15,-11 0 2 16,2-9 2-16,3 12 7 15,-1 1 28-15,-8 2-28 16</inkml:trace>
  <inkml:trace contextRef="#ctx0" brushRef="#br0" timeOffset="1457.53">23710 1036 801 0,'-11'-11'340'0,"5"8"-238"15,4 6-21-15,2 8-14 16,8 6-52-16,-6 17-12 16,0 3 15-16,-2 11 9 15,3 13-3-15,-3 14 1 16,-5 2-4-16,2 6-7 16,0-4-1-16,3-14-1 15,0-12 1-15,4-13-3 16,3-4 1-16,0-10 0 15,3 0 0-15,2-4 0 16,-1-8 21-16,7-3 29 16,3-6 2-16,8-5 1 0,11-2-22 15,1-3-32-15,3-4-2 16,14 3-3-16,-2-1-2 16,6 2-3-16,3 5 0 15,-16 6-2-15,-1 5 1 16,-3 9 0-16,-5-1 0 15,-8 6 1-15,1-4 0 16,-5 0 2-16,-4-3 3 16,-8-9 3-16,-5-3 5 0,-9-7 12 15,-2-8 3-15,5-4 0 16,1-3-4-16,6-12-12 16,-3-1-2-16,4-8-5 15,0 0 1-15,-4-6 1 16,8 0 0-16,-2-14 1 15,-4-6-1-15,3-27-1 16,-2-4-2-16,-5 4-1 16,-4 9-2-16,-4 27-1 15,-7 6 0-15,-2 7 0 16,2 4 0-16,-7 0-2 16,0 1 1-16,-5 3 0 15,5 1-1-15,1 2 1 16,-2 3-1-16,2 3-2 15,-18-3-3-15,-11 9-4 0,-9 7-1 16,-18 3 1-16,0 8 1 16,-10 13 4-16,-5 1 0 15,10 6 4-15,0 2 0 16,7 3-45-16,12 4-288 16</inkml:trace>
  <inkml:trace contextRef="#ctx0" brushRef="#br0" timeOffset="11837.48">4686 511 858 0,'-4'-24'426'16,"9"7"-136"-16,0 6-65 15,3-3-64-15,-1 4-30 0,-4 5-46 16,2 2-20-16,-1 5-41 16,0 5-11-16,4 10-8 15,-2 8-5-15,1 14 4 16,-3 2 1-16,-6 10 0 16,-2 1-1-16,-7 2-2 15,3 4-1-15,5 8 1 16,3-1 2-16,1 4-2 15,4 0 1-15,2-8 0 16,-3-1 0-16,-1-7 1 16,-4 0 0-16,-5-2 1 15,1 1 1-15,-2 2 0 16,-2-7 0-16,1-2-1 16,0-4 0-16,-2-11-1 15,6-2 0-15,0-9-1 16,4-1 1-16,4-2 0 0,-1-3 0 15,2-4 1-15,1-4-1 16,1-4 0-16,6 0 0 16,8-1 1-16,7-1 0 15,13 1-1-15,2 0 0 16,23 5-4-16,0 0 1 16,11-3 1-16,12-2-2 15,-1-1-1-15,9-9 0 16,18 3 0-16,-6 1 0 0,5-3 1 15,-5 6 1-15,-9 3 0 16,5 0 0-16,-13 0 0 16,-4 1 0-16,-13 0 1 15,-13-1 1-15,-10-1 3 16,-3 0-12-16,-15-2-81 16,-7-8 78-16</inkml:trace>
  <inkml:trace contextRef="#ctx0" brushRef="#br0" timeOffset="12955.87">4674 1366 580 0,'1'-7'298'16,"2"2"-114"-16,-2-1-45 16,5 0-103-16,-2 2 25 15,3 3 14-15,0-2 17 16,-1 2 42-16,4-5-40 15,3-5-8-15,2-1-10 0,10-2-23 16,-3 0 4-16,20-3-12 16,10-1 1-16,18-3 4 15,10-6-6-15,-1-5 3 16,4-6-7-16,-5-10-14 16,9 3-7-16,13-10-10 15,-10 1-2-15,3-2-2 16,-4 2 1-16,-17 5-1 15,3 3 0-15,-12 5 1 16,-3 4-1-16,-4 6 0 16,-5 3 0-16,-14 5 2 15,-11-2 1-15,-5 9 4 16,-5-2-2-16,-5 4-94 16,6-1-113-16</inkml:trace>
  <inkml:trace contextRef="#ctx0" brushRef="#br0" timeOffset="13459.76">3880 878 746 0,'9'1'414'0,"-3"-1"-64"15,9 5-243-15,6 0-39 16,7 11-56-16,2 1-3 16,-1-4-7-16,4 7 2 15,-5-12 5-15,-5 2 5 16,2-5 45-16,-2-5-60 0,5 0-268 16,-1-4 209-16</inkml:trace>
  <inkml:trace contextRef="#ctx0" brushRef="#br0" timeOffset="13659.88">4305 744 701 0,'-6'-1'405'16,"2"0"-21"-16,9 9-283 16,-7 6-34-16,-2 12-12 15,-6 13 17-15,-5 15 8 16,-1 4-9-16,0 3-26 15,-2 1-11-15,4-13-19 16,1-2-3-16,4-7-1 16,-1-3 0-16,0-4 40 0,5-3-59 15,5 1 16-15</inkml:trace>
  <inkml:trace contextRef="#ctx0" brushRef="#br0" timeOffset="14544.07">5670 1978 1022 0,'-16'8'400'0,"-41"47"-286"16,35-32-49-16,2 11-54 15,-1 3-6-15,3-2-2 16,4-1 1-16,3-5 3 16,2-5 1-16,3-7-29 15,1-2-71-15,4-6 63 16</inkml:trace>
  <inkml:trace contextRef="#ctx0" brushRef="#br0" timeOffset="14733.45">5447 2061 624 0,'15'9'403'0,"-2"6"-64"15,15 7-167-15,-2 1-64 16,9 1-89-16,7 3-7 16,2-6 4-16,-10 1 3 15,-3-4-44-15,-2 1-88 16,-10 0 76-16</inkml:trace>
  <inkml:trace contextRef="#ctx0" brushRef="#br0" timeOffset="15342.07">4639 1949 450 0,'-39'48'207'0,"40"-29"-101"16,-2-4-34-16,7 2 14 15,7-2 4-15,-5-9 41 16,5-1 16-16,2-4-39 15,0-6-18-15,3-4-27 16,1-11-2-16,-5 2 13 16,-5 1 20-16,-6 0 4 15,-1 1-15-15,-9-3-17 16,5 2-22-16,-8 3-27 16,-6 7-7-16,4 6-5 15,0-1-45-15,3 5 31 16</inkml:trace>
  <inkml:trace contextRef="#ctx0" brushRef="#br0" timeOffset="17639.62">4753 1314 188 0,'-4'-4'144'16,"-2"2"12"-16,2 0-34 0,3 0 1 16,0 1-11-16,0 1-4 15,0 0-28-15,-1 0-21 16,-8 5-28-16,-1-1-9 16,-4 18-18-16,-32 44-1 15,31-25 6-15,-1 3 3 16,0 1 1-16,3 1-1 15,1-8-7-15,2-1 0 16,8-5 2-16,3-7 9 16,7-2-10-16</inkml:trace>
  <inkml:trace contextRef="#ctx0" brushRef="#br0" timeOffset="22156.51">25699 2011 327 0,'-40'-17'243'0,"38"14"6"16,-10 0-8-16,7 0-61 15,-1-2-40-15,0 0-34 16,6 4-10-16,-2 0-29 16,2 1-15-16,0-1-26 15,0 0-10-15,0 1-9 16,5 0-1-16,5 0 4 15,-3-2 1-15,6 1 7 16,29-5 4-16,-27 6 8 16,1 1 6-16,5-4 3 15,3 0 0-15,2-3-8 0,6-1-5 16,7 2-11-16,5 0-5 16,-1-3-5-16,-2 4-2 15,-7 0 0-15,0 4-1 16,2-1 1-16,-2-4 0 15,3-1 1-15,-4-1 1 16,1-2-2-16,3 3 1 0,-4-2-1 16,7 3-3-16,4 6-1 15,-4-1-1-15,15 1 1 16,-6-1 1-16,-2-5 5 16,9 1-1-16,-7 2-1 15,8 0 1-15,-1-2-4 16,-3 3 1-16,4 1-1 15,0 2 0-15,1 3 0 16,-4-1 0-16,0 3 1 16,-5-3-1-16,5-3 1 15,4 2-3-15,2-3-1 16,0 0 0-16,3-2 0 16,3 2 3-16,-2 4 0 15,-5-2 0-15,-5 6 0 16,-2-6 0-16,3-1 0 15,3-2 1-15,11-1 0 0,2-6-1 16,8 4 0-16,6 4 1 16,0 0-1-16,-5 0 0 15,-5 1 1-15,0 4-1 16,-7-4 0-16,7 5 0 16,-7-5 0-16,6-1 0 15,5 0 1-15,-5-7-1 16,21 4 1-16,-4 1 0 0,9 2-1 15,-1-1 0-15,-3 1 0 16,2 2 0-16,0 4 0 16,1-2 0-16,-3 1 0 15,-2-3 0-15,-2 3 1 16,-2 2-1-16,11-2 1 16,-2 0-1-16,14-5 1 15,-4 0-1-15,5-1 0 16,-1-2 1-16,1 2 0 15,1-4-1-15,-8-2-1 16,0 3 39-16,-7 4 11 16,1 4 1-16,7 5 3 15,-4-3-40-15,-1-3-9 16,-8 7-2-16,-11-3 0 16,0 2 1-16,-8-2 0 15,-4-7 0-15,-17 3 1 16,-12-3 0-16,-17 0 2 0,-8 8 1 15,-10-10 4-15,-3-1 0 16,-4 1-7-16,-1-2-30 16,-1 4-121-16,0 0-158 15,0 0 187-15</inkml:trace>
  <inkml:trace contextRef="#ctx0" brushRef="#br0" timeOffset="57223.01">3206 6200 210 0,'-40'-14'137'15,"-2"-1"-10"-15,4-2-45 16,0-2-7-16,-4 8-26 16,8 2-13-16,-9 4-14 15,-5 1-6-15,2 8-11 16,-5 3-3-16,8 8-2 16,5 0 0-16,0 4 0 15,3-1 0-15,0-1 0 16,6-1-1-16,8 0 1 15,7 2-1-15,-2-2-3 16,-6-2-1-16,4 6-4 16,-6 4-2-16,3 8 50 15,4 7 7-15,-10 13 5 0,2 8 3 16,3 19-52-16,-1 5-5 16,16 4-4-16,0 6-3 15,10 2-2-15,4 10 1 16,4 8 3-16,-2 3 3 15,0-4 7-15,3 2 4 16,-6-3 2-16,-2 0 1 16,-7-6 0-16,2-2-1 0,-8 2 1 15,0-1-1 1,-2-3-2-16,-7-8 1 0,3-14 0 16,2-6-1-16,6-5 2 15,-4-2-1-15,4-9-2 16,5-1-2-16,2-7-3 15,9-10 0-15,1-5 7 16,6-12 1-16,8-6 2 16,1-2 0-16,14-8-7 15,-4 0 0-15,5-7 0 16,0-1 1-16,-2-4 0 16,6-2 1-16,-6 2 4 15,7-1 3-15,-2 5 7 16,0 1-19-16,12 6 3 15</inkml:trace>
  <inkml:trace contextRef="#ctx0" brushRef="#br0" timeOffset="62702.88">25691 2208 84 0,'0'-1'63'16,"0"-1"3"-16,14-2-23 15,7-4-22-15,29-10-12 0,-32 9-3 16,-1 1 1-16,0-5 74 16,4 0 7-16,1-2 4 15,-4-5 3-15,2-8-69 16,2-3-3-16,4-7-3 15,-5-4-3-15,6 1-7 16,-5-5-2-16,-5 2-2 16,-1 3 1-16,-4 4 0 15,-1-3 2-15,-9-11 0 16,8 1 0-16,-1-17-2 16,-5-7-3-16,15 5-1 15,-7-2-1-15,-10 10 2 16,-1 10-1-16,-6 1 1 15,-3-2 0-15,5-2-1 16,-5-5 0-16,-4-3-1 16,3 4 0-16,-6 9-2 0,-5 10 0 15,-8 16 0-15,-12 2 0 16,-3 6 0-16,1 2 0 16,7 4-1-16,-3-2 0 15,0 5-2-15,-2 5-1 16,-1 2-1-16,-4 2-2 15,3 6-3-15,-2 0 0 16,-1 6 0-16,1 0 3 16,-5 7 1-16,1 3-1 0,3 9-1 15,2 2-2-15,8 4-3 16,2 7-1-16,0 2-3 16,3 4 0-16,-5 0 3 15,3 1 1-15,2-7 4 16,4 4 2-16,11 7 4 15,-2 10 6-15,9 10 4 16,-2 2 0-16,20-3-1 16,1-8-3-16,14-3-1 15,4 2 0-15,5 5 3 16,6-5 0-16,1 2 2 16,6-8 1-16,-1-12 3 15,0-5 0-15,2-13 3 16,-4 0 0-16,-10-7-2 15,-2-2-1-15,-7-2-3 0,-4 1 0 16,6-9 1-16,0 3 3 16,-5-5 5-16,2-5 2 15,-2-6 3-15,-2-4-1 16,4-5-2-16,-2 1-1 16,0 2-140-16,-1 0 94 15</inkml:trace>
  <inkml:trace contextRef="#ctx0" brushRef="#br0" timeOffset="66832.37">4829 6374 658 0,'-4'-16'318'0,"-19"-29"-118"16,13 29-52-16,1 0-59 16,2 0-18-16,3-11-19 15,2 1-2-15,2-13 2 16,0-2 2-16,2 2-3 16,2-4-8-16,0 8-19 15,0-7-8-15,5 5-5 16,1 0 1-16,2 4-1 15,-2 1 0-15,5-4-3 16,6 5-4-16,2-1 3 16,10 4-2-16,2 7-2 15,-6 6-3-15,1 11-7 16,-5 5-4-16,-12 11 3 16,-5 5 3-16,-9 8 7 15,-11-1 7-15,-9 10 4 16,0-5 0-16,-2-1-2 15,1-3-2-15,9-7-2 0,4-2-1 16,3-5-2-16,5-7-1 16,2-2-3-16,0-2-2 15,-1 0-1-15,0 0 0 16,0 0 2-16,0 0 0 16,9-2-1-16,3 2-1 0,3 0-5 15,31 8-1-15,-26 1 3 16,-7 2 1-1,-3 2 6-15,-6 2 10 0,-14 1 24 16,4 1 9-16,-12 0 14 16,-3-1-2-16,-5-5-17 15,-1 1-6-15,-1-7-14 16,8-4-3-16,6-1-22 16,5-2-42-16,4-10-262 15,8 0 215-15</inkml:trace>
  <inkml:trace contextRef="#ctx0" brushRef="#br0" timeOffset="67004.03">5247 5904 682 0,'3'7'326'0,"-2"6"-103"16,-1 2-156-16,2 7-36 15,0 4-13-15,0 7 12 16,2 7-20-16</inkml:trace>
  <inkml:trace contextRef="#ctx0" brushRef="#br0" timeOffset="81202.83">5126 1187 478 0,'-1'-1'232'0,"0"0"-92"0,0-1-39 15,0 2-25-15,-1-1 8 16,2 0 25-16,0 0 3 16,0 0 8-16,0-1 1 15,0 1-13-15,0 0-16 16,0-2-27-16,0 2-9 0,0 0-9 16,0 0-3-16,4 0-17 15,5-1-11-15,1 2-9 16,6 0-3-16,33 5-1 15,-29-5-1-15,-2 0 0 16,5 0 0-16,-1 0 0 16,3 1-1-16,-3 4 1 15,-5-3 0-15,-11-1 2 16,6-1 0-16,-2 0 1 16,2-1-1-16,8 1 0 15,-9-2 1-15,0 1 2 16,0-4 3-16,-3-1 5 15,0-1 3-15,0-8 36 16,0 1 5-16,-1-7-1 16,2 1-2-16,1-5-38 15,1-5-8-15,-2-2-8 16,0 5 1-16,0 6 0 0,-4 3-23 16,-3 6-100-16,-2 4 85 15</inkml:trace>
  <inkml:trace contextRef="#ctx0" brushRef="#br0" timeOffset="81815.08">5324 1289 725 0,'-1'-1'336'0,"0"0"-153"15,0-2-87-15,0 2-53 16,0 0 12-16,0 0 39 15,-1 1 15-15,1 0-19 16,-1 16-24-16,1 3-40 16,-2 33-13-16,3-32-4 15,-1-3 0-15,1-5 3 16,2 1-25-16,3-2 11 16</inkml:trace>
  <inkml:trace contextRef="#ctx0" brushRef="#br0" timeOffset="84211.13">5673 1233 185 0,'-1'0'142'0,"0"3"74"15,0-3 3-15,0 1-22 16,-1-1-15-16,2 0-72 16,-1 0-26-16,0 0-19 15,-1 0-11-15,0 0-3 16,1 0-1-16,0-1-8 16,0 0-3-16,0-1-13 15,0-12-6-15,1-5-7 16,-2-34-4-16,-2 27-6 15,2-2-2-15,14 2-1 16,1-2 7-16,2 0 10 16,1 3 1-16,-5 2 1 15,-3 0-8-15,5 15-10 0,0-3-1 16,1 9-3-16,-1 4-3 16,-6 2 0-16,-4 10 2 15,-6 7 6-15,-1-1 3 16,-4 7 4-16,-2-8 0 15,8 1 1-15,-1-7 1 16,-1-8 5-16,5-5 1 16,-7-8-2-16,6 0-3 0,1 3-11 15,3-1-3-15,2 2-3 16,0 1-2-16,1 6-1 16,-1-1 0-16,0 5 2 15,2-2 1-15,-6 0 5 16,-1 1-1-16,-3 7 24 15,-7 1 5-15,0 3 8 16,-12-6 10-16,0 3-17 16,-5-1-2-16,4-7-8 15,7 5-6-15,0-11 7 16,11 1-31-16,2-1-116 16,2-9-196-16</inkml:trace>
  <inkml:trace contextRef="#ctx0" brushRef="#br0" timeOffset="84437.46">5900 983 762 0,'0'0'408'0,"2"9"-98"16,-2-1-175-16,4 6-117 16,-1 40-16-16,-3-36 2 15,0 4 1-15,-1 0-38 16,-1 3-205-16,-2 2 170 16</inkml:trace>
  <inkml:trace contextRef="#ctx0" brushRef="#br0" timeOffset="94486.82">12398 7517 295 0,'0'-6'147'0,"7"-1"-37"0,17-1 2 15,10 0 8 1,23-1-16-16,7 2-24 0,22 3-45 16,7 2-13-16,9 1 0 15,14 1 5-15,11 5 6 16,6 0-1-16,22 3 8 16,5-2 8-16,13-3-2 15,22-2 2-15,12-7-11 16,7-1-14-16,34-1-7 15,-4-3-5-15,19 7-4 16,-2-1 0-16,-2 2-1 16,-5 1-1-16,-11-3 0 15,-2 3 0-15,-13-1-11 16,-6 1 51-16,-30-1 7 16,-7 3-1-16,-46 3 14 15,-9 2-49-15,-37 4-1 0,-22-3 2 16,-28 10-23-16,-23 1-44 15,-13 6 33-15</inkml:trace>
  <inkml:trace contextRef="#ctx0" brushRef="#br0" timeOffset="95414.43">26006 7317 601 0,'-20'-9'296'16,"14"10"-133"-16,2 1-56 15,5-2-69-15,-1 0-16 16,0 0 16-16,22 6 14 16,39 1 17-16,-18-1 0 0,27-1 22 15,10-5-9-15,51 6-20 16,19-5-13-16,25 0-41 16,29 3-2-16,15 1 1 15,20 4-1-15,15-2 0 16,10 6 1-16,3 1-2 15,3-1 0-15,8 3 0 16,-11 2 0-16,0 1 2 16,-15 3 5-16,-24 3-37 15,-18-3-181-15,-27-2 147 16</inkml:trace>
  <inkml:trace contextRef="#ctx0" brushRef="#br0" timeOffset="96161.18">3614 9015 649 0,'-27'8'320'16,"8"0"-167"-16,6-1-31 15,14 3-10-15,23-3-22 16,3 2-8-16,27 1 6 15,5-7-27-15,23-2-42 16,14-1-6-16,16-7-3 16,4-4-1-16,-6 0 3 15,-3 0 13-15,-7 11-18 16</inkml:trace>
  <inkml:trace contextRef="#ctx0" brushRef="#br0" timeOffset="98472.15">5100 9177 363 0,'3'0'208'15,"-1"-6"-75"-15,17 0-11 16,4-3 1-16,-6-3-57 16,3 1-6-16,-12 0 27 15,3-3-3-15,3-2 2 16,-1-4 8-16,2-2-38 16,-2-4-4-16,8-2-6 15,-1-4-12-15,10-2-9 16,-6 0 0-16,1 1 0 15,2-9-3-15,-7-5-5 16,0 3-3-16,-4-7 0 16,-1 3 2-16,-5-5 22 0,-1-5 6 15,-9-6 2-15,-10-7-1 16,-9-15-25-16,-2-2-6 16,-2-3-7-16,-1 10-3 15,4 18 0-15,-2 10-2 16,-4 12-1-16,-2 4 1 15,-6 5-2-15,-5-3 0 16,-6 1 0-16,1 0 0 16,-16 1-1-16,2 0-1 0,-5 0 0 15,5 10 0-15,9-1 0 16,5 5-1-16,2 11-3 16,-5-1 0-16,6 12-3 15,-2 2 0-15,4 4 1 16,-2 5 1-16,-8 3 0 15,2 6-1-15,2 5-2 16,6 8-2-16,8 3-1 16,2 12 2-16,-1 10 1 15,1 1 2-15,-1 20-1 16,5-1-2-16,5 11-3 16,3 4-2-16,17 5-4 15,6 6 1-15,14 7 2 16,8 4-1-16,12-11 2 15,7-11 2-15,16-25 4 16,14-13 4-16,7-13 5 0,-2-7 1 16,5-11 3-16,-12-10 1 15,11-11 2-15,2-4 0 16,-3 2 4-16,-7-3 3 16,-18 3 10-16,-13 0-4 15,-19-3-93-15,0 1-142 16,-13-5 136-16</inkml:trace>
  <inkml:trace contextRef="#ctx0" brushRef="#br0" timeOffset="104952.81">6702 8807 281 0,'-6'-11'188'0,"-8"1"1"16,6 0 5-16,6 6-27 0,-7-3-24 15,10 0-26-15,-2 4-19 16,-2-1-24-16,-3 2-11 15,3 1-20-15,2-1-11 16,1 0-19-16,0 1-5 16,8-4-4-16,20-6 1 15,36-13 2-15,-27 16 1 16,11-2-1-16,-3 4 0 16,6 2-3-16,7 2 0 15,4 2-2-15,4 2 0 0,7-1-2 16,3 0 1-16,-1-1 0 15,4-1 1-15,5-7 0 16,3 1-1-16,4 1 1 16,5-2 0-16,2 1-1 15,-3 3 1-15,9-1 0 16,-4 1-2-16,-2 4 1 16,3 0-1-16,-7 0 3 15,2-1 16-15,13 2 8 16,-10-1 2-16,11 4-2 15,-1 1-15-15,1-5-8 16,10 4-1-16,-5-2-1 16,1 1-2-16,-4 0 2 15,3 3 0-15,0-5 0 16,5 0 0-16,2 0-1 16,-4-1 0-16,4-2 0 0,-7 3 0 15,3 3 1-15,-5-2 0 16,-3 0 0-16,3-4 0 15,-11 0 2-15,12 2 2 16,-5 0 8-16,-2-1 3 16,11 1 1-16,-16 0 0 15,7 1-6-15,-5-1 0 0,4 0 5 16,5 0 2-16,-9-6 3 16,7 3-2-16,-4-3-3 15,2-2-2-15,7 2-6 16,-2-2-3-16,8 2-1 15,-3 0-2-15,11 1-1 16,-3 4 0-16,2-4 0 16,0 2-1-16,-2-2 1 15,-1 0 0-15,-5-1 0 16,0-3-1-16,-1 4 0 16,0 3 1-16,4 1-2 15,0 1 0-15,-1-1 0 16,7-1 1-16,2 2-1 15,4 0 1-15,-3-1-1 16,4-1 0-16,-4-2 0 16,-1 2 1-16,0 2 0 15,-2 3 0-15,1 1 0 16,1-2-1-16,2 2 0 0,2-3 1 16,3 0 0-16,0 3 0 15,-2-4 0-15,4 1 0 16,-1 3-1-16,-1-4 2 15,10 1-2-15,-9 2 12 16,1-3 19-16,4 2 2 0,-3 2 1 16,-1-4-9-16,6 5-20 15,6-3-1-15,-9 4-2 16,7-3 0-16,-5 0 1 16,1 0-1-16,-3-1 1 15,0 3-1-15,-9-3 0 16,8 4-1-16,-4 1 0 15,5 1 0-15,4 1 0 16,-1 1-1-16,7 1 1 16,-5 4-1-16,7 1 0 15,-9-2 1-15,1-3 0 16,-13 2 0-16,13-2 0 16,0 1 0-16,-1-1-1 15,5-4 16-15,-10-1 10 16,-5 4 0-16,4 2 4 0,7 4-16 15,-10 0-13-15,0-4 3 16,-10-1-1-16,-11-3-1 16,-4 2 4-16,-7-2-3 15,-8-1-1-15,-1-3 2 16,-14-4-2-16,-3 0 2 16,6 2-3-16,-2-1 1 15,-10 5-1-15,0-2-1 16,-11 3 1-16,-3-1-1 0,0-5 2 15,-11 4-1-15,-8-5-1 16,-3 4 2-16,-7-1-1 16,1-1 0-16,-3 1 0 15,2 1-1-15,-12 0-21 16,4 3-57-16,-8 4-497 16,-25 5 408-16</inkml:trace>
  <inkml:trace contextRef="#ctx0" brushRef="#br0" timeOffset="110059.39">25646 2102 349 0,'-2'4'160'0,"-1"3"-49"15,2 0-19-15,7 1-12 16,-5 6-9-16,5-7-6 16,0 4-7-16,4-5-5 15,-6 1-5-15,3-5-25 16,-1 0 22-16,0 1 12 16,4-3 4-16,2-3 5 15,3 1-30-15,9-8-14 16,-1-6-5-16,5-2-8 15,4-6-1-15,0-3-4 16,7-2 0-16,-2-6 0 16,-6 1 0-16,-1 1 2 15,-9-3 0-15,-2 2 3 16,-4-2-1-16,0-6 1 0,3-5 20 16,-5-8 14-16,6-8 1 15,-13-11 0-15,6-2-22 16,-3 0-14-16,-7 10 0 15,-4 3 0-15,-11 8 0 16,-4 5-1-16,1-13-1 16,-5-14-4-16,-1-7 0 15,-7-6-2-15,-1 6 0 16,1 19 0-16,-4 10-1 16,2 17-2-16,-3 9 0 0,1 6-2 15,-1 8-2-15,-5 8 0 16,1 6 0-16,0 7 0 15,-2 1 0-15,-1 2 0 16,3 4 0-16,-11 6-2 16,-3 7-3-16,-1 12-2 15,-4 5 0-15,4 16 5 16,8 13 5-16,0 13 4 16,2 7 3-16,6-2 0 15,5-11-2-15,12 9 0 16,10 7 2-16,6 10 2 15,8 5 1-15,-4-11 1 16,4-6-2-16,15-5-1 16,-8-9 0-16,22-6-2 0,0-10 0 15,9-14-2-15,11-5 1 16,6-6 2-16,5-6 0 16,3-7 2-16,-9-6 0 15,-13-4 1-15,-6-5 1 16,-13-9 0-16,4-1 1 15,2-9 0-15,-1-4 1 16,1-14-1-16,2-7 0 0,2-15-2 16,4-5 0-16,7-14-2 15,5 3 0-15,-8-7 2 16,-9 4 1-16,-8 7 1 16,-10 0 2-16,-10-7-2 15,-5-6-1-15,-2-16-2 16,4-8-2-16,0-3-1 15,5 3-1-15,-5 6-1 16,-7 0 0-16,-13 15-9 16,-1 5-5-16,-18 17-10 15,-7 10-15-15,-6 6 1 16,-6 1 1-16,0-1 10 16,4 4 16-16,6 4 4 15,-1 7-1-15,2 14-5 16,0 3-3-16,-7 18-4 15,4 8 1-15,-2 11 3 16,-3 9 4-16,8 6 2 0,-1 4 0 16,9 22-1-16,3 16 0 15,1 17 1-15,2 8 0 16,-2 21 4-16,1 6 2 16,8 2 3-16,2-2 1 15,16-14 1-15,5-13-1 16,14-12 0-16,12-12 1 0,12-24-1 15,3-11 0-15,11-20 2 16,1-7 0-16,5-13 0 16,4-2-14-16,-9-16-15 15,2-5-5-15,-11-16-1 16,-3-9 13-16,3-16 14 16,-2-2 5-16,-1-16 1 15,-5-2 1-15,-1-2 2 16,-6-4 0-16,-11-1 2 15,1-4 1-15,-8-19-1 16,-8-12 0-16,0-14-1 16,-10-7-2-16,-11-11-24 15,-7 7-26-15,-7 3-131 16,-4 4-46-16,1 24 130 16</inkml:trace>
  <inkml:trace contextRef="#ctx0" brushRef="#br0" timeOffset="115767.71">27472 1893 534 0,'-5'1'280'0,"1"-1"-93"15,3 0-46-15,0 0-72 16,0 0-30-16,-2 0-24 15,2 0 13-15,0 0 19 16,0 0 5-16,0 0 9 16,0 0-12-16,1 0-13 0,2 0-3 15,25-1-10-15,36-4-6 16,-22 4 45-16,3 1-3 16,-1 0 0-16,0 3 2 15,0-1-56-15,2 0-2 16,8-1 0-16,-4-1-1 15,3-2 0-15,4 2 0 16,4-1-2-16,2 1 1 0,-5 2-1 16,2 2 0-16,-5-2 1 15,1 4-1-15,6-1 1 16,-5-3-1-16,13 3 0 16,7 1 0-16,4 2 0 15,4-2-1-15,1-3 1 16,-7 2 0-16,8-5 1 15,1 1 1-15,-9 2-2 16,8-2 0-16,-2 3 0 16,-3-2 0-16,9-2 1 15,-1 1-1-15,0 2 0 16,5-1 0-16,0 6 0 16,-5-4 1-16,-1-1 1 15,-4 1 0-15,-3 2 0 16,6-4-1-16,7 0 1 15,3 0-1-15,4 1-1 0,-6 3 0 16,-13 1 1-16,10 2-1 16,-1 0 1-16,4-3 1 15,7 6 0-15,-16-8 0 16,1-3 0-16,6 3 1 16,-3 2-1-16,1-15-83 15,-2 8 143-15,-9 1 1 16,-6 5 2-16,-4 6 83 0,1-6-142 15,5 2-1-15,-6-10 1 16,6 10 0-16,-11-4-2 16,-6-2 0-16,-3 3-1 15,-1 0-1-15,-13-1 0 16,2-1 0-16,8-2 3 16,-9-3 0-16,2 4 4 15,-12-6 4-15,-16-2 6 16,-5 6 4-16,-6-17 3 15,1 1-1-15,-5-14-9 16,1-9-4-16,1-2-8 16,3-3 0-16,3-4 1 15,-10 4-1-15,-2-1 4 16,-10 2-5-16,-7-9 2 16,5-4 1-16,-4-19-4 15,0-8 3-15,0 0-3 16,0 3-2-16,-4 18-2 0,-10 4-2 15,-7 3-3-15,-2-3-2 16,-2 0-1-16,-3 0 0 16,-11 3 1-16,-5 6 0 15,-20 9 3-15,2 7-1 16,-3 10-1-16,-2 0-2 16,-9 4-2-16,2 1 0 0,-24 9-4 15,-12 2-5 1,1 2 0-16,-10-1-1 0,-7 2 8 15,-3 0 6-15,-22-6 6 16,-11 8 0-16,4-11 1 16,4 0 0-16,-3 6 0 15,10-1 0-15,1 4-1 16,-10 5 0-16,21 2-1 16,-8-1 1-16,-1 10-11 15,9-3-13-15,-13 0-3 16,13-2 0-16,9-1 10 15,5 0 14-15,24-4 3 16,4-1 2-16,25-4-1 16,2 4-1-16,7 4 0 15,3 5 0-15,7-5 0 16,-2 4 0-16,4-2-1 16,-1 1 0-16,-2 4 0 0,6 2-1 15,7 3 0-15,8-2 0 16,6 3-4-16,5 0-4 15,5 3-4-15,5 8-3 16,4 17-3-16,3 15 1 16,0 29 2-16,-2 6 1 0,9 9 5 15,7 7 0-15,14 7 2 16,9 0 2-16,15-5 4 16,2-14 2-16,10-13 3 15,-2-4 4-15,-5-8 3 16,-4-8 2-16,-13-8 5 15,-8-13-7-15,-10-8-68 16,-4 3-138-16,-2-10 129 16</inkml:trace>
  <inkml:trace contextRef="#ctx0" brushRef="#br0" timeOffset="127262.82">20146 2417 592 0,'0'0'335'16,"0"0"-68"-16,0 0-111 15,0 0-31-15,0 0-36 16,0 0-6-16,0 0-24 16,0 0-10-16,0 0-9 15,0 3 0-15,4 10 2 16,0 5-4-16,5 41-10 15,-16-31-9-15,3 3-11 16,-2 0-1-16,-17-2-4 16,12-1 1-16,0-4 0 15,3-2-1-15,5-6 0 16,4 0 0-16,-1-4 2 0,5-5 0 16,2 0 32-16,-3-3 8 15,14-3 15-15,-5 1 5 16,7-2-26-16,1-2-8 15,-2-4-17-15,-1 4-5 16,6-3-5-16,2 2-2 16,2 2 0-16,-1-1 1 0,-4 2-21 15,-5-4-33 1,-5 3-105-16,-3-3-86 0,-6-2 145 16</inkml:trace>
  <inkml:trace contextRef="#ctx0" brushRef="#br0" timeOffset="127440.75">20119 2581 872 0,'0'-8'375'0,"15"-6"-215"15,-1 10-47-15,10-1-63 16,6-5-22-16,-1 6-16 16,-2 3-5-16,-6-6-2 15,-1 7 0-15,-9 0-24 16,0-1-87-16,-6 1 74 16</inkml:trace>
  <inkml:trace contextRef="#ctx0" brushRef="#br0" timeOffset="127622.89">20093 2379 1019 0,'12'-6'426'15,"-2"-5"-249"-15,-1 0-103 16,5 4-60-16,8-1-11 15,2 2 3-15,3 1-26 16,7-1 16-16</inkml:trace>
  <inkml:trace contextRef="#ctx0" brushRef="#br0" timeOffset="128415.38">20699 2147 693 0,'2'-11'351'16,"-2"5"-122"-16,-5 1-74 15,4 6-93-15,1-1-25 16,-2 0-16-16,-1 0 8 16,-15 10 14-16,-25 33 10 15,16-19 7-15,5 10-11 16,-6 7-16-16,-2 11-12 0,5 11-12 16,3 9-1-16,5 2 1 15,4 0 0-15,9-13 3 16,4-6 1-16,7-14 1 15,6-7 0-15,5-2 2 16,3-6 3-16,0-4-81 16,1 1-337-16</inkml:trace>
  <inkml:trace contextRef="#ctx0" brushRef="#br0" timeOffset="129210.67">20722 2366 744 0,'4'-1'317'0,"-1"2"-177"15,7 1-43-15,-4 2-27 16,12 8-11-16,1 4-2 16,-5 2 0-16,0 2-12 15,1-2-5-15,-3-3-17 16,3 0-4-16,7 0-5 16,-6-4 1-16,5-2-57 15,-4-9-143-15,-3-7 127 0</inkml:trace>
  <inkml:trace contextRef="#ctx0" brushRef="#br0" timeOffset="129424.75">21020 2286 952 0,'-8'3'422'0,"-1"17"-201"15,3 5-79-15,-3 22-74 16,1 10-16-16,-4 6-22 15,1 0-10-15,-1-10-5 16,0-7-1-16,2-13 1 16,2-2 1-16,3-4-67 15,0-3-140-15,5-6 128 16</inkml:trace>
  <inkml:trace contextRef="#ctx0" brushRef="#br0" timeOffset="129998.03">21253 2239 689 0,'-1'-2'372'0,"0"1"-101"16,-1 0-91-16,1 1-113 16,1 0-14-16,0 31-8 0,0 48 0 15,0-17-5-15,-3 9-3 16,-2-2-4-16,-4-3-3 16,-3-12-12-16,-8-11-3 15,11-6-5-15,-4-3 1 16,11-9 0-16,0 2 1 15,2-9-21-15,11-4 9 16</inkml:trace>
  <inkml:trace contextRef="#ctx0" brushRef="#br0" timeOffset="131013.29">21727 2364 297 0,'2'0'210'0,"2"0"25"16,-4-2-54-16,0 1-33 16,0-1 1-16,0 1 0 15,0-1-6-15,0 1-27 16,0 0-22-16,0 0-33 15,0-1-19-15,0 2-25 16,0-1-6-16,0 1-6 16,0 0 0-16,-1 1-2 15,-5 24 1-15,-24 40 0 16,5-21 1-16,-7 5 1 16,-6-4 0-16,7 1 0 15,2-9 1-15,9-8 0 0,1-1-1 16,3-6 1-16,4 2-1 15,0-4 11-15,1 0-32 16,5-4-101-16,2-3-154 16,5-8 159-16</inkml:trace>
  <inkml:trace contextRef="#ctx0" brushRef="#br0" timeOffset="131334.2">21488 2373 929 0,'0'0'413'16,"0"2"-196"-16,1 7-127 15,5 7-53-15,0 11 3 16,1 6 5-16,6 4 3 15,1 5-1-15,5-3-13 0,1-4-6 16,0-5-6-16,-1-4-1 16,2-3-5-16,-7-1-2 15,-3-5-2-15,-1-1-1 16,-10-6 5-16,0-1-18 16,1-3-110-16,-1 4 83 15</inkml:trace>
  <inkml:trace contextRef="#ctx0" brushRef="#br0" timeOffset="131855.15">21852 2731 1008 0,'-1'-1'405'0,"0"0"-269"16,-4-1-47-16,4 1-61 16,0 1 1-16,0 0-1 15,-5 7-3-15,-1 10-7 16,-11 33 1-16,20-35-3 16,-6-2-5-16,4 1-2 15,2-5-12-15,-2-5-115 16,2-3-193-16,6-6 199 15</inkml:trace>
  <inkml:trace contextRef="#ctx0" brushRef="#br0" timeOffset="132137.78">21957 2709 702 0,'-1'0'292'0,"-2"0"-179"0,-1 4-42 16,3-4-40-16,-1 0 6 15,1 0 28-15,-10 7 13 16,-8 0 14-16,-25 32 3 16,41-33-7-16,-1 3-9 15,4-4-17-15,1 3-9 16,-1-2-15-16,0-2-6 0,2 5-4 16,9-1-2-16,-5-3-4 15,4 2 1-15,4-3-2 16,-5-4-2-16,6 1-5 15,-1-1-3-15,0 1-23 16,-3 1-33-16,1-2 29 16</inkml:trace>
  <inkml:trace contextRef="#ctx0" brushRef="#br0" timeOffset="132545.98">22167 2461 590 0,'0'0'331'0,"0"0"-79"16,11 4-81-16,7 0-106 15,29 5-31-15,-31-11-25 16,4 0-2-16,-9-3-1 16,10 8-2-16,-16-1 0 15,-2 0-78-15,-3 4 56 16</inkml:trace>
  <inkml:trace contextRef="#ctx0" brushRef="#br0" timeOffset="132673.1">22173 2634 869 0,'6'-2'361'0,"8"0"-227"0,5 3-25 16,1 2-85-16</inkml:trace>
  <inkml:trace contextRef="#ctx0" brushRef="#br0" timeOffset="133720.06">22599 2450 678 0,'0'0'356'0,"0"0"-101"15,0 0-90-15,0 0-95 16,3 0-24-16,13-1-14 16,1 0 6-16,29 4-2 15,-34 4-2-15,-7 13-9 16,-3 2-9-16,-4 8-8 15,0-1 1-15,1 3-1 16,4-5 2-16,5-10 5 16,4 2 11-16,3-8 8 15,2-6 0-15,2 4-5 0,-7-6-9 16,8-1-8-16,-1 0-1 16,0-6-33-16,6-1-31 15,-5 1-182-15,-1-7 154 16</inkml:trace>
  <inkml:trace contextRef="#ctx0" brushRef="#br0" timeOffset="133965.64">22850 2426 957 0,'-16'11'418'0,"-8"8"-239"16,-7 4-50-16,3 8-73 16,-7 0-28-16,1 2-17 15,3-6-3-15,4-2-2 16,4 0 1-16,6-5 11 16,2 2-30-16,4-6-234 15,2 1 184-15</inkml:trace>
  <inkml:trace contextRef="#ctx0" brushRef="#br0" timeOffset="134923.79">23150 2405 731 0,'-2'0'303'0,"1"0"-177"15,0 0-46-15,0 16-37 16,0 4 9-16,3 34 1 15,4-36-5-15,-2 2-16 16,1-3-10-16,-3-10-11 16,0 5 5-16,-1-1-75 15,-1-1-81-15,0 0 89 16</inkml:trace>
  <inkml:trace contextRef="#ctx0" brushRef="#br0" timeOffset="135139.62">22993 2578 913 0,'7'-4'422'15,"14"-1"-183"-15,4-6-74 16,4-2-90-16,0 2-29 15,4 1-38-15,-1 4-3 0,2 2 8 16,1-3-43 0,-6-4 25-16</inkml:trace>
  <inkml:trace contextRef="#ctx0" brushRef="#br0" timeOffset="135357.26">23440 2302 1234 0,'0'4'487'0,"-2"11"-326"15,-14 8-56-15,15 16-61 16,-2 1-15-16,-5 5-20 16,5 0-3-16,6-5 5 15,-2 1 14-15,1-7-106 16,-2 0-175-16,-5-1 173 0</inkml:trace>
  <inkml:trace contextRef="#ctx0" brushRef="#br0" timeOffset="138668.94">23843 2243 606 0,'4'-12'363'16,"-10"2"-1"-16,5 7-200 15,8 3-77-15,2 2-52 16,-1 13-50-16,9 8-4 0,-13 12 8 16,12 16 6-16,0 12 8 15,-6 2 9-15,1 3 7 16,-8-8 2-16,-3-8 5 15,-9-8 0-15,-3-8 4 16,-12-2 0-16,2-11 3 16,-5 2-2-16,3-14-23 15,10-10-38-15,17-8 21 16</inkml:trace>
  <inkml:trace contextRef="#ctx0" brushRef="#br0" timeOffset="138941.72">24233 2570 712 0,'11'-4'328'15,"5"-1"-143"-15,7 3-14 0,6 2-101 16,2-3-17-16,-1 0-45 16,1-6-2-16,-2 1 2 15,1 5 2-15,-9-2-89 16,-12 0-221-16,-1 17 204 16</inkml:trace>
  <inkml:trace contextRef="#ctx0" brushRef="#br0" timeOffset="139081.85">24220 2725 706 0,'15'-4'344'0,"13"2"-166"16,6-1-38-16,8 3-184 15,7 0 31-15</inkml:trace>
  <inkml:trace contextRef="#ctx0" brushRef="#br0" timeOffset="145344.18">25125 3162 887 0,'-2'-9'397'0,"3"-7"-203"16,0-3-77-16,2-2-19 15,2-9-29-15,-8-4-8 16,1-6-16-16,5-3-8 15,5-3-11-15,2 2-1 16,5-1 3-16,0-5 1 16,4 1 3-16,2 4-1 0,5 2-10 15,2 5-4-15,-2 7-8 16,-2 3-3-16,-1 18-6 16,-1 5-2-16,0 8-6 15,-2 9-1-15,-3 8 4 16,-5 2 3-16,-12 2 4 15,-5 9 3-15,-17-7 1 16,-2 2 0-16,-2-7 0 16,5-7 0-16,6-4-2 15,7-7-1-15,8-2-3 16,3 4 0-16,8-2-2 16,2 0-1-16,-1 3 0 15,2 5 0-15,-3 0 1 16,-3 4 2-16,-3 1 0 15,-2-3 1-15,-5-1 1 16,-4 3 0-16,-6 2 3 16,-2-1 2-16,-8 0 3 15,-2-5-2-15,-3-3 26 0,0-8 1 16,4-2-3-16,3-7 1 16,10 1-26-16,8-5-1 15,12-4-51-15,3 2-90 16,11 0 90-16</inkml:trace>
  <inkml:trace contextRef="#ctx0" brushRef="#br0" timeOffset="145614.21">25542 2798 129 0,'-5'23'100'0,"-3"1"55"16,7 3-5-16,3-6 28 15,7-2 0-15,1-13-1 16,4-2 0-16,5-8-25 16,5-3-2-16,-6-5-7 15,-5-4 5-15,-10-1 7 16,-8-2-6-16,-4-1-47 16,-4 1-31-16,-3 5-46 15,-1 3-14-15,-1 3-24 16,5 2-55-16,10 2-189 0,13 2 174 15</inkml:trace>
  <inkml:trace contextRef="#ctx0" brushRef="#br0" timeOffset="145845.9">26081 2583 1170 0,'-11'2'482'0,"13"14"-312"15,2 5-63-15,-4 8-89 16,5-1-9-16,-4-3-1 16,1 0 3-16,0-1-40 15,-2 0-65-15,0 1 62 16</inkml:trace>
  <inkml:trace contextRef="#ctx0" brushRef="#br0" timeOffset="145989.85">25926 2802 825 0,'14'-13'502'0,"-6"1"-43"0,10 0-176 15,3-3-156-15,2 2-55 16,13 1-27-16,4-4-58 15,15 3 14-15</inkml:trace>
  <inkml:trace contextRef="#ctx0" brushRef="#br0" timeOffset="146689.43">26544 3143 631 0,'3'-8'348'16,"-2"-3"-77"-16,10-2-84 15,-7-1-17-15,-4-5-29 0,5-3-16 16,-13-5-30-16,0-1-17 16,1-4-26-16,-2-5-5 15,7-1-14-15,4-9-2 16,1 0-7-16,-1 4-5 15,4-5 4-15,-5 10 3 16,10 1-2-16,-2-3-2 16,5 10-13-16,7 2-6 15,-3 9-3-15,4 2-3 0,3 2-1 16,-1 9-2-16,3 7-4 16,-2 9 0-16,-7 14 3 15,-5 1 2-15,-11 2 6 16,-2 3 2-16,-13-3 1 15,-4 1 0-15,-5-5 0 16,-5-6 1-16,9-6-3 16,8-4-1-16,10-6 0 15,15 1-1-15,12-1-1 16,-4 1 0-16,3 6-2 16,-6-2 0-16,-12 3 1 15,-1-1 2-15,-7-1 1 16,-1 4 3-16,-12 0 6 15,-9-1 8-15,0 2 11 16,-8-4 3-16,1-4-3 0,8 3-8 16,5-6-11-16,-3-1-1 15,8 0 16-15,1-1-46 16,6-5-92-16,8 1-224 16,25 0 204-16</inkml:trace>
  <inkml:trace contextRef="#ctx0" brushRef="#br0" timeOffset="146853.19">26963 2744 1066 0,'0'8'458'0,"0"11"-262"16,0-2-83-16,-2 8-64 15,0 0-28-15,-7-3 21 16,6 8-30-16</inkml:trace>
  <inkml:trace contextRef="#ctx0" brushRef="#br0" timeOffset="148127.41">27500 2373 507 0,'0'-1'194'0,"6"0"-142"15,-3-2-31-15,-3 2-21 31,0 0-2-31,3-1 84 0,0 0 44 0,-3 1 49 16,0-1 16-16,0 1-52 16,0-1-30-16,-1 2-33 15,-1 0-2-15,-22 12-27 16,-32 25-12-16,27-4-20 16,2 3-12-16,-1 18-8 15,-2 5 0-15,7 1 1 16,-1 2 3-16,11-10 2 0,4-7 5 15,9-3-67-15,8-1-118 16,14-10 118-16</inkml:trace>
  <inkml:trace contextRef="#ctx0" brushRef="#br0" timeOffset="148643.38">27806 2634 662 0,'-3'0'307'0,"-2"-3"-145"15,2 2-50-15,2 0-66 16,-3-2-18-16,2 2-15 15,2-1-4-15,-4 1-6 16,3-1-30-16,-1 1 20 16</inkml:trace>
  <inkml:trace contextRef="#ctx0" brushRef="#br0" timeOffset="149024.09">27497 2741 747 0,'2'-14'343'0,"15"-4"-152"0,3 0-56 16,9-3-60-16,0 2-4 15,3 2-2-15,-6-2 6 16,-5 7-3-16,-3 4-14 16,-7 7-27-16,-1 3-17 15,6 14-14-15,-3-2 0 0,1 6 3 16,5 1 5-16,-1-1 0 16,11 1 1-16,-2-4 1 15,1-1 1-15,-4-8 1 16,-3 3 2-16,-5-5 0 15,0 0 0-15,-2 2 1 16,-2-6-15-16,-3-2-85 16,2-2-131-16,-2-6 135 15</inkml:trace>
  <inkml:trace contextRef="#ctx0" brushRef="#br0" timeOffset="149226.47">27973 2562 1040 0,'-20'8'480'0,"-2"9"-224"0,-6 5-91 15,-9 0-99-15,5 5-24 16,-1 2-18-16,1-4-7 16,8 3-8-16,-5-5-3 15,1-1-9-15,10 1-30 16,5-4 23-16</inkml:trace>
  <inkml:trace contextRef="#ctx0" brushRef="#br0" timeOffset="150876.47">28893 2390 704 0,'-38'15'354'0,"38"-3"-105"16,2 9-84-16,9 13-73 16,-4 7-34-16,4 3-35 15,1-1-12-15,-5-7 1 16,2-1 4-16,-6-4-48 15,0-6-69-15,-3-2 65 0</inkml:trace>
  <inkml:trace contextRef="#ctx0" brushRef="#br0" timeOffset="151051.35">28676 2727 786 0,'19'-6'401'0,"18"-1"-131"15,3-3-51-15,17 1-95 16,1-5-50-16,-5 2-53 16,5 0-2-16,-4 7-154 15,-4 3 104-15</inkml:trace>
  <inkml:trace contextRef="#ctx0" brushRef="#br0" timeOffset="152595.66">29505 3042 434 0,'-1'0'290'16,"1"2"-24"-16,-3-13-90 16,3-1-31-16,0-4-24 0,-1-9-1 15,0 0 0-15,-1-4-5 16,1-7-22-16,1 2-6 15,-1-6-21-15,0-1-5 16,1-4-20-16,1-1-14 16,5-4-13-16,1-1-6 15,1 2 0-15,4 8 1 16,-1 5 0-16,0 5-3 16,2 9-9-16,1 2-5 0,7 9-8 15,3 5-5-15,6 10 0 16,4 7 2-16,5 11 7 15,6 2 4-15,-8 8 6 16,-3 1 2-16,-17-3 4 16,-13 4 2-16,-12-6 4 15,-9 1 1-15,-12-8 0 16,-1-3-2-16,-1-3-1 16,-1-4-2-16,9-2-1 15,8-4-1-15,8-1-2 16,7-4 0-16,12-2-4 15,9-1-1-15,7 3-3 16,-2 0 0-16,-11 5 1 16,-9 1 2-16,-6 1 3 15,0 2 6-15,-13-2 3 16,4 0 1-16,-15 0-3 0,2-1-1 16,7-2-1-16,-4 4 4 15,2-8-57-15,7 2-40 16,3 2 54-16</inkml:trace>
  <inkml:trace contextRef="#ctx0" brushRef="#br0" timeOffset="153612.45">29960 2776 521 0,'-2'-1'349'16,"1"-2"11"-16,1 2-179 15,17-5-22-15,42-30-69 16,-28 34-24-16,-10 2-41 15,-5 2-17-15,-9 4 15 16,-4 6 8-16,-14 5 13 16,-5 2 1-16,-10 2-17 15,-1 3-9-15,7 1-8 16,1-3 1-16,14-5 9 16,8-5 4-16,11-5 18 15,12-4-1-15,2-6-7 0,3-4-4 16,-1-2-77-16,2-2-45 15,1-1 54-15</inkml:trace>
  <inkml:trace contextRef="#ctx0" brushRef="#br0" timeOffset="153944.38">30737 2319 1123 0,'-5'8'475'0,"-13"18"-281"16,-1 13-63-16,-12 19-80 16,0 4-20-16,0-5-16 15,-3-7 0-15,6-11 1 16,3-2-5-16,1-8-99 0,7-6-168 16,6-7 167-16</inkml:trace>
  <inkml:trace contextRef="#ctx0" brushRef="#br0" timeOffset="154141.93">30484 2350 978 0,'0'17'521'16,"2"5"-181"-16,9 17-156 16,-1 10-76-16,11-1-78 15,1 1 1-15,2-8-15 16,2-5-3-16,-2-6-3 15,0 1-34-15,-3-5-409 16,1 1 318-16</inkml:trace>
  <inkml:trace contextRef="#ctx0" brushRef="#br0" timeOffset="154386.98">30801 2716 942 0,'75'-40'441'0,"-50"37"-182"16,6 3-175-16,-12 3-54 16,-9 9-35-16,-2 1 0 15,-11 5 4-15,0 0 3 16,-17 4 6-16,0-1 2 16,0 1 33-16,0-2 9 15,12 0 9-15,-13-8 4 16,39 0-8-16,6 0-5 15,18-8-4-15,27 8 8 16,-18-20-71-16,4 0 16 16</inkml:trace>
  <inkml:trace contextRef="#ctx0" brushRef="#br0" timeOffset="154723.45">31459 2389 1225 0,'4'18'524'0,"-3"8"-291"16,11 13-153-16,-9 5-35 16,5 2-37-16,-5-5 20 15,-1-5-71-15,5-4-58 0,1 2 68 16</inkml:trace>
  <inkml:trace contextRef="#ctx0" brushRef="#br0" timeOffset="154879.9">31361 2648 1149 0,'17'-18'515'0,"1"2"-264"16,10 4-97-16,19-3-107 15,2 1-19-15,10 3-45 16,5-1 16-16</inkml:trace>
  <inkml:trace contextRef="#ctx0" brushRef="#br0" timeOffset="156360.78">32003 3108 797 0,'-35'6'390'0,"35"-11"-162"16,-2 2-81-16,6 2-76 15,-4 1-34-15,0-2-3 16,0 1 3-16,-1 0 19 16,1-14 10-16,0-8 13 15,0-33 4-15,10 25-2 16,-12-3-5-16,2-7-17 0,6-2-12 15,3-2-21-15,4-2-8 16,6 5-11-16,0-3-3 16,-5 0-3-16,6-5-1 15,-4 6-1-15,1 4-3 16,5 9-7-16,-1 7-5 16,4 8-7-16,-2 5 6 15,-1 4 3-15,0 9 4 16,-2 12 4-16,-3 5-3 0,0 11 0 15,-6 0 3-15,-11 2 4 16,-4 0 2-16,-15-1 5 16,-3 0 1-16,3-4 3 15,-4-4-2-15,7-9 1 16,1-1-2-16,9-13-2 16,8 4-2-16,9-3-2 15,2 0 0-15,-2 3-1 16,-4-2-2-16,-6 3-1 15,0 2 0-15,-2 6 3 16,-3 1 0-16,-2 2 1 16,-1-3 1-16,1 2 0 15,-6 1 3-15,-6-2 3 16,-5-4 1-16,-10 1 4 16,0-5 1-16,1-7 3 0,7-3 2 15,12-8-1-15,3 0-17 16,6-1-64-16,5-1-249 15,21 6 213-15</inkml:trace>
  <inkml:trace contextRef="#ctx0" brushRef="#br0" timeOffset="156578.82">32382 2720 997 0,'1'3'470'0,"-1"6"-217"16,-2 6-56-16,1 7-105 16,-2 1-43-16,0 6-33 15,0-5-2-15,-2-2 0 16,3-3 23-16,1-7-70 16,2-5-47-16,-1-8 55 15</inkml:trace>
  <inkml:trace contextRef="#ctx0" brushRef="#br0" timeOffset="156810.16">32491 2782 708 0,'-21'10'329'0,"-4"2"-105"15,3 5-158-15,-2 1-21 16,7 1 4-16,6-4 1 15,9-4 38-15,5 3 9 16,10-3 18-16,8-2 0 0,3 4-37 16,3-6-18-16,-10-2-34 15,0-3-8-15,6-2-13 16,5-3-40-16,3-4 25 16</inkml:trace>
  <inkml:trace contextRef="#ctx0" brushRef="#br0" timeOffset="157440.04">33134 2407 990 0,'-58'51'431'15,"32"-19"-243"-15,-3 9-56 16,-1 5-76-16,-8-3-24 16,3-4-15-16,-5-6-5 15,7-4-1-15,0-6 1 16,9-3 11-16,5-4-34 16,4-8 12-16</inkml:trace>
  <inkml:trace contextRef="#ctx0" brushRef="#br0" timeOffset="157639.31">32807 2455 1158 0,'3'10'510'0,"1"9"-281"16,7 10-47-16,1 9-101 15,1-2-34-15,-2 3-31 16,4-6-5-16,-3-5-6 15,1-3 3-15,2-5-21 16,-3-3-42-16,2 0 37 16</inkml:trace>
  <inkml:trace contextRef="#ctx0" brushRef="#br0" timeOffset="157858.35">33193 2626 1383 0,'-2'17'564'16,"-3"4"-350"-16,2 0-79 15,2 2-96-15,1-2-7 0,4-1-17 16,1 1-4-16,2-4-3 16,0-2 0-16,7-8-32 15,4 1-34-15,2-9-154 16,1-6 137-16</inkml:trace>
  <inkml:trace contextRef="#ctx0" brushRef="#br0" timeOffset="158064.57">33345 2747 592 0,'-31'0'331'16,"-35"19"-81"-16,41-3-94 15,11 1-15-15,20-2-5 16,15 1 8-16,19 4-13 16,13 2-2-16,11 4-51 15,-4-1-25-15,-6 6-20 16,-5-2-6-16,-21-11-14 0,2 3-16 16,-2-8 3-16</inkml:trace>
  <inkml:trace contextRef="#ctx0" brushRef="#br0" timeOffset="159158.88">20158 3444 935 0,'8'-7'458'0,"-5"-4"-142"16,10 5-44-16,-11-3-74 16,-4 4-37-16,0 5-77 15,-8 0-33-15,6 15-41 16,-3 7-8-16,-1 17 0 15,-4 5 0-15,0 7 0 16,0 2 0-16,0-9-1 16,2 0 0-16,1-8 0 15,6-4-1-15,3-2 1 16,0-3 4-16,2-5-4 16,5 0 0-16,0-8 1 15,7 0-2-15,3-4 3 16,6-6 0-16,3-2 1 15,1-2-1-15,4-4-2 16,0-3-1-16,6 1-10 16,2-3-26-16,-5 3-86 15,-6 1-66-15,-4 4 111 16</inkml:trace>
  <inkml:trace contextRef="#ctx0" brushRef="#br0" timeOffset="159408.18">20150 3749 1155 0,'8'-11'539'0,"3"3"-250"16,1 2-99-16,-2-4-122 15,9 4-38-15,6 1-26 16,6-3 0-16,2 3-15 16,-1-1-41-16,-3 1 36 15</inkml:trace>
  <inkml:trace contextRef="#ctx0" brushRef="#br0" timeOffset="159580.46">20119 3500 651 0,'0'6'452'15,"7"-12"38"-15,1-5-225 16,12-1-163-16,3-6-48 16,21-1-43-16,12 2 11 15,10 0-15-15</inkml:trace>
  <inkml:trace contextRef="#ctx0" brushRef="#br0" timeOffset="160066.82">21016 3237 1050 0,'0'-7'471'16,"2"-28"-225"-16,-5 27-90 16,0 6-87-16,-2 1-20 15,5-1-20-15,-2 1 4 16,1 0 2-16,0 1 4 16,-2 0 5-16,-11 4-5 0,-3 5-5 15,-31 34-4-15,23-13-10 16,2 8-1-16,-9 20-9 15,-1 11-2-15,6 19-1 16,-5-1-3-16,8-8-1 16,8-5 1-16,-2-14-1 15,10-2 1-15,8-3 2 16,5-3-10-16,14-8 425 16,12 12-316-16</inkml:trace>
  <inkml:trace contextRef="#ctx0" brushRef="#br0" timeOffset="160624.34">20970 3571 776 0,'0'3'440'0,"2"2"-57"15,6 11-233-15,3 1-11 16,2 15-83-16,6-1-21 16,4 2-27-16,1-1-1 15,8-8 3-15,-1-1 1 16,0-5 8-16,5-2-5 15,-7-11-141-15,5-4 98 0</inkml:trace>
  <inkml:trace contextRef="#ctx0" brushRef="#br0" timeOffset="160817.35">21471 3544 1186 0,'-19'18'538'0,"0"15"-248"15,-1 3-97-15,-8 15-99 16,5 5-31-16,-7 3-35 16,2 3-2-16,6 1-13 15,2 0-1-15,10-4 22 16,-7-13-42-16,15-7-452 16,1 2 349-16</inkml:trace>
  <inkml:trace contextRef="#ctx0" brushRef="#br0" timeOffset="162284.1">21799 3331 813 0,'2'-7'465'16,"3"-1"-98"-16,-5 6-177 15,6 2-56-15,-14 8-79 16,10 6-23-16,-7 19-12 16,-1 9-2-16,8 23-11 15,-2 9-1-15,-1 4 0 16,-3 2 1-16,0-2 0 0,-5-3 0 15,9 8 2 1,-4-12 2-16,-2-7 3 16,-1-10 2-16,-4-23 1 0,4-2-20 15,11-10 3-15</inkml:trace>
  <inkml:trace contextRef="#ctx0" brushRef="#br0" timeOffset="163075.89">22421 3665 386 0,'0'-11'295'0,"-2"11"53"0,-1-2-97 15,-1 4-106-15,3-2-26 16,0 0-18-16,-5 3 6 15,-15 12 15-15,-38 42 1 16,37-23-26-16,-8 3-19 0,-5-1-34 16,2 0-15-16,2-2-15 15,5-1-3-15,8-2 2 16,1-8-13-16,1-4-95 16,5-5-108-16,6-18 122 15</inkml:trace>
  <inkml:trace contextRef="#ctx0" brushRef="#br0" timeOffset="163301.24">22089 3687 889 0,'7'0'448'0,"3"8"-163"15,4 9-76-15,6 12-119 16,-1-4-40-16,8 6-35 15,-1-3-4-15,0 3-2 16,8-3 2-16,-14 3-21 0,0 0 26 16</inkml:trace>
  <inkml:trace contextRef="#ctx0" brushRef="#br0" timeOffset="163657.07">22530 3915 1145 0,'-1'-1'473'0,"-2"1"-288"15,2 0-66-15,-5 24-65 16,1 36-20-16,11-34-18 0,-2-1-3 15,3-2 0-15,-2-1 0 16,1-13-5-16,-2 4-24 16,1-12-158-16,0-4 123 15</inkml:trace>
  <inkml:trace contextRef="#ctx0" brushRef="#br0" timeOffset="163905.57">22616 3954 649 0,'-16'17'325'16,"0"2"-95"-16,4 3-155 15,1 0-19-15,4-9 0 16,3 2 17-16,4-10 57 16,4 3 9-16,2-3 0 15,5-2-8-15,3-2-40 16,5 0-26-16,3 0-32 15,2 4-13-15,-2 3-16 16,-2-5 0-16,-1 2-15 16,2-5-29-16,-2 0 27 15</inkml:trace>
  <inkml:trace contextRef="#ctx0" brushRef="#br0" timeOffset="164204.01">22872 3805 861 0,'-1'-6'518'16,"12"3"5"-16,2-1-405 16,8 0-44-16,-1 2-66 15,1 2-4-15,-7 0-12 16,-10-3-30-16,5 6-279 16,-2 5 226-16</inkml:trace>
  <inkml:trace contextRef="#ctx0" brushRef="#br0" timeOffset="164325.69">22855 3927 846 0,'11'-2'442'0,"13"-7"-149"0,1 3-115 16,9-5-46-16,4 3-102 15</inkml:trace>
  <inkml:trace contextRef="#ctx0" brushRef="#br0" timeOffset="164957.9">23291 3780 553 0,'-1'-11'363'0,"4"6"-12"16,-2-1-128-16,6-4-86 15,8 3-34-15,1-7-6 16,8 6-1-16,-4-4-19 16,-1-2-3-16,0 10-9 15,3-1-17-15,2 5-19 16,2 5-11-16,-8 9-18 15,1 2 0-15,-2 11-1 16,4-3 1-16,1 3 0 16,-2-3 1-16,-9-9 3 15,3 1 0-15,-2-8 3 16,-4-1 3-16,4-1 3 16,-5-6 0-16,-4-9-64 15,4 4-60-15,2-1 67 16</inkml:trace>
  <inkml:trace contextRef="#ctx0" brushRef="#br0" timeOffset="165188.13">23699 3738 992 0,'-13'-45'525'0,"0"53"-111"0,-5 8-240 16,-4 1-47-16,-12 11-46 15,-6-2-12-15,-5 8-29 16,-3 3-12-16,10-2-14 16,4 2-5-16,0-4-3 15,4-7-4-15,7-3-66 16,9-2 467-16,19-15-320 16</inkml:trace>
  <inkml:trace contextRef="#ctx0" brushRef="#br0" timeOffset="166048.62">23963 3270 794 0,'-1'-1'415'0,"0"0"-119"16,0-1-81-16,1 2-116 16,14 8-36-16,18 25-37 15,35 94-13-15,-34-44 6 16,-2 5 5-16,-13-8 9 0,-4-7-1 15,-17-6-5-15,-8 2-3 16,-12-3-5-16,-7 1-1 16,-2-10 2-16,-9-13 2 15,11-13 2-15,9-10 2 16,10-12-17-16</inkml:trace>
  <inkml:trace contextRef="#ctx0" brushRef="#br0" timeOffset="166285.98">24431 3746 1398 0,'20'-4'540'15,"-3"-1"-371"-15,4 5-126 16,4 0-27-16,1 0-13 15,1 3 5-15,-7 2-96 16,-4-3-166-16,-7 11 170 16</inkml:trace>
  <inkml:trace contextRef="#ctx0" brushRef="#br0" timeOffset="166421.13">24426 3878 903 0,'21'-1'515'15,"3"-6"-108"-15,3 0-123 16,10 3-168-16,0-3-39 16,0 4-334-16,4 0 197 15</inkml:trace>
  <inkml:trace contextRef="#ctx0" brushRef="#br0" timeOffset="167156.04">25099 4135 993 0,'0'-1'411'16,"2"-2"-258"-16,0-4-49 15,-2 6-42-15,0 0 4 16,0-2 21-16,7-13 17 16,-3-5 3-16,9-35-7 0,-7 26-24 15,-1-2-16-15,4-4-27 16,-3-1-10-16,-5-1-10 16,-1 3-1-16,0 0 2 15,0 1 2-15,-2 3 3 16,4-1 1-16,1-3-4 15,0-2-2-15,11 2-7 16,-5 0-4-16,8 8-2 16,1 1-1-16,-4 8 1 15,0 0 3-15,3 6 2 16,-1 4-1-16,4 10-4 16,0 6-1-16,-5 10-4 15,-5 6 0-15,-9 6 0 16,-3-2 2-16,-10 6 2 15,-2 0 0-15,3-6 0 16,4-4 1-16,12-8-1 16,14-5 0-16,13 0-1 0,5 0 0 15,-3 2-1-15,-6 2 1 16,-13 3 1-16,-17-1 3 16,-14-1 6-16,-12 0 3 15,-10 0 14-15,2-2 1 16,-4 3-2-16,5-1-2 15,5-4-16-15,8 1-3 16,17-5-16-16,6-4-29 0,25-8-134 16,8-7 117-16</inkml:trace>
  <inkml:trace contextRef="#ctx0" brushRef="#br0" timeOffset="167394.32">25614 3802 718 0,'-29'7'453'0,"18"8"39"16,5 0-290-16,7-2-128 15,6-4-27-15,15 1-24 16,0-5 16-16,6-6 52 16,-4-3 13-16,-13-3 41 15,-3-3 1-15,-11-5-34 16,-12 0-8-16,-5-4-55 0,-8 6-19 15,1 2-6-15,7 0-49 16,5 5 338-16,30 5-238 16</inkml:trace>
  <inkml:trace contextRef="#ctx0" brushRef="#br0" timeOffset="167724.93">26095 3439 1179 0,'-14'16'553'0,"12"8"-264"16,-3 7-104-16,6 15-126 16,10 4-38-16,7-3-15 0,3 3-1 15,-2-10-39-15,-1-4 129 16,7-2-80-16</inkml:trace>
  <inkml:trace contextRef="#ctx0" brushRef="#br0" timeOffset="167901.42">25990 3755 1498 0,'20'-12'579'0,"14"-2"-424"15,1 2-66-15,12-3-75 16,10 3-5-16,-1 4 431 16,5 6-330-16</inkml:trace>
  <inkml:trace contextRef="#ctx0" brushRef="#br0" timeOffset="168483.16">26600 4107 448 0,'1'20'240'0,"-2"-6"-75"0,1-3-52 16,4-6-60-16,-2-3 19 16,2-3 42-16,-5-7 11 15,-2-3 23-15,1-5-22 16,-1-5-21-16,3-2-7 15,2-10-28-15,-6-2-13 16,1-8-23-16,3-4-3 16,0-3 18-16,1-2 2 15,-6 4 4-15,-1 3 1 0,2 8-21 16,0 0-2-16,12 5-11 16,-5 3-9-16,-4 0-11 15,1 7-3-15,1 5-5 16,0 6-3-16,13 1 1 15,5 6 2-15,10 1 6 16,7 3 4-16,4 6 0 16,3 10-3-16,-10 5-3 15,-5 3-1-15,-13 4-1 16,-9-2 2-16,-12 3 2 16,-5-2 2-16,-12-1 3 15,-2-5 0-15,8-4-2 16,-2-6-2-16,19-1 2 15,9-5 1-15,5-1 2 16,6 0-1-16,-7 2-2 16,-10 1-2-16,-7 0 21 0,-8 2 11 15,-12-1 18-15,-5 1 3 16,-6-4-16-16,1 5-9 16,6-3-16-16,5-2-3 15,9-4 0-15,4-1 7 16,3-5-52-16,15-7-23 15,32 7 34-15</inkml:trace>
  <inkml:trace contextRef="#ctx0" brushRef="#br0" timeOffset="168661.39">27006 3782 824 0,'8'4'473'0,"-6"10"-102"15,-1 1-106-15,-2 2-168 16,0-3-43-16,1 3-35 16,2 2 39-16,5 0 440 15,-1 2-361-15</inkml:trace>
  <inkml:trace contextRef="#ctx0" brushRef="#br0" timeOffset="170114.73">26685 3749 433 0,'-33'-13'229'0,"31"11"-64"0,-1 2-64 16,3-3-27-16,0 2 12 15,0 0 11-15,0-1 13 16,0 1-8-16,11-2-44 16,-4-2-22-16,-4 1-29 15,-2 3-1-15,2-2-3 16,3 1-2-16,1 0 0 15,-3 0-1-15,-2 1 1 16,-2 0 0-16,0 0 5 16,0 0 2-16,0-1 0 15,0 0-1-15,0 1-5 16,0 1-2-16,0 0 0 16,-2 0 0-16,2 0 0 0,-1 0 0 15,-8 1-32-15,-5 1-36 16,3 0-192-16,-26 2 171 15</inkml:trace>
  <inkml:trace contextRef="#ctx1" brushRef="#br0">30420 10627 0,'0'0'0,"0"0"16,0 0-1</inkml:trace>
  <inkml:trace contextRef="#ctx0" brushRef="#br0" timeOffset="178080.93">28166 2572 600 0,'0'-2'371'15,"0"1"-21"-15,1-5-162 16,-1 2-42-16,0 3-69 15,0 1-21-15,0-1-38 16,0 0-7-16,0 1 1 16,4 13-4-16,7 14-5 15,11 30-1-15,-22-40 0 16,6 1 1-16,-15-7-22 0,12 0-55 16,4 2 50-16</inkml:trace>
  <inkml:trace contextRef="#ctx0" brushRef="#br0" timeOffset="178258.76">28084 2671 830 0,'5'-2'403'0,"6"-5"-137"0,9-1-176 16,0 5-41-16,5 3-39 15,-1-1 20-15,-10-1-124 16,12 1-290-16,-6-3 271 16</inkml:trace>
  <inkml:trace contextRef="#ctx0" brushRef="#br0" timeOffset="178485.13">28340 2484 802 0,'-2'9'401'0,"2"2"-109"15,3 7-202-15,-1 6-24 16,5 4-43-16,-1-1-10 16,1 3-6-16,1-3-1 15,0-1 0-15,-1-2 5 16,-4-9-74-16,2-5 50 15</inkml:trace>
  <inkml:trace contextRef="#ctx0" brushRef="#br0" timeOffset="178768.55">28455 2261 1056 0,'5'6'468'15,"9"3"-249"-15,13 17-119 16,5 6-32-16,6 23-51 16,-1 5-9-16,-1 10-2 15,-10 0 2-15,-12-11 4 16,-14-3 4-16,-28-8 5 0,-4 0-6 15,-14-5-60-15,0 6-28 16,4-10 38-16</inkml:trace>
  <inkml:trace contextRef="#ctx0" brushRef="#br0" timeOffset="179498.79">27673 3234 583 0,'-5'-7'379'16,"-1"4"-20"-16,-3 4-200 16,-7 5-27-16,-8 5-63 15,-8 12-7-15,-5 11-5 0,0 9-7 16,6 14-15-16,2 7-2 16,14 11-17-16,4-6-5 15,7-14-4-15,4-9-1 16,2-17 0-16,6-2 14 15,0-3-85-15,7-8-195 16,9-4 181-16</inkml:trace>
  <inkml:trace contextRef="#ctx0" brushRef="#br0" timeOffset="179777.44">27936 3444 970 0,'-13'15'418'0,"0"5"-240"16,-3 3-43-16,-6 4-58 16,3 1-21-16,-3 4-4 15,-3 4-5-15,6-8-15 16,-6 5-1-16,2-9-13 15,5-3-6-15,-4-1-5 16,11-6-1-16,-4 1-43 16,-5-3-47-16,12-5 53 0</inkml:trace>
  <inkml:trace contextRef="#ctx0" brushRef="#br0" timeOffset="180078.07">27707 3504 1050 0,'4'6'445'0,"0"3"-234"16,7 10-74-16,1-5-55 15,5 6-3-15,13-4-20 16,-1-7-5-16,15 7-20 16,-1 0-13-16,-7-3-11 15,-3-2-1-15,-7-1-2 16,-7-1 0-16,-2 0-25 16,-3 1-25-16,-5-6 26 15</inkml:trace>
  <inkml:trace contextRef="#ctx0" brushRef="#br0" timeOffset="180877.54">28198 3279 398 0,'5'-3'276'0,"-5"2"33"16,6 1-108-16,-1 2-80 0,14 8-5 15,43 57-16-15,-32-21-4 16,1 14-14-16,-10 3-11 16,1 4 8-16,-10-5-2 15,-9-5-15-15,-7-3 0 16,-18-4-26-16,-11-2-11 15,-7-4-1-15,0-6-26 16,15-10 2-16</inkml:trace>
  <inkml:trace contextRef="#ctx0" brushRef="#br0" timeOffset="181306.6">29057 3324 627 0,'-7'1'245'0,"4"1"-159"16,2 2-66-16,2 2-135 16,-1-6 86-16</inkml:trace>
  <inkml:trace contextRef="#ctx0" brushRef="#br0" timeOffset="181545.62">29070 3336 954 0,'-1'-2'529'0,"0"2"-57"15,0 0-328-15,-8 16-42 16,-9 59-64-16,19-28-15 15,4 10-13-15,0 4-2 16,0-10-3-16,1-5 1 16,-1-8 8-16,-5-9-27 15,0-4-101-15,0-2-99 16,-5-7 120-16</inkml:trace>
  <inkml:trace contextRef="#ctx0" brushRef="#br0" timeOffset="181713.72">28890 3686 1257 0,'14'-13'545'0,"14"-4"-285"16,13-3-101-16,11-3-89 16,3 6-29-16,2 7 103 15,0-2-107-15</inkml:trace>
  <inkml:trace contextRef="#ctx0" brushRef="#br0" timeOffset="182357.44">29607 3919 537 0,'-2'-3'370'0,"2"-8"39"15,0-3-157-15,-1-4-121 16,1-1-23-16,-1-4-12 15,-2-1-1-15,-1-4 0 16,1-3-3-16,-3 2-22 16,-4-6-10-16,3-3-12 15,-3-3-6-15,-2 0-12 16,4 11-2-16,-1 7-6 16,4 3-4-16,-1 5-6 15,2-1-6-15,4 2-4 16,0 5-2-16,2-3-7 15,2 1-1-15,4 1 0 16,1 0 2-16,1 4 0 16,-2-2 0-16,2-1-2 0,4 3-2 15,3 3-2-15,7 3 1 16,-3 7 2-16,0 4 1 16,-1 3 3-16,-3 4 1 15,0 5 2-15,-3 2 0 16,-8-3 2-16,1 6 0 15,-9 0 0-15,1-8 1 16,-6 1 1-16,-5-5 1 16,1-10 1-16,-2 1 1 0,5-3 2 15,3-2 3-15,1-2 0 16,2 0-1-16,1-1-4 16,-1 1-4-16,1-1-36 15,0 0-32-15,1 1-63 16,-2 0 73-16</inkml:trace>
  <inkml:trace contextRef="#ctx0" brushRef="#br0" timeOffset="182953.86">29710 3535 428 0,'0'-1'230'15,"0"0"-56"-15,0 0-45 16,0-1-75-16,0 1-21 16,0-1-26-16,3 1-7 15,-3-1-35-15,0 2-40 16,0 0-52-16,0 0-16 16,0 0 22-16,0 0 29 0,0 0 71 15</inkml:trace>
  <inkml:trace contextRef="#ctx0" brushRef="#br0" timeOffset="183279.8">29716 3547 581 0,'0'0'271'0,"0"0"-84"15,0 0-28-15,0 0-40 16,0 0-9-16,0 0-46 15,9 2-23-15,-6-1-10 16,3 4-3-16,2-2-4 16,1 6-3-16,5 1-11 15,24 29-3-15,-29-24-2 16,-9-1 2-16,-8-5 19 16,5 7 7-16,-9-4 6 0,1 1-1 15,1 0-17-15,-2-2-6 16,-12 0 17-16,6 4 11 15,-6-5 8-15,2 0 3 16,-2-5-19-16,2 0-12 16,3-4-8-16,3-2-31 15,18-5 12-15</inkml:trace>
  <inkml:trace contextRef="#ctx0" brushRef="#br0" timeOffset="183612.66">30481 3386 1041 0,'-25'6'558'0,"9"2"-139"0,0 3-155 15,-1 10-165-15,-3 6-45 16,-4 9-44-16,-1-2-4 16,5-1-3-16,-10-3 0 15,8-8-14-15,1 0-30 16,2-7-137-16,8 3 120 15</inkml:trace>
  <inkml:trace contextRef="#ctx0" brushRef="#br0" timeOffset="183780.81">30231 3381 1228 0,'0'1'579'15,"2"5"-230"-15,7 9-177 16,0 4-64-16,5 3-47 15,4 4-16-15,-1 2-28 16,9-8-7-16,6 6-7 16,0-7-24-16,15-1 16 15</inkml:trace>
  <inkml:trace contextRef="#ctx0" brushRef="#br0" timeOffset="184083.69">30615 3586 1133 0,'0'-1'485'16,"17"-1"-288"-16,4-1-62 16,24 0-99-16,-33 4-11 15,-4 4 1-15,-4 7 1 0,-9 6 4 16,-2 0-8-16,-10 2-11 15,1 3-2-15,3-5-5 16,-3 4-2-16,14-4-2 16,2-1 0-16,3 3 17 15,13-6 12-15,1 2 7 16,2-2 3-16,5-7-9 16,-3-2-19-16,1-6-312 15,15-1 227-15</inkml:trace>
  <inkml:trace contextRef="#ctx0" brushRef="#br0" timeOffset="184340.84">31396 3336 1441 0,'-2'19'593'15,"-3"14"-383"-15,-2 2-82 16,-3 3-103-16,7 3-15 16,0-3-9-16,-3-3-26 0,4-1-96 15,0-2 83-15</inkml:trace>
  <inkml:trace contextRef="#ctx0" brushRef="#br0" timeOffset="184520.38">31254 3591 1429 0,'17'-8'663'15,"-1"-2"-288"-15,10 1-192 16,-3 1-56-16,4 1-76 15,-4-4-24-15,6-4-46 16,3-1-40-16,11-8-9 16,23 3 30-16</inkml:trace>
  <inkml:trace contextRef="#ctx0" brushRef="#br0" timeOffset="185418.29">31936 3915 835 0,'-1'1'425'0,"5"-2"-143"15,-3-6-115-15,2-4-99 16,0 1-10-16,5-5 17 16,-7 1 12-16,5-6 31 15,-6 1-9-15,-7-7-12 16,1 1-4-16,-4-5-20 15,10-2-11-15,-6-7-22 16,6 0-11-16,4 2-11 0,-1 2 1 16,6 6 5-16,-7 2 8 15,-2 0 10-15,7 0 0 16,-3 4-7-16,5 0-7 16,-2 3-12-16,-3 0-5 15,-2 3-6-15,-2 2 0 16,0 3-3-16,0 3 1 15,-2 0-1-15,-2 4 0 16,4 1-1-16,4 2-1 16,-4 1-3-16,0 0 0 0,0-1 0 15,0 0-1-15,0 1 2 16,12 0 0-16,8-2 0 16,42 2 0-16,-27 5-1 15,-1 5 0-15,1 3 1 16,-7 3 0-16,-10 2 0 15,0 1-1-15,-11 3-1 16,-4-2-1-16,-10 3 0 16,-7 3 0-16,-8-2 2 15,0 0 1-15,-8-5 2 16,7-6 0-16,7-4 0 16,1-6 1-16,9-1 2 15,6 2 1-15,2-4-3 16,-2 1 1-16,0-2-2 0,11 1-1 15,5 1 1-15,31 0 1 16,-32 1 0-16,5 7-1 16,-4-4 0-16,3 11-2 15,-5 3 0-15,0-2 1 16,-7 2-1-16,-4-7 1 16,-7 5 1-16,-6 0 1 15,-8 0 5-15,-8 2 2 16,-8-8 6-16,-4-2 0 0,-5-4-1 15,10-4-2-15,5 0-6 16,7-2 3-16,17-5-39 16,-3 3-36-16,34-9 359 15,17 7-247-15</inkml:trace>
  <inkml:trace contextRef="#ctx0" brushRef="#br0" timeOffset="185626.26">32560 3500 1124 0,'-25'19'582'0,"10"3"-198"16,-5 6-103-16,5-2-162 16,11 8-53-16,-5-11-40 0,1 0-12 15,8-2 8-15,-1-8-35 16,-1-4-74-16,11-2-74 15,2-5 82-15</inkml:trace>
  <inkml:trace contextRef="#ctx0" brushRef="#br0" timeOffset="185864.46">32605 3619 907 0,'-21'1'474'16,"3"10"-103"-16,-7 0-241 15,3 4-55-15,-5 0-41 16,0-5 3-16,18 0 29 16,5 0 8-16,5-3 12 15,3 3-8-15,0-5-18 16,8 0-5-16,8 3-12 16,5 0-8-16,6-4-15 15,-3 1-2-15,-2-5-8 16,6-5 14-16,5 3-17 15,5 1-56-15,-2 2 42 16</inkml:trace>
  <inkml:trace contextRef="#ctx0" brushRef="#br0" timeOffset="186871.71">33311 3270 981 0,'0'-11'505'0,"0"9"-174"16,-1 4-83-16,-11 15-150 15,-6 6-45-15,-17 25-38 16,-15 3 2-16,2 14 9 16,-5 1 0-16,13-5-3 15,4-5-3-15,5-17-10 16,6-3-1-16,2-14-17 15,7-3-34-15,6-12 29 16</inkml:trace>
  <inkml:trace contextRef="#ctx0" brushRef="#br0" timeOffset="187062.57">32941 3333 598 0,'6'-2'429'16,"-3"8"87"-16,5 9-191 15,2 20-113-15,1 7-56 16,5 17-86-16,-12 2-22 16,12-10-24-16,-3-1-5 15,9-15-9-15,2-6 31 16,-3-2-45-16,10-8 11 0</inkml:trace>
  <inkml:trace contextRef="#ctx0" brushRef="#br0" timeOffset="187315.41">33413 3505 1087 0,'0'21'575'0,"-1"2"-183"16,-5 5-100-16,0 7-157 15,-7-11-43-15,1 8-42 16,4-7-9-16,5 1-22 15,3 1-13-15,3-10-2 16,-2-5-2-16,2-7-34 16,4-3-31-16,5-5-100 0,7-7-160 15,8 1 212-15</inkml:trace>
  <inkml:trace contextRef="#ctx0" brushRef="#br0" timeOffset="187487.55">33583 3629 666 0,'-17'10'349'16,"-14"8"-65"-16,2 0-60 16,-6 3-56-16,9 4-14 0,9-5-42 15,9-1-6-15,18-3-3 16,7-6-8-16,22 2-13 16,11-5-20-16,16 2-34 15,6-2-15-15,-6 2-3 16,-11-3-24-16,-12-3 12 15</inkml:trace>
  <inkml:trace contextRef="#ctx0" brushRef="#br0" timeOffset="188778.42">19077 4354 1122 0,'-24'5'499'0,"12"-3"-252"16,6-2-56-16,2 3-105 15,15 0-31-15,11 2-42 16,4 5 1-16,17-3-1 16,5 1 0-16,7-1-2 15,2-2-1-15,14 6-3 16,1-4-1-16,7 2-3 15,7 0 0-15,2 1 0 16,-1-3 1-16,7 3 1 16,6-4-1-16,3-5 3 15,9 2-1-15,9-7-1 16,9 2 1-16,20-9-1 16,3 0 0-16,20-1 0 0,-4-3-1 15,2 7-1-15,3-1-1 16,-4 4 0-16,5 4 0 15,0 1 0-15,-2-2 0 16,0-1 1-16,-11-1 0 16,3-4-1-16,2 2 0 15,0 1-1-15,10-4 1 0,-2 6 0 16,-6-1 0 0,5-3 0-16,-8 2 0 0,-4-4-1 15,6 0 0-15,-4-3 0 16,4 1 1-16,6 0-1 15,-7 3 1-15,5 2 0 16,-5 3 0-16,-5 0-2 16,8 3 1-16,0-2 1 15,5 1-1-15,12-1 1 16,9 2-1-16,19 0 0 16,6 0 1-16,19 5-1 15,-3 4 1-15,12 0-1 16,-7 6 0-16,21 0-1 15,-5-3 0-15,8 0 1 16,5-1-1-16,-7-3 1 16,0 2 0-16,9 0 0 0,-11 3 0 15,17-3 0-15,11 3 1 16,-8-2 0-16,16-2-1 16,-14 1 1-16,-5-7 0 15,4-2 0-15,-2 2 1 16,-4-1 0-16,-7 8 0 15,-24-1 0-15,-11 3 0 16,-28-1 61-16,-3 0-1 0,-24 5-1 16,-11-7-1-16,-169-9-70 15</inkml:trace>
  <inkml:trace contextRef="#ctx1" brushRef="#br0" timeOffset="11569.89">25337 11150 0</inkml:trace>
  <inkml:trace contextRef="#ctx0" brushRef="#br0" timeOffset="189620.34">19242 3759 2125 0,'-22'5'7'0,"9"-4"4"0,-5 2-6 16,-11 0-2-16,6 2-5 15,12-1-1-15,6-1-35 16,3 2 78-16,34 4-39 15</inkml:trace>
  <inkml:trace contextRef="#ctx0" brushRef="#br0" timeOffset="190865.62">19458 3799 453 0,'9'-14'309'0,"-2"3"-8"16,1-3-59-16,1 3-121 15,-2 0-9-15,-4 5 0 16,-3 0 14-16,-3-1 22 16,-3 1-19-16,-5-1-36 15,-1 4-24-15,-12 2-34 0,-2 2-14 16,-8 4-14-16,-1 0-3 15,-6 6-2-15,-5-1 0 16,1 1 1-16,-3 1 0 16,9-6 2-16,8-4 2 15,14-1 4-15,7-1-1 16,10 2-7-16,4-2-3 16,9 0-4-16,8 0-2 15,10-8 4-15,10 2 0 0,12-3 0 16,3-6 2-16,0 5 0 15,-3-2 1-15,-12 4 1 16,-3 0-1-16,-16 5 2 16,-7 1 13-16,-20 2 11 15,-13 2 1-15,-14 2 2 16,-11-1-11-16,-6 7-9 16,-4-2-2-16,-3 4-4 15,0 2 0-15,7-7-1 16,4 1-3-16,11-8-59 15,8 2 116-15,16-1-57 16</inkml:trace>
  <inkml:trace contextRef="#ctx0" brushRef="#br0" timeOffset="195536.96">20500 5498 429 0,'4'-4'307'15,"-2"2"-11"-15,1 0-62 16,-3 1-29-16,0 1-68 15,-1 0-30-15,0 0-50 16,-4 10-23-16,-10 23-10 16,-16 29 7-16,9-18 14 0,-5 3 7 15,-7 1-2-15,-3-1-8 16,3 2-16-16,0-9-7 16,4-4-7-16,6-4-1 15,6-8-3-15,4 1 0 16,6-11-2-16,8-4 0 15,-4-4-2-15,4-6 0 16,3-5 2-16,-2-2 0 16,13-5 1-16,-3 0 0 0,2-9-3 15,-3-2-1 1,3-4-2-16,5-5 1 0,6-4-1 16,3-7 0-16,3-11 1 15,0-5-1-15,-5-3 0 16,-1 6-1-16,-7 7 1 15,-2 9 1-15,-6 17 0 16,-2 0 1-16,-3 8 14 16,0 3 5-16,-1 6 15 15,-1 4 8-15,0-2-10 16,-2 2-4-16,0 0-16 16,0 2-9-16,0 0-5 15,8 5-1-15,14 8 0 16,33 51 0-16,-32-23 0 15,3 4 0-15,-10 2 1 16,4-7 0-16,-1-1 0 16,-3-6 0-16,6-2 0 0,0 3 0 15,-11-2-1-15,10-3 1 16,-3 0 0-16,-5-7 0 16,13-2 1-16,-13-5 1 15,-1-2 0-15,-2-5 1 16,-7-2 0-16,-3 4 0 0,-2-4 0 15,-4 5 0 1,-1 2 1-16,-2-2 1 0,-5 2 1 16,-2-3 1-16,-4 0 3 15,-7-3 1-15,-2-4 1 16,-2 4-2-16,-17-6-3 16,-1 3 0-16,-11 7 15 15,-2-4 5-15,1 2 8 16,6 1 0-16,2-3-18 15,7 0-7-15,15 0-9 16,8-3-1-16,13 1-1 16,2-4-2-16,7-6-38 15,0 0-52-15,21-14 60 16</inkml:trace>
  <inkml:trace contextRef="#ctx0" brushRef="#br0" timeOffset="196178.7">21463 5534 1299 0,'-1'0'510'15,"0"0"-360"-15,0 0-68 16,0 0-67-16,-3 23-2 16,3 46 3-16,-2-33 0 15,2 7-2-15,-4-4 0 0,-5-1-3 16,3 3-2-16,-4-6-4 16,7-1-1-16,6-10-1 15,5-1-1-15,9-10 4 16,5-2 2-16,9-11 6 15,3-4 0-15,10-6-1 16,1-2-4-16,1 2-4 16,-2 1-2-16,-9 6-1 15,-6 2 1-15,-8 1-29 16,-2 0-58-16,-7 0 56 16</inkml:trace>
  <inkml:trace contextRef="#ctx0" brushRef="#br0" timeOffset="196407.99">21486 5781 726 0,'-5'0'391'0,"2"-1"-131"15,8 0-122-15,-5 1-45 16,0 0-56-16,3-1 2 15,22 1-10-15,34-5-9 0,-17-7-8 16,4 3-2 0,-7-7-36-16,1 4-192 0,0 4 156 15</inkml:trace>
  <inkml:trace contextRef="#ctx0" brushRef="#br0" timeOffset="196599.02">21527 5570 1166 0,'-3'-4'196'16,"3"3"-75"-16,1-9 129 15,8 0-71-15,8-3-98 16,6-2-24-16,15 4-31 16,6-2-20-16,10-2-17 15,7-1-44-15,7-5-250 16,4 2 212-16</inkml:trace>
  <inkml:trace contextRef="#ctx0" brushRef="#br0" timeOffset="196765.16">22152 5346 776 0,'-19'2'381'15,"-2"14"-110"-15,-4 5-61 16,-4 18-61-16,1 15-14 16,2 21-44-16,-4 0-17 15,11-1-31-15,6-8-17 0,6-15-15 16,6-5-5-1,9-17 0-15,3-2-28 0,14-13-186 16,2-8 151-16</inkml:trace>
  <inkml:trace contextRef="#ctx0" brushRef="#br0" timeOffset="196985.47">22164 5550 1059 0,'-2'13'477'0,"2"-2"-235"16,5 6-103-16,17 8-100 15,5 2-21-15,2-6-12 16,3 0-1-16,-9-6 0 16,-8 1 1-16,15-4 2 0,-4-3 16 15,7-2-92-15,7-9-224 16,2-10 205-16</inkml:trace>
  <inkml:trace contextRef="#ctx0" brushRef="#br0" timeOffset="197138.05">22599 5484 798 0,'-10'4'442'0,"-1"14"-89"16,-5 21-165-16,-4 7-46 0,-6 18-62 15,-3 3-24-15,-6-7-30 16,7-1-6-16,12-12-9 15,1-9-3-15,22-15-29 16,1-5-34-16,13-14 35 16</inkml:trace>
  <inkml:trace contextRef="#ctx0" brushRef="#br0" timeOffset="197361.16">22794 5340 1362 0,'5'0'517'0,"3"15"-384"16,-9 13-61-16,3 23-15 15,3 12-21-15,1 22-14 0,7 0-5 16,-8 0-7-16,-6-6-2 16,-9-3 4-16,-13-3-14 15,-15-4-45-15,-5-2-52 16,-8-12-276-16,6-4 253 15</inkml:trace>
  <inkml:trace contextRef="#ctx0" brushRef="#br0" timeOffset="200513.21">24456 5421 1101 0,'0'0'446'0,"1"0"-270"16,10 0-39-16,13-1-58 16,4-2-15-16,11-1-32 15,-2-4-18-15,7 6-5 0,-2-3 0 16,-6 1 7-16,-6 3-29 15,-8-1-110-15,-4 2-131 16,-10 0 147-16</inkml:trace>
  <inkml:trace contextRef="#ctx0" brushRef="#br0" timeOffset="200689.66">24544 5645 1339 0,'10'-1'553'0,"22"-3"-371"16,5-12-45-16,10 0-96 15,1 4-25-15,-2-1 7 16,1 1-22-16,3-5 3 16</inkml:trace>
  <inkml:trace contextRef="#ctx0" brushRef="#br0" timeOffset="201324.97">25847 2359 709 0,'9'-20'329'0,"0"6"-130"0,-3 3-75 16,-2 3-16-16,-4 4-12 15,-5 7-9-15,-5 3 7 16,-7 14-4-16,-6 5-4 15,-16 22-2-15,-5 13-11 16,-14 18-25-16,2 9-10 16,-25 12-19-16,-7 2-4 0,-6 17-8 15,-11 3-2-15,25-7 14 16,15-4-26-16,23-23-75 16,9-10-77-16,32-14 84 15</inkml:trace>
  <inkml:trace contextRef="#ctx0" brushRef="#br0" timeOffset="201579.09">25703 3455 1346 0,'-31'23'528'0,"-11"21"-371"0,-8 11-61 15,-16 20-51-15,-10 14-23 16,-18 24-15-16,-2 14-4 16,0 11-6-16,-4 13 7 15,-7 18-4-15</inkml:trace>
  <inkml:trace contextRef="#ctx0" brushRef="#br0" timeOffset="205505.74">31374 1833 731 0,'15'-7'410'0,"-17"4"-81"16,2 1-80-16,-4 8-124 16,-15 10-48-16,-17 19-62 15,-13 19-4-15,-46 27-5 16,-3 17 3-16,-31 22 2 16,-22 16 1-16,-4 9 1 15,-21 0 0-15,5 15 2 16,8-14-1-16,14-4-14 15,11-4-37-15,26-14-224 16,16-2 181-16</inkml:trace>
  <inkml:trace contextRef="#ctx0" brushRef="#br0" timeOffset="205880.18">30785 3178 1059 0,'-37'21'492'0,"-25"34"-263"16,-9 21-42-16,-22 36-93 15,-2 13-53-15,-25 16-21 16,-10 10 0-16,-2 1-2 15,-7 1-10-15,13-1-48 16,12-7 31-16</inkml:trace>
  <inkml:trace contextRef="#ctx0" brushRef="#br0" timeOffset="206299.16">33408 1973 964 0,'-25'33'430'16,"-13"7"-273"-16,-24 26-45 16,-8 7-23-16,-12 33-73 15,-10 10-5-15,0 11 15 16,-3 8-16-16,-1 2-3 0</inkml:trace>
  <inkml:trace contextRef="#ctx0" brushRef="#br0" timeOffset="206591.5">33129 3513 1263 0,'-31'47'446'15,"-17"17"-393"-15,-29 19-18 16,0 13-15-16,-31 22-4 16,5 12 1-16,-33 16-85 15,-12 6-86-15,-4 12 98 16</inkml:trace>
  <inkml:trace contextRef="#ctx0" brushRef="#br0" timeOffset="-212213">26652 5796 726 0,'-7'6'366'15,"-2"-2"-120"-15,6-1-65 16,6 1-46-16,-8-8-19 15,-3-5 6-15,4-5-2 16,-5-9-14-16,9 5-4 0,-2-9-16 16,2-1-8-16,1-7-23 15,-2-9-8-15,7-11-21 16,1-6-12-16,-5-12-9 16,11-1-4-16,13 1-4 15,-4-1-4-15,17 5 1 16,-7 0 2-16,2 16 4 15,7 10 5-15,-2 12 2 16,4 5 1-16,-5 10-2 16,3 3-6-16,-5 12-1 15,-6 7-4-15,-18 7 1 16,-11 8 4-16,-14 13 2 16,-8 2 2-16,-7 3 1 15,6-2 1-15,7-8-2 16,4-11-2-16,10-8-3 15,4 0-1-15,16-4-3 16,2 0 1-16,4 7 1 0,5-1 1 16,-7 7 1-16,-10 3 1 15,-2 0 0-15,-10 1 1 16,-11 8 2-16,2-3 1 16,-25 3 5-16,-2 5 1 15,-11-9 3-15,0 1 2 16,9-9 2-16,-2-9 0 15,17-7 3-15,4-7-1 0,15-8-9 16,5-5-30-16,10-6-124 16,10-3 76-16,8 8 9 15</inkml:trace>
  <inkml:trace contextRef="#ctx0" brushRef="#br0" timeOffset="-212025.51">27311 5306 896 0,'-5'13'479'0,"-4"14"-132"16,-1 4-96-16,-1 7-131 16,-3 6-49-16,3 7-47 0,1 1-5 15,-1 5 195-15,3 3-159 16</inkml:trace>
  <inkml:trace contextRef="#ctx0" brushRef="#br0" timeOffset="-207606.91">23164 5432 184 0,'-32'-38'88'16,"-9"-1"-33"-16,-7-6 46 16,-9-2 23-16,-8-11 22 15,-1-8-1-15,-17-10-25 0,-4 1-12 16,-16 3-30-16,-5 11-17 16,-21 16-31-16,-14 6-12 15,-25 9-14-15,-21-3-2 16,-9 11-1-16,-11-2-1 15,-13 11 0-15,3 10 0 16,-9 12-3-16,-4 16 0 16,16 14-1-16,-4 13 0 15,13 21-3-15,4 20 0 16,10 41-3-16,14 9 1 16,15 29 2-16,18 5 1 0,45-6 6 15,19 6 0-15,67-11 0 16,30-9-1-16,61 2-1 15,21-10 0-15,27-15 2 16,26-8 1-16,24-20 2 16,14-9 1-16,45-16 0 15,0-7 2-15,19-21 5 16,9-15 2-16,1-20 3 16,4-13 0-16,-15-15 0 15,-8-13 0-15,-14-19-1 16,-11-8 0-16,-23-24-4 15,-5-5 22-15,-8-13 25 16,-9-6 1-16,1-13 1 16,-8-5-23-16,-14 0-26 15,-8-1-1-15,-30 0 2 0,-20-6 1 16,-37-2 3-16,-23-2 0 16,-34-2-2-16,-21 2-1 15,-39 10-6-15,-10 7-2 16,-31 25-4-16,-19 10-2 15,-21 3 7-15,-12 2-29 16,-10 15-133-16,5 5 115 16</inkml:trace>
  <inkml:trace contextRef="#ctx0" brushRef="#br0" timeOffset="-197166.27">28944 1782 342 0,'15'-10'113'0,"-10"8"-115"15,0 2-2-15,-8 1 0 16,2-1 5-16,0 0 20 0,0 0 7 16,0 0 29-16,0 15 4 15,0 16-9-15,-6 58 1 16,6-11-9-16,-2 7-6 16,-3 9-8-16,-5 10-6 15,-4 34-19-15,2 7-1 16,-14 28 1-16,5 5 1 15,0-15 4-15,-7 7 0 16,10 0 5-16,-4-14 0 16,1-3 0-16,3-7 0 15,10-21-1-15,1-6 0 0,5-10 1 16,3-18-1-16,13-10-6 16,6-4-1-16,3-5-5 15,5 1 0-15,-3-10-2 16,2-4 0-16,10-6 1 15,4-5 1-15,10-11 3 16,5-7 0-16,23-13-2 16,13-7 41-16,35-8 32 15,19-2 8-15,35 3 6 16,11 5-40-16,44 11-31 16,7 12-8-16,24 7-1 15,8 6-1-15,-2 1-4 16,-4-3-1-16,-1-3-1 15,0-7 0-15,-6-5 2 16,4 5 3-16,-21-4 3 16,-13 1-2-16,-40-5-8 15,-22-4-1-15,-32-4-3 0,-14-5 0 16,-29-8 4-16,-12 1 2 16,-23-8 1-16,-6-7 1 15,-9-8 2-15,-44 19 0 16</inkml:trace>
  <inkml:trace contextRef="#ctx0" brushRef="#br0" timeOffset="-186543.11">6432 8813 34 0,'-4'-7'35'0,"-8"4"39"15,1-5 14-15,-1 4 25 0,2 1 9 16,0-8-12-16,5 11-23 15,5-1-46-15,0 1-25 16,0 0-28-16,0 0-2 16,0 0 14-16,0 0 5 15,10 17 7-15,22 26-1 16,-14-26-7-16,-1 3-2 16,9-4 2-16,7 3 23 15,11-1 22-15,10-2 5 16,11-2 2-16,12-5-18 0,10 0-20 15,11-2-4-15,21-4-5 16,-1-2-3-16,18-2-2 16,2-3 0-16,10-1-1 15,2 3 5-15,13 0 21 16,10 4 3-16,3 0 1 16,6 0-5-16,4 2-21 15,10-1 3-15,10 0 18 16,5 2 7-16,4-2 5 15,1 0-3-15,8 1-18 16,10 4-6-16,-1 1-5 16,16-2-2-16,1 5-2 15,6-1 1-15,18-1-2 16,-12 2 1-16,8-3-2 16,-12 5-1-16,1 5 33 0,-64-4 7 31,-98-9 6-31,1 4 2 0,295 22-32 0,1-2-7 15,5 2-5-15,-135-11 0 16,2-7 0-16,2 2 2 16,8-3 3-16,2-2 1 15,7-1-2-15,8 6-2 16,-21-6-4-16,26-2-1 16,-8 3 1-16,3-9 0 0,12 3 0 15,-14-3-1-15,-1 1-1 16,-3 5 0-16,2 4 9 15,-6 2 3-15,-1 7 2 16,-1 1 1-16,-6 1-7 16,4-1-2-16,-3-3-2 15,0-3 0-15,2-9 1 16,-4-3 1-16,-6-5 25 16,-1-4 8-16,-13-5 4 15,-2-2 0-15,-13-4-24 16,-4 0-8-16,0-4 1 15,-4 2 4-15,3-4 7 16,-7 3 2-16,-8-4-4 16,-7-3-4-16,-6 5-7 15,-7-7-3-15,-22-1 0 0,-4-5-1 16,-30-7 1-16,-10 0 0 16,-17-8 1-16,-15 7 2 15,-15-8-1-15,-12 5 0 16,-16-5 1-16,-5 5-1 15,-26-9-2-15,-8-4-1 16,-22-9-7-16,-24-2-3 16,-20-1-4-16,-15 5-2 0,-31 8 2 15,-11-1-2-15,-32 0 0 16,-18 0 1-16,-25-6 2 16,-17 1 2-16,-27 2 1 15,-17 5 1-15,-24 8 0 16,-18-2 1-16,-10 2 1 15,-6-3 0-15,-12-4 0 16,-4 2 0-16,-19-1 0 16,12 4 0-16,-31 1 0 15,8 4 0-15,-14 6 0 16,-24 2 0-16,2 5 0 16,-6 1-1-16,-4 5 0 15,-4 6 0-15,0 4 0 16,-5-2 1-16,-1 2-1 15,-3 5 1-15,-9-1 0 0,16 4 0 16,8 2 0-16,-1-4 1 16,13-5 0-16,-7-4-1 15,2 4 0-15,11 0 0 16,6 8 0-16,-6 3 0 16,17-2 0-16,9 1 0 15,1 5-1-15,3 1 1 0,2 10-1 16,-12 1 1-16,7 3 0 15,3 5 0-15,-13 10-1 16,14-2 0-16,0 16 0 16,-3-2 0-16,21-2 0 15,-10 3 1-15,28 4 0 16,13-2 0-16,28-1 1 16,23-2-1-16,16-13 1 15,27-4 0-15,11-4-1 16,18-4 0-16,27 7 0 15,5 2-1-15,19 6-2 16,6 4-2-16,11 1 0 16,3 4-2-16,20 6-1 15,10 3-1-15,16 10-3 16,17-3-1-16,11 3-4 16,4-9-1-16,21-2 1 15,5-6 3-15,35-3 3 0,25 2 1 16,40-1 1-16,24 2 0 15,36 7 2-15,22 1 2 16,34 6 4-16,11 3 1 16,29-4 0-16,6 0 1 15,2-7 1-15,22 4-1 16,7-3 1-16,7 0 5 16,12 8-80-16,-2 8-100 15,25 9 112-15</inkml:trace>
  <inkml:trace contextRef="#ctx0" brushRef="#br0" timeOffset="-173811.83">27918 2001 191 0,'8'-15'92'0,"3"-2"-52"16,0 10-13-16,-1 2-9 16,-5 4 38-16,-4 1 21 15,-1-2 76-15,0 2 25 16,0-2-15-16,0 1-6 16,0 0-57-16,10-12-20 15,13-22-32-15,34-33-12 16,-23 23-14-16,1-1-3 15,2-5-5-15,-8-11-1 0,-13-20 1 16,-3-4 1-16,-8-17 1 16,1 4 0-16,-12-1-2 15,-3-4-3-15,-13 3-2 16,-13 3-2-16,-1 19-3 16,-9 14-1-16,2 27-4 15,-2 12-1-15,-7 13-2 16,-4 6-1-16,-11 7 0 15,-2 4-1-15,-9 11-6 16,4 12-3-16,5 18-7 16,6 19-3-16,10 40 0 15,0 9 2-15,12 18 3 16,10 6 1-16,20-15 2 16,17-2 0-16,19-23 4 0,13-14 4 15,9-28 8-15,7-12 1 16,8-9 4-16,4-8 1 15,5-10 2-15,-3-7 3 16,-10-7 9-16,-10-7 9 16,-6-12 14-16,-7-6 3 15,-5-9-3-15,-6-1 25 16,-9 9-209-16,-1 6 118 16</inkml:trace>
  <inkml:trace contextRef="#ctx0" brushRef="#br0" timeOffset="-159294.08">16399 10347 82 0,'-8'2'60'15,"-8"3"12"-15,1-2-4 16,6 6-17-16,1-1-7 16,5-4-14-16,10 6-7 0,2 1 0 15,-4 2 2-15,9 5-1 16,0 0-3-16,16-1-7 15,7-3 9-15,18-4 24 16,14-2 4-16,14-2 1 16,13-1-8-16,13 5-22 15,4-3-3-15,5 0-5 16,7 4-4-16,5 0-5 16,7-2-3-16,8 3 0 15,3-2 0-15,10 1 0 16,3-3 3-16,18 1 3 15,6-4 6-15,13-2 8 16,17 1-1-16,-1-3-2 16,9 0-6-16,-6-3-5 15,6-1-2-15,16 1 1 16,-8-4 1-16,14 0-3 16,-18 1 0-16,5 1 3 0,-2 2 6 15,-9 1 12-15,11-2 6 16,-17 2 9-16,-4-1 2 15,-5 0 5-15,-21 1-2 16,-10 0-3-16,-15-1-4 16,-23 0-6-16,-6 1-2 15,-15-3-3-15,-10 2-3 0,-18-7-5 16,-6 3-1-16,-18-3-3 16,-11-2-1-16,-5 0-2 15,-7 1 0-15,-7-2 6 16,-2 2 4-16,-10-1 2 15,-6 1-1-15,-6 3-7 16,-1 0-3-16,-6 1-4 16,-3 1 0-16,-2 1-4 15,1 3-3-15,0 0-6 16,0 0-4-16,0 1-96 16,-2 0-111-16,1 17 137 15</inkml:trace>
  <inkml:trace contextRef="#ctx0" brushRef="#br0" timeOffset="-151978.09">4342 13596 53 0,'-21'-16'45'0,"1"3"22"0,1 2 8 16,4 1 14-16,0-1 5 15,3 0-2-15,4 0-6 16,2 0-29-16,5 6-17 16,3 2-28-16,4 2-8 15,-6-2 0-15,0 3 6 16,17 0 22-16,35 9 21 16,-27-6 26-16,3 0 0 15,5-2-12-15,5-1-19 16,5 2-23-16,7 5 1 15,-2-1 9-15,-2-5 2 0,9 0-2 16,-2 0-7-16,14-1-15 16,8 1-3-16,14 1-5 15,12-2-2-15,2 2-2 16,-1-2-1-16,7-2 1 16,-3-1 42-16,16 0 14 15,6-3 2-15,18-7 0 16,9-1-42-16,17-5-14 15,14 0 0-15,20-2-1 16,4 2 0-16,20-2-1 16,-1 2 0-16,-2 0 1 15,3 6-1-15,-8 7 1 16,-5-6 0-16,-9 5-1 16,5 0 0-16,-8-8 0 0,21 2 0 15,17-5 0 1,2-2-1-16,23 4 60 0,1 2 2 15,-3 2 4-15,16 1 2 16,-18 8-58-16,10 0-2 16,-8 4-2-16,-27 4 0 15,-15 3-1-15,-22-2 2 16,-33-2-1-16,-10 3 1 0,-31-4 0 16,-15 0 0-16,-18-2 0 15,-10-1-1-15,-16 0 0 16,-13 0-2-16,-16 1-1 15,-6 4 0-15,-9 3-26 16,7 11-66-16,-7 17 61 16</inkml:trace>
  <inkml:trace contextRef="#ctx0" brushRef="#br0" timeOffset="-149781.73">3921 14787 848 0,'-27'-7'276'0,"-5"-19"-299"16,7 4 29-16,13 9 7 16,8 1 2-16,4 3 2 0,1 0-1 15,5 5-13-15,0 4-3 32,-4 0-2-32,2 0-2 0,-4 0 4 0,4 2 3 15,22 14 0-15,29 38 0 16,-16-29 0-16,-3-2 3 15,6 2 9-15,6-11 6 16,-2 0 9-16,8-2 4 16,8-8 6-16,8-1 0 15,16-3-5-15,-2 4-5 0,18 4-14 16,-2-2-3-16,12 5-6 16,11 0 1-16,9 4 22 15,8-4 14-15,19-3 13 16,6-4 6-16,13-4-16 15,21 0-13-15,0-4-15 16,18-2-5-16,19-5-9 16,-13 3-1-16,24-2-1 15,-10 6-1-15,1 6-1 16,4 1 0-16,-2 10 0 16,3-6 0-16,1 0 6 15,0 0 6-15,8-4 8 16,4 5 3-16,10-6-4 15,9-2-6-15,5 0-7 16,-3-7-2-16,-5 7 1 0,0 0 0 16,-1 0 3-16,-6 0 3 15,-15 4-1-15,-13 0 0 16,-32-1 2-16,-10 1-2 16,-23 1-1-16,-16 0-1 15,-23 2 29-15,-13-4 4 16,-18 5 2-16,-8-1 2 15,-22-3-31-15,-8 5-2 0,-14-8-2 16,-10 1-1-16,-3 3-1 16,-9-4-2-16,-10 4-2 15,-2 0 1-15,-5-5 0 16,-1 5 1-16,-5-4 0 16,1 0 0-16,-5 1 0 15,-1-4 2-15,0 2 5 16,0-1 8-16,0 0 11 15,0 1 0-15,0 0-3 16,-1-1-8-16,0 1-11 16,-2-2-2-16,2 1-3 15,0 0-2-15,0 0-2 16,0 0-2-16,0-2-7 16,0 2 16-16,0 0-102 15,0 1-58-15,1 0 98 16</inkml:trace>
  <inkml:trace contextRef="#ctx0" brushRef="#br0" timeOffset="-144873.71">14424 14154 939 0,'-4'-2'393'15,"1"-4"-216"-15,-3-3-19 16,0-2-29-16,1 3-2 16,-24-30-19-16,22 26-13 0,-2 5-24 15,-1 3-12-15,-3 4-23 16,1 4-10-16,-7 8-15 16,5 7-7-16,-1 9-3 15,-6 6-1-15,8 5 0 16,0 3 0-16,4-2-2 15,6 0 0-15,3-1 0 16,3-5 0-16,10-4 0 16,7-5 0-16,3-12-2 15,3-7 0-15,12-11-2 16,-5-9 0-16,3-13 4 16,-5-1-1-16,-9 3 3 15,-7 1 0-15,-3 11-4 16,-3 8-4-16,-1 6 0 15,2 5-1-15,3 5 5 16,3-7 2-16,9 0 2 0,1-4 1 16,-2-10 5-16,-2 3 11 15,-11-12 50-15,-5 1 18 16,-10-4 29-16,-7-3-4 16,-5-6-46-16,-4-3-19 15,2 1-32-15,2 3-9 16,1 9-13-16,3 8-31 0,4 15-107 15,-1 9 8-15,9 8 66 16</inkml:trace>
  <inkml:trace contextRef="#ctx0" brushRef="#br0" timeOffset="-144536.08">14814 14286 1202 0,'-6'22'497'0,"3"-11"-285"16,-2-2-122-16,4-7-27 15,-1 0-1-15,4-7 11 16,-2 4 5-16,0 0-12 16,6-31-12-16,20-32-12 0,-2 27 2 15,1 2 0-15,9 4 0 16,-4 6-8-16,0 7-7 15,1 10-9-15,-3 2-9 16,-3 15-8-16,1 2-2 16,0 7-1-16,4 8 1 15,0-1 0-15,2-3 0 16,-5-4-11-16,-8-3-36 16,1-13-112-16,-2-4-168 15,19-13 202-15</inkml:trace>
  <inkml:trace contextRef="#ctx0" brushRef="#br0" timeOffset="-144326.14">15601 13654 873 0,'-6'-41'440'0,"-2"19"-116"16,2 8-86-16,1 16-103 16,-3 13-38-16,4 15-59 15,-2 11-10-15,4 15-2 16,2 6-3-16,2 2-10 15,5-1-5-15,3-12-10 16,1-2-36-16,3-8-157 16,4-3 134-16</inkml:trace>
  <inkml:trace contextRef="#ctx0" brushRef="#br0" timeOffset="-144012.87">15456 14043 1107 0,'1'-20'437'16,"17"-7"-305"-16,5 2-53 15,8 5-60-15,4 3-15 0,-2 17-7 16,-1 5-1-16,0 10 4 16,2 2 1-16,6-3 3 15,1-6 0-15,0-8 1 16,1-3 3-16,-14-8 18 15,-7-2 21-15,-6-3 48 16,-12 1 22-16,-5-2 18 16,-3 0-10-16,-9 0-38 15,-2-1-22-15,-4 5-38 16,-6 1-13-16,-1 8-15 16,-2-1-8-16,5-1-93 15,11 6 169-15,4-12-74 16</inkml:trace>
  <inkml:trace contextRef="#ctx0" brushRef="#br0" timeOffset="-143744.02">16102 13948 844 0,'12'6'358'0,"1"-4"-202"0,5-5-46 15,3-4-5 1,0-10 18-16,-1-6 9 0,-2-6 13 16,0-6 4-16,4 6-9 15,0-2 2-15,-6 13-16 16,2 3-15-16,-7 18-35 16,2 9-23-16,5 7-34 15,2 5-8-15,3 0-8 16,-5-1-1-16,0-7-38 15,3-3-39-15,5-7-67 16,12-1 79-16</inkml:trace>
  <inkml:trace contextRef="#ctx0" brushRef="#br0" timeOffset="-143500.62">16628 13845 1104 0,'-9'11'549'0,"0"-7"-142"15,9 0-279-15,4-7-22 16,9 1-35-16,5-2-10 16,7-10 1-16,3-1-11 15,3-4-14-15,6 8-5 16,2 8-14-16,9 4-5 16,-15 12-8-16,-6 4-3 15,-7 11-2-15,-7-2 3 0,3-1-46 16,0-7-48-1,2-10-289-15,5-8 251 0</inkml:trace>
  <inkml:trace contextRef="#ctx0" brushRef="#br0" timeOffset="-142733.11">17411 13323 1446 0,'-6'16'574'0,"-1"18"-384"16,7 5-60-16,0 12-72 16,-3-2-19-16,13-4-27 0,1-4-2 15,4-5-3 1,10-5 1-16,-8-8-1 0,-12-5 1 16,5-11-2-16,-5-1-10 15,-10-6-36-15,5-7-29 16,-20-3-52-16,-5-5-12 15,3-2 28-15,-12 1 21 16,5 13 48-16,-1 5 18 16,3 13 4-16,7 5 3 15,7 2 22-15,4-2 4 16,9-3 0-16,7-7 3 0,19-14-28 16,9-2-96-16,14-14-167 15,3-1-16-15,-1 0 12 16,-10-1 107-16,-12 7 264 15,-1 3 37-15,-10 10 14 16,-1 2 12-16,-7 5-69 16,-4 2-16-16,-4-2-7 15,1-4-19-15,3-1-25 16,-6 0 15-16,0-1-113 16,1 0-122-16,7-12-108 15,-2-10-20-15,28-38 184 16,-33 31 200-16,-1 0 183 15,3 0 33-15,1 12-19 16,0 5-54-16,1 12-35 16,-1 8-14-16,1 5-45 15,1 4-25-15,3 5-42 16,3-1-14-16,9 2-11 0,6-1-1 16,15-1-5-16,4 0-2 15,5 2-3-15,-4 1-1 16,-9 6 0-16,-14 3 1 15,-9 12 0-15,0 2 1 16,-11 7 0-16,8 5-2 16,-4-5 1-16,1-3-1 0,2-11 1 15,-7-11 2-15,-5-10 5 16,-2-8 9-16,0-13 15 16,-1-5 3-16,-1-21 0 15,2-2-9-15,1-22-17 16,5-9-8-16,10-10 5 15,-6-4-20-15,9 5-233 16,1 5 185-16</inkml:trace>
  <inkml:trace contextRef="#ctx0" brushRef="#br0" timeOffset="-141557.73">6129 16583 1255 0,'61'-2'408'16,"14"-2"-413"-16,53 5-18 15,21 10 4-15,37 2 7 16,23-2 11-16,45-1 27 16,28-10 18-16,52-12 12 15,17-9-6-15,39-13-16 16,18-4-11-16,11 1-9 15,-9 6 2-15,-16 1 2 16,-22 3 1-16,-51-2-1 16,-13 1-4-16,-49 1-4 15,-38 4-3-15,-36 10 2 0,-29 5 0 16,-39 6-143-16,-15 3 103 16</inkml:trace>
  <inkml:trace contextRef="#ctx0" brushRef="#br0" timeOffset="-140448.95">14734 14190 175 0,'-1'0'116'0,"0"0"29"0,0-1-4 16,-2-2-1-16,2 2-6 16,0 0-29-16,1-1-18 15,-2 1-28-15,-7-4-7 16,-5 3-19-16,-29-37-10 15,30 32-12-15,0 1-7 16,1 4-6-16,-2 2-6 16,1 8-3-16,-2 8-2 15,-3 10-18-15,4 2-73 16,2 9 73-16</inkml:trace>
  <inkml:trace contextRef="#ctx0" brushRef="#br0" timeOffset="-140121.1">14914 14041 468 0,'-2'0'178'16,"-2"11"-124"-16,3 20-43 15,12 43-16-15,3-22 3 16,8 8 2-16</inkml:trace>
  <inkml:trace contextRef="#ctx0" brushRef="#br0" timeOffset="-139450.14">13323 15495 484 0,'10'-7'240'0,"10"0"-72"0,4 2-30 16,10-9 6-16,3 6-42 15,14-10-33-15,7-9-17 16,4-10-15-16,7-8-5 16,-1-12-14-16,-7 0 0 15,2-6-143-15,-14-3-113 16,-11-6 148-16</inkml:trace>
  <inkml:trace contextRef="#ctx0" brushRef="#br0" timeOffset="-139153.1">13672 14659 427 0,'-13'-4'193'0,"8"-1"-31"16,1-3-33-16,10-3 5 15,2-2-7-15,5 3-37 16,6-3-12-16,9 0-19 15,12-1-9-15,13-5-30 16,4-7-9-16,18 8-8 16,3 1-2-16,-1 14-1 15,-3 11 1-15,-29 12 2 16,-13 7 1-16,-32 7 1 16,0 5 0-16,-16 0-23 0,-9 6-28 15,7 1-301-15,-18-2 243 16</inkml:trace>
  <inkml:trace contextRef="#ctx0" brushRef="#br0" timeOffset="-137836.42">13502 15585 531 0,'21'-17'279'0,"1"15"-25"16,6-1-204-16,19-3-35 15,7 6 6-15,19-2 19 16,8-7 8-16,10-6-9 16,17-7-6-16,11-9-15 15,7-6-7-15,2-9-2 16,-3-3-1-16,-10-15 0 15,-7-3-2-15,-18-6-39 16,-18-3-73-16,-18-2 69 16</inkml:trace>
  <inkml:trace contextRef="#ctx0" brushRef="#br0" timeOffset="-137584.52">14862 14687 665 0,'-2'-7'329'0,"15"-4"0"0,13-7-264 15,-1-3-10-15,23 1 1 16,-4 0-21-16,0 5-30 16,1 8-5-16,-7 10 0 15,2 10 1-15,-15 16 6 16,-3 13 2-16,-23 20 23 15,-13 3 6-15,-17 2 3 16,-5-1 1-16,-4-8-18 16,3-7-6-16,3-7 57 15,5-6-54-15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17:39.1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3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8:18:54.160"/>
    </inkml:context>
  </inkml:definitions>
  <inkml:trace contextRef="#ctx0" brushRef="#br0">2647 868 742 0,'-5'-1'277'16,"5"17"-217"-16,3 6-27 16,3 24-23-16,3 1 46 15,3 17 17-15,1 1-7 16,-14 5 1-16,11 8-44 15,-5 1-4-15,1-4 3 0,8-9 4 16,-14-10 1-16,-1-15 1 16,-1-4-8-16,-11-9-252 15,7-2 177-15</inkml:trace>
  <inkml:trace contextRef="#ctx0" brushRef="#br0" timeOffset="526.85">2478 1002 666 0,'-11'-19'351'15,"-1"0"-88"-15,19 6-141 16,10-3-17-16,11-4-6 0,13-1 2 15,5 3-13-15,0 3-15 16,8 4-45-16,4 9-8 16,-3 2-17-16,-1 8-4 15,-15 5 6-15,-15 6 1 16,-21 10 8-16,-5-1 3 16,-23 15 5-16,-11-1 1 15,-8 1-2-15,-8-1-3 0,7-9-2 16,6-1-3-16,16-14-4 15,7-7-6-15,14-5-6 16,8-4-2-16,4-5 10 16,6-3 6-16,7 1 6 15,5-1 0-15,6 6-11 16,-3 1-2-16,8 6-4 16,3 4 0-16,2 4 0 15,-9 1 0-15,-4 14 0 16,-4 8 2-16,-9 17 2 15,-2 4 2-15,-21 1 3 16,-6-3 1-16,-11-6 5 16,-10-7 3-16,6-6 21 15,-9-1 3-15,-11-9 1 16,6-5-3-16,-1-4-19 0,7-10 3 16,4-12-41-16,14-8-73 15,15-24 60-15</inkml:trace>
  <inkml:trace contextRef="#ctx0" brushRef="#br0" timeOffset="761.78">3282 962 1128 0,'1'27'430'0,"2"9"-312"15,3 10-62-15,-1 13-23 16,3 0-14-16,-4 7-5 16,0-4-2-16,-7-2 8 15,3 3 2-15,-3-14 8 16,1-1-22-16,2-12-119 16,-6-11 83-16</inkml:trace>
  <inkml:trace contextRef="#ctx0" brushRef="#br0" timeOffset="1089.55">3180 1009 1100 0,'-14'-30'473'16,"13"1"-292"-16,8 0-29 15,26 1-78-15,13-5-36 16,20 11-25-16,5 6-5 15,1 14-12-15,-5 8 0 16,-9 13 3-16,-5 7-1 16,-19 14 2-16,-12 1 2 0,-27 7 16 15,-19 4 24-15,-17-7 32 16,-5 0 13-16,-17-11 2 16,11-5-20-16,-3-7-29 15,7-5-12-15,19-7-36 16,5-8-588-16</inkml:trace>
  <inkml:trace contextRef="#ctx0" brushRef="#br0" timeOffset="2636.1">4185 1181 614 0,'-24'-22'270'15,"32"18"-112"-15,4-2-82 16,7 6 3-16,0-1 5 15,2-1 4-15,5-1-28 0,-2-2-3 16,1 1-22-16,4-1-8 16,2 2-10-16,-2 0-2 15,-2 0 2-15,0 4-5 16,-6 2-125-16,-7 0-173 16,-7 11 182-16</inkml:trace>
  <inkml:trace contextRef="#ctx0" brushRef="#br0" timeOffset="2872.41">4216 1345 1313 0,'7'-1'499'0,"13"-6"-378"16,7 2-75-16,12 0-4 15,6 0-33-15,11 3-19 16,5 0 151-16</inkml:trace>
  <inkml:trace contextRef="#ctx0" brushRef="#br0" timeOffset="4714.78">5257 1788 279 0,'-4'3'206'16,"1"-3"1"-16,3 2-34 16,-3-2 18-16,2 0-27 15,0-1 19-15,0 0-22 16,1-1-41-16,0 1-17 16,-1-10-22-16,-1-17-7 0,-6-38-11 15,5 19-13-15,1-10-23 16,-3-3-6-16,6-9-10 15,3 1-5-15,1-3 0 16,5 1-2-16,12 4-3 16,3 3-1-16,6 7-2 15,3 2 3-15,-1 8 7 16,1 8 6-16,4 11-2 16,-6 9-9-16,3 18-8 15,-7 10-5-15,-8 12 2 16,-4 12 4-16,-17 6 5 15,-9 3 5-15,-9 0 3 16,-7-5 3-16,-2-7 0 16,6-1-1-16,3-11-2 15,6 0-1-15,9-11-6 0,3-1-2 16,6-8-2-16,5-1-2 16,9-4-2-16,-3 1-1 15,5 2-4-15,2 3-2 16,1 3 3-16,1 3 2 15,-2 6 5-15,-1-1 3 16,-9 1 0-16,-4 3 0 16,-17-1 4-16,-5 5 1 15,-2 3 4-15,-5-2 2 0,-4 3 19 16,-5-6 11-16,-5-2 4 16,0-6 2-16,5-5-18 15,7 0-10-15,9-4-4 16,-8-2-3-16,15-11-10 15,4 4-23-15,2-7-99 16,15 0-81-16,-2 1 118 16</inkml:trace>
  <inkml:trace contextRef="#ctx0" brushRef="#br0" timeOffset="5015.84">5797 1260 243 0,'-15'22'190'0,"8"5"17"0,3-3-62 16,13-6-31-16,3 1-9 16,7-11 7-16,4 1 13 15,5-11-27-15,-6-6 6 16,1-3 4-16,-7-2 2 15,-3-3 25-15,-2-1 2 0,-12 1 3 16,-3 4-16-16,-14 0-42 16,-4 7-30-16,-7 2-36 15,-8 1-11-15,3 3-2 16,3-1-18-16,18 0-118 16,9 0 97-16</inkml:trace>
  <inkml:trace contextRef="#ctx0" brushRef="#br0" timeOffset="5329.1">6329 868 1126 0,'-18'21'489'16,"10"6"-268"-16,5 3-96 16,7 13-95-16,-1 1-18 15,8-7-5-15,5 1 5 0,-6-9-14 16,1-3-37-16,-7-4-258 15,-2 0 207-15</inkml:trace>
  <inkml:trace contextRef="#ctx0" brushRef="#br0" timeOffset="5484.13">6108 1123 1465 0,'22'-22'599'0,"11"-5"-372"15,9-1-97-15,16-3-58 16,-3 7-63-16,7 8-151 16,0-2 109-16</inkml:trace>
  <inkml:trace contextRef="#ctx0" brushRef="#br0" timeOffset="6514.05">6866 1696 628 0,'-42'-50'360'0,"37"33"-58"16,5-4-91-16,-2-6-82 16,4 4-23-16,-5-15-15 15,-2-3-3-15,2-12-18 16,-6-11-9-16,10-1 3 16,1-4-5-16,0 5-6 15,1-4 0-15,-1 0-16 16,4-2-6-16,6 8-12 15,2 9-5-15,4 10-14 16,5 8-5-16,5 7 4 0,-1 5 0 16,3 8-1-16,-3 7-1 15,0 8-5-15,-1 6-2 16,-7 11 5-16,-7 6 1 16,-9 7 5-16,-6 1 1 15,-9-1 3-15,0 3 2 16,-5-3 0-16,1-2-1 15,1 2-2-15,4-6 0 0,8-11-3 16,2-3 0-16,4-9-2 16,9 0-3-16,9 6-2 15,4-4 1-15,7 4 2 16,-1 6 1-16,-7-5 2 16,2 8 0-16,-11-4 2 15,-6-1 0-15,-2 4 10 16,-14-1 18-16,-13 3 9 15,-2 2 4-15,-16-4 1 16,1-1-13-16,3-4-5 16,3-9-1-16,9-1-5 15,6-3-3-15,6-5-5 16,7 0-28-16,6-5-120 16,9 2 92-16,10 4-8 15</inkml:trace>
  <inkml:trace contextRef="#ctx0" brushRef="#br0" timeOffset="6751.64">7510 1088 1174 0,'-1'11'507'15,"1"0"-266"-15,-2 8-155 16,0 4-21-16,-5 2-45 16,0 1-9-16,1-3 1 15,1 5 38-15,5-4 24 16,2-2-42-16</inkml:trace>
  <inkml:trace contextRef="#ctx0" brushRef="#br0" timeOffset="8361.94">7907 1213 348 0,'-29'-10'205'0,"32"1"-4"16,-3 0-50-16,1-5-32 16,1-2 12-16,-1-8 1 15,10 1-2-15,-7-14-25 16,6-3-19-16,2-8-18 15,-1-2-10-15,6 4-16 16,-5 5 5-16,5 9-14 16,2 4 8-16,-5 7 5 15,6 4 2-15,-10 7-1 16,4 5-12-16,5 5-12 0,-2 9-15 16,11 13-8-16,-4 8 0 15,3 20 1-15,2 7 1 16,-1 0 2-16,-5-7 2 15,-1-6 3-15,-4-10 2 16,-13-7-14-16,2 4-45 16,-12-9-190-16,-3 10 160 15</inkml:trace>
  <inkml:trace contextRef="#ctx0" brushRef="#br0" timeOffset="8564.81">7884 1140 1170 0,'-6'-11'444'0,"24"3"-352"16,4-4-32-16,11 2-60 15,14 1-2-15,4-8-19 16,8 3-38-16,10-2 40 15</inkml:trace>
  <inkml:trace contextRef="#ctx0" brushRef="#br0" timeOffset="9261.75">8620 878 485 0,'-6'-2'358'15,"-5"-6"37"-15,0 8-127 16,5 8-136-16,-11 5-45 15,-2 14-50-15,-4 6-12 16,1 12-13-16,1-3-4 0,9 3-1 16,5-6-2-16,7-17 0 15,2-4 1-15,8-9 4 16,2-3 5-16,2-6 11 16,3-3 7-16,-10-5 7 15,3-7 1-15,-3-5 12 16,-5-1 11-16,-2-7-7 15,0 0-5-15,-1 5-24 16,-2-5-21-16,3 13 6 16,0 3 0-16,0 8 5 15,2 7-4-15,0 5-15 16,2 5-2-16,7 8-7 16,0 6 4-16,4 6 5 15,1 11 1-15,1 3 0 16,1 6 0-16,1 0 1 0,-2 2 1 15,-8 1-14-15,-4 4-6 16,-10-12-2-16,-8-3-2 16,-9-17 21-16,-4-6 6 15,2-10 12-15,1-12 4 16,5-9 0-16,5-15-3 16,7-7-10-16,6-8-7 15,10-2-5-15,3-3-3 16,6 4 0-16,2 1 0 0,2 5 3 15,2 2 2-15,0 2 2 16,4-1 0-16,0-4 0 16,4 4-1-16,0-3 0 15,-9 1 1-15,-3 2 2 16,-11 2 4-16,-8 1-1 16,2 1 0-16,-4 13-10 15,-3 11-11-15,-4 17-17 16,-8 10-6-16,-7 7 24 15,4 3 10-15,14-5 25 16,12 4 20-16,8-11 0 16,4-5 3-16,5-7-1 15,-6-4-11-15,6-1-11 16,2-3-4-16,-4-2 0 16,7 0-6-16,7 0-6 0</inkml:trace>
  <inkml:trace contextRef="#ctx0" brushRef="#br0" timeOffset="9758.03">9720 700 885 0,'-1'-1'430'16,"-1"1"-159"-16,1 0-134 16,-4 33-103-16,6 75-19 15,13-46-2-15,-5-3 6 0,0-8-17 16,-4-11-53-16,3-4 35 16</inkml:trace>
  <inkml:trace contextRef="#ctx0" brushRef="#br0" timeOffset="9947.12">9520 994 1144 0,'-6'-6'510'0,"19"-10"-223"16,10-6-127-16,13-11-100 15,23 0-14-15,18 5-36 16,8-1-27-16,18 9 11 15</inkml:trace>
  <inkml:trace contextRef="#ctx0" brushRef="#br0" timeOffset="10739.76">10484 1534 845 0,'-4'-11'364'16,"5"7"-197"-16,2-7-45 15,-3-5-19-15,3-1 8 16,-2-11 39-16,-5 3 7 16,4-10-12-16,-3-7-15 15,2-6-50-15,-3-7-22 0,2-4-35 16,8 1-12-16,-5-4-7 15,6-6 1-15,1-2-1 16,3 6 4-16,11 6-1 16,6 8-1-16,13 13 4 15,-5 12 0-15,3 8-3 16,-8 3-2-16,-9 13-5 16,-3 3-2-16,-11 12-1 15,-5 8 0-15,-9 9 3 16,-8 2 0-16,-8-1 3 15,1-1 1-15,6-7-2 16,4-4-2-16,14-4-7 16,11 1-3-16,13-2-1 15,3-1 2-15,4 2 6 16,-4 1 1-16,-6 1 3 0,-8 1 1 16,-9-5 4-16,-7 1 2 15,-13 1 7-15,-7 2 0 16,-7 3 0-16,-7-1-2 15,0-4-5-15,3 1 1 16,2-8 0-16,9 0-2 16,11-9-44-16,8-7 412 15,20 0-294-15</inkml:trace>
  <inkml:trace contextRef="#ctx0" brushRef="#br0" timeOffset="11118.94">10997 967 1048 0,'10'-9'424'0,"11"4"-269"16,1-6-69-16,-10 7-54 16,8 0-18-16,-3 4-14 15,-1 4-3-15,-1 7 1 0,-5 2 12 16,-10 6 15-16,-6 2 5 16,-7 10 7-16,-13-2-12 15,-5 4-9-15,10-2-38 16,-5-9 66-16,12-2 3 15,15-6 31-15,-1-7 62 16,22 0-51-16,1-5-1 0,2-1-30 16,2 0-26-16,-6 1-18 15,0-1 9-15,3 1-16 16</inkml:trace>
  <inkml:trace contextRef="#ctx0" brushRef="#br0" timeOffset="12335.89">11738 543 1696 0,'-11'-2'55'15,"1"-3"-17"-15,-5-6 48 16,-5 1-20-16,2 1-17 15,5 3-7-15,-6 6-11 16,3 3 0-16,-3 7-9 16,-4 2-4-16,8 14-10 15,-3-1-6-15,0 11-3 16,6 6-2-16,2-2 1 16,6 8 1-16,5 0 1 15,1 4 0-15,-1-9 2 16,14 5 3-16,-8-6-32 15,1-5-52-15,-2-6 53 16</inkml:trace>
  <inkml:trace contextRef="#ctx0" brushRef="#br0" timeOffset="12728.58">11387 983 877 0,'12'-9'332'16,"11"2"-245"-16,13 1-63 16,3 0-15-16,-6-5-9 0,5 2-3 15,2-5 2-15,3 1 2 16,8 1 1-16,-5-5 3 16,-5 0 1-16,-7-1 2 15,-5 2 0-15,-12 5 5 16,-2-1 34-16,-8 2 24 15,-2 1 6-15,-5-4 27 16,-4 4-27-16,-1-4-24 16,-5 7-6-16,-2 4-26 15,-3 3-1-15,-5 5 23 16,-4 8 17-16,1 9 18 16,2-1-4-16,7 12-25 15,3 0-16-15,9 0-20 16,2 0-5-16,5-4-2 15,4-4-1-15,6-7-3 0,3 0 0 16,4-7 15-16,2-7-17 16,5-7-90-16,4-5-25 15,2-15 52-15</inkml:trace>
  <inkml:trace contextRef="#ctx0" brushRef="#br0" timeOffset="13315.51">12095 861 722 0,'-6'16'336'16,"5"4"-117"-16,1 6-169 15,1 6 15-15,8 2-2 16,-6-5-2-16,-1-8 17 16,-4-3-36-16,2-8-10 15,0-6 5-15,2 3 16 16,1-1 6-16,-5-6 28 15,2-2 1-15,0 1-22 16,0 0 0-16,2-6-22 16,-2-9-3-16,1-6-5 15,3-27-11-15,5 23-15 16,3 0-5-16,-5-6-5 16,8 7-2-16,-3 2-3 15,2 4 8-15,6 10 0 16,1 5-2-16,0 9 2 15,-6 8-7-15,5 10 0 0,-8 5 4 16,-1 2 0-16,0-2 2 16,-6-9 2-16,-1 1 0 15,-2-12 4-15,-2-2 0 16,0-1 42-16,1-11 19 16,2-4 4-16,1-8 1 0,8-11-44 15,5 3-21-15,1-4-7 16,8 5 1-16,-2 7 3 15,1-1 6-15,-1 11 6 16,-2 2-3-16,-1 10-3 16,-1 7-6-16,-5 7-4 15,-1 6 0-15,-9 8 0 16,2-4 3-16,1 1-2 16,-3-7 0-16,3-2-24 15,-3-3-33-15,9-6 401 16,11 3-280-16</inkml:trace>
  <inkml:trace contextRef="#ctx0" brushRef="#br0" timeOffset="13659.06">12879 805 1033 0,'-32'17'460'0,"-3"7"-213"16,2 12-161-16,7-1-32 15,10-1-40-15,9-8-7 16,17-13 20-16,3-6 26 16,11-10 28-16,7-8 3 15,-6-2-6-15,0-6-3 0,-7 0-12 16,-4 2-1-16,-4 4-11 16,-2 7-23-16,0 9-16 15,-3 3-5-15,0 8-7 16,-1 2 0-16,3 0 1 15,1-4 2-15,6 2-6 16</inkml:trace>
  <inkml:trace contextRef="#ctx0" brushRef="#br0" timeOffset="14053.84">13288 568 1353 0,'-61'-1'572'0,"43"16"-333"16,4 10-99-16,-1 11-116 15,11 3-5-15,1 9-4 16,-1-2-3-16,4 1-6 16,2-2 0-16,5-1-2 15,6-5-1-15,2-11-1 16,-2-2-1-16,7-13 1 15,0-2 2-15,12-11 1 16,6-3 2-16,0-9 0 16,-3-1 1-16,-6-8-1 15,4-3 0-15,0-7 0 16,2 0-1-16,-4-9 2 16,-3-3 2-16,-9 2-1 15,3 3-1-15,-13 10-4 16,-2 9-3-16,-2 9-13 15,-18 6-6-15,3 13-10 16,-10 8-3-16,-8 16 10 0,6 7 5 16,-5 4 9-16,10 5 3 15,12-4 0-15,10-4-1 16,15-11 3-16,8-3 2 16,13-11 4-16,-1 2 3 15,4-7 1-15,6-9 1 16,-7-2 9-16,1-2 14 15,1-2-21-15</inkml:trace>
  <inkml:trace contextRef="#ctx0" brushRef="#br0" timeOffset="16278.98">14848 525 949 0,'-5'-6'431'16,"4"7"-243"-16,5 2-80 15,-4-3-77-15,0 2-28 16,6 30 18-16,7 32 1 16,-7-27-12-16,3-1 1 0,-5 1-3 15,0-2 3-15,1-1 9 16,0 3 45-16,-2-3-109 16,2-3-23-16,1-4 44 15</inkml:trace>
  <inkml:trace contextRef="#ctx0" brushRef="#br0" timeOffset="16474.89">14677 807 1335 0,'11'-17'487'0,"14"3"-408"16,10 2-37-16,6-1-42 15,5 6-1-15,6-3-30 0,5 4-60 16,8 1 60-16</inkml:trace>
  <inkml:trace contextRef="#ctx0" brushRef="#br0" timeOffset="16962.16">15859 450 858 0,'14'-26'419'0,"3"1"-152"16,-5 2-74-16,-2 7-81 16,-9 6-24-16,-2 9-25 15,0 0-6-15,-10 3-21 16,-7 5-12-16,-12 10-20 15,-4 8-1-15,-6 9 0 16,-5 2-1-16,0 3-1 16,0 1 1-16,9-6 0 15,8-1 0-15,16-12-1 16,9-3-1-16,14-3 0 16,11-9 1-16,17-1 4 15,2-5 1-15,8-2 1 16,-5 2-2-16,-17-1 1 15,0 1 0-15,-20 3-4 0,-7 4-2 16,-7 11-2-16,-7 8-2 16,-16 15 2-16,-9 11 2 15,-12 7 0-15,-1-1 3 16,17-9-2-16,13-11 0 16,27-15 0-16,11-7 9 15,28-12 15-15,6-4 3 0,18-1 3 16,-3-5-9-16,-8-1-12 15,3 0 0-15,-13 2 12 16,3-3-18-16,-7 7 1 16</inkml:trace>
  <inkml:trace contextRef="#ctx0" brushRef="#br0" timeOffset="46820.92">8176 2069 501 0,'10'-8'273'15,"-9"-3"-41"-15,28-39-20 16,-32 39-43-16,-8-5-23 16,5 10-47-16,-4 1-18 15,-4 5-26-15,1 4-15 0,-5-1-15 16,2 1-9-16,-2 3-10 16,-1 2-3-16,4 5-3 15,-3 5-2-15,4 4 14 16,-2 4 5-16,1 4 4 15,3-4 15-15,3 3-1 16,6-4 2-16,6-4 1 16,6 1-13-16,2-10-13 15,1 2-4-15,0-5-1 16,6-3 1-16,3-5 3 16,2 1 2-16,7-4 5 15,-2-3-4-15,2-5-79 16,0-3-64-16,-1-1 76 15</inkml:trace>
  <inkml:trace contextRef="#ctx0" brushRef="#br0" timeOffset="47008.11">8389 1798 1217 0,'2'10'502'15,"-2"15"-300"-15,6 7-97 16,4 18-58-16,-2 7-22 0,5-4-16 16,-6-5 2-16,0-8 20 15,-2-8-41-15,3 0-142 16,-3-5 114-16</inkml:trace>
  <inkml:trace contextRef="#ctx0" brushRef="#br0" timeOffset="47198.84">8313 2095 1319 0,'0'-19'611'0,"6"4"-294"16,9-4-113-16,7 1-147 15,2 1-37-15,9 5-18 16,-2 3 5-16,13 1-105 0,3-2-83 15,3-3 113-15</inkml:trace>
  <inkml:trace contextRef="#ctx0" brushRef="#br0" timeOffset="47536.74">8978 1839 1108 0,'-26'0'476'0,"10"4"-259"15,-14-2-80-15,5 7-71 16,-1-1-27-16,-7 3-25 16,15-1-8-16,1 3 0 15,7-3 0-15,10 1-5 16,1-2-1-16,18-1 10 16,0 1 6-16,6 9 10 15,9 3 2-15,-3 4-14 16,0 7-3-16,-5-4-3 15,-13 0 0-15,-3 2 3 16,-6-9 1-16,-10 3 7 16,-11-1 24-16,-8-5 19 15,-9 2 4-15,0-10-4 16,7 2-22-16,-5-10-1 0,15-2-20 16,9-9-9-16</inkml:trace>
  <inkml:trace contextRef="#ctx0" brushRef="#br0" timeOffset="48367.1">9534 1784 1089 0,'-15'17'474'0,"-3"7"-239"0,1 24-152 15,-6 5-28-15,0 11-36 16,-3-6-6-16,2-14 0 16,4-6 2-16,9-14-39 15,5-5-78-15,0-7 68 16</inkml:trace>
  <inkml:trace contextRef="#ctx0" brushRef="#br0" timeOffset="48568.31">9342 1778 1360 0,'3'15'530'0,"15"19"-374"16,-3 7-62-16,4 13-65 16,0 3-8-16,9-3-6 15,1 0-1-15,3-4 2 0,4-2-17 16,-4-3 2-16</inkml:trace>
  <inkml:trace contextRef="#ctx0" brushRef="#br0" timeOffset="51873.34">12043 1579 1233 0,'3'-3'503'0,"-2"5"-310"16,1 6-102-16,-2 16-80 15,5 6-2-15,-5 9-3 1578,0-4 0-1578,4-5-1 0,-5-4 1 0,7-4 1 0,-15-6 1 0,9-8 1 0,4 1 5 0,-4-9 13 0,18-5 4 0,-2-6-1 454,-4-3-4-454,6 1-18 0,-1 2-7 15,2 6-4-15,3 5-4 0,-5 5-1 0,1 5 2 0,-9 7 3 0,0 2 2 0,-3 2 3 0,-10 3 1 0,-3 1 5 0,-2-1 2 0,-9-2 5 0,4-1 4 0,-10-15 19 0,2 6 4 0,7-12 1 0,-4-4-1 0,9-3-21 0,1-4-1 16,2-4-40-16,3-5 21 0,13-10-6 0</inkml:trace>
  <inkml:trace contextRef="#ctx0" brushRef="#br0" timeOffset="51952.59">12301 1781 1029 0,'4'16'433'0,"7"-1"-241"0,3 6-110 0,-2-5-21 0,1-1 1 0,-5-8-34 0</inkml:trace>
  <inkml:trace contextRef="#ctx0" brushRef="#br0" timeOffset="51987.39">12040 1590 937 0,'4'-4'487'0,"-4"7"-99"0,3 12-283 0,-3 11-57 0,-6 10-40 0,5 6-1 0,2-1-4 0,4-2 2 0,7 2 0 0,-8-6 1 0,-4-6 5 0,0-6 5 0,0-13 20 15,-3 1 5-15,8-10 26 0,-9-1 11 0,1-17-13 0,10-2-5 0,-7-11-32 0,12-2-17 0,0 4-11 0,-5 4 2 0,4 11 6 0,4 5 1 0,7 5 4 0,-6-1-4 0,5 8-6 0,-5 1-2 0,1 8-1 0,7 6 0 0,-2 7 0 0,-4 4 0 0,-9 5 4 0,-7-3 2 0,-9 1 10 0,-11-11 8 0,10-11 14 0,-1-1 1 0,-39 26-7 0,-7-3-8 0,-2-4-3 0,17-20-30 0,13 2 9 0</inkml:trace>
  <inkml:trace contextRef="#ctx0" brushRef="#br0" timeOffset="52003.2">12081 1447 937 0,'-4'-12'471'0,"-4"-1"-170"0,10 4-112 0,-2 6-35 0,-6 3-52 0,5 0-14 0,0 0-14 0,0 0-5 0,1 5-18 0,1 24-8 0,-4 41-28 0,1-25-9 0,-10 4-3 0,1 0-1 0,7-1-1 0,-3-4 1 0,7-1-1 15,0-2 1-15,0-6-1 0,0-3 0 0,6-4 1 0,1-9 2 0,-6-10 6 0,1-3 7 0,-4-12 16 0,-1-9 6 0,3-4 10 0,1-3-6 0,-3-2-6 0,2 1-7 0,0-3-12 0,0 4-5 0,9 3-8 0,5-2-5 0,2 2-3 0,-1-1-2 0,0 2-2 0,5 4 0 0,4 10 1 0,6 4 1 0,6 6 1 0,-10 5 0 0,-4 3 2 0,-2 6 1 0,-12 0 1 0,-3 3 1 0,-6 1 1 0,-6-1 2 0,-5 6 0 0,-7-2 2 0,-4 2 4 0,-4-2 4 0,-9-4 11 0,7-4 5 0,1-5 2 0,0-8-3 0,8-1-13 0,2-7-7 0,2-3-7 0,4-2-24 0,5-7-57 0,3 0 364 0</inkml:trace>
  <inkml:trace contextRef="#ctx0" brushRef="#br0" timeOffset="52843.06">12544 1748 1199 0,'-2'0'486'0,"1"0"-317"16,-1 0-61-16,1 0-63 15,0 10-5-15,2 3-1 16,7 32-4-16,-6-32-12 15,-2 1-7-15,6-4 1 16,-4-2-35-16,-2-7-272 16,1-1 214-16</inkml:trace>
  <inkml:trace contextRef="#ctx0" brushRef="#br0" timeOffset="52961.83">12501 1539 904 0,'-16'-15'420'15,"-1"9"-152"-15,5 2-197 16,3-1-9-16,9 9-273 16,3-3 167-16</inkml:trace>
  <inkml:trace contextRef="#ctx0" brushRef="#br0" timeOffset="53333.79">12755 1845 284 0,'-1'14'192'0,"-2"-7"4"0,-2-5-26 15,4 1 6-15,0-8 2 16,0 4 10-16,0 0-48 16,1-8-14-16,0-13-4 15,2-31-1-15,0 26-6 16,3 0-3-16,7-2-23 15,0 6-18-15,5 2-24 16,1 2-3-16,1 6 1 16,-2 5 0-16,5 8-11 15,-1 2-9-15,5 14-18 16,-1 6-7-16,-5 8 0 16,-1 2-2-16,-6 3 2 15,-6-1 0-15,0-3 2 16,1-3 8-16,-2-9-55 15,6-4-61-15,14-13 70 16</inkml:trace>
  <inkml:trace contextRef="#ctx0" brushRef="#br0" timeOffset="53646.29">13361 1617 1077 0,'-22'4'474'0,"-4"5"-227"15,0 10-179-15,8 2-39 0,5 2-31 16,3 0-2-16,4-6 1 16,-1-2-2-16,7-9 1 15,7-2 27-15,5-10 34 16,9-3 10-16,4-6 15 16,-3-2-11-16,-2-1-4 15,-5 8 11-15,-5 1 11 16,-8 4-8-16,0 9-18 15,-2-2-19-15,0-2-23 16,0 0-8-16,0 1-9 16,0 10-2-16,2-5-21 15,0 0-44-15,-2-6-146 16,21 11-172-16,43 0 233 16</inkml:trace>
  <inkml:trace contextRef="#ctx0" brushRef="#br0" timeOffset="53792.42">13719 1598 1224 0,'-16'3'571'0,"1"8"-231"15,-6 6-221-15,-7 0-49 16,4 3-55-16,-3 1-8 16,15-4-7-16,4-1-2 15,9-8-35-15,8-1-38 0,9-6 48 16</inkml:trace>
  <inkml:trace contextRef="#ctx0" brushRef="#br0" timeOffset="54260.92">13834 1642 1211 0,'-14'22'467'0,"3"0"-331"16,11-1-79-16,14-4-39 15,2-6-8-15,13-3 1 16,-2-5 8-16,0-5 13 16,0-1 1-16,-5-8 28 15,-4 3 10-15,-5-7 14 16,-5-1 8-16,-7-1-20 0,0 0-12 16,-1 11-26-16,1-4-11 15,6 12-19-15,2 6-9 16,8 7-10-16,5 9-1 15,14 7 4-15,0 6 5 16,7 6 5-16,-12 0 1 16,-14 5 1-16,2-2 1 15,-20-6 1-15,-5 0 0 16,-13-6 2-16,-20-2 3 0,-15-14 4 16,-4-7 0-16,-2-7 5 15,10-9 0-15,13-9 6 16,5-8 2-16,18-15-7 15,12-5-5-15,19-3-14 16,9-1-8-16,8 5-6 16,6 4-14-16,7 4-83 15,14 3-88-15,10 6 123 16</inkml:trace>
  <inkml:trace contextRef="#ctx0" brushRef="#br0" timeOffset="54448.76">14859 1435 1257 0,'11'-6'605'15,"-10"3"-248"-15,-2 12-213 0,-9 10-56 16,-9 15-61-16,-3 12 4 16,-12 4 3-16,6 0-2 15,-12-9-9-15,3-3-5 16,1-9-8-16,0-6 17 15,14-4-65-15,6-3-36 16,10-11 50-16</inkml:trace>
  <inkml:trace contextRef="#ctx0" brushRef="#br0" timeOffset="54611.44">14528 1391 1359 0,'-10'25'555'0,"9"17"-357"15,10 5-51-15,25 9-73 16,11-3-25-16,19 3-24 16,-1-8-9-16,-5 0-26 15,-2-2-28-15,-9-3 24 16</inkml:trace>
  <inkml:trace contextRef="#ctx0" brushRef="#br0" timeOffset="57101.03">4298 3401 861 0,'-2'0'392'15,"0"0"-182"-15,1 2-65 16,0-2-69-16,-1 0-33 15,0 3-29-15,-7 22 0 0,-8 37 2 16,14-26 1-16,0 10-4 16,2-2-5-16,1 11-7 15,4 0-1-15,-2 1 1 16,0 3 1-16,0 8-1 16,-2 0 0-16,-2 7 0 15,2 8 1-15,2-8-1 16,-1-6 1-16,-1 2 0 15,3-1 0-15,-2 9 1 16,2 2 1-16,2 0 0 16,-1 2 1-16,-1-5-1 15,0 2-1-15,-1 1-1 16,1 4-1-16,-1 0 2 16,-2 5 1-16,0-4 0 15,0 2 1-15,-3 6-1 0,-1-2-1 16,-1 6-1-16,-2 2-1 15,1 1 0-15,-2 1-1 16,4 5 0-16,1 3 0 16,1-3 1-16,1 5-1 15,2-8 1-15,-1 5-1 16,2 1 1-16,-1-6 0 16,-1 5 0-16,0-5 0 15,0 4 0-15,-1-3 0 0,2-5-1 16,-1-1 2-16,0-5-2 15,2-1 0-15,-2 4 1 16,0-3 0-16,-5-1 2 16,1 2 0-16,-4 0-1 15,3-5 0-15,-2-4 0 16,3-7 0-16,3-8-1 16,-5-3 0-16,7 2 1 15,-1 1-2-15,2-6 1 16,3 0 0-16,-2-12 33 15,3-1 3-15,-3-7 6 16,0 0 2-16,-3-3-28 16,2-2-2-16,-1-4-3 15,3-1-2-15,3-5-3 16,3-1-2-16,3-8 1 16,2-2 1-16,5-6 1 15,3 8 0-15,9-4-4 0,4-2-2 16,6 0-1-16,5-6-1 15,1 4 0-15,5-7 0 16,12 1 2-16,2-2 0 16,14-4 0-16,13 0 1 15,12 1-1-15,3-1-1 16,6 3 0-16,-3-2 0 0,11 1-1 16,6-1 1-16,8 1-1 15,10-1 0-15,3-2 0 16,11 2-1-16,13-2 1 15,-1 1 0-15,9-4 0 16,4 0 0-16,12 4 1 16,-4-2-1-16,17 2 1 15,2 2-1-15,8-2 1 16,8-1 1-16,1 0-1 16,1-5 2-16,-4 5-2 15,12 2 0-15,-24-2 0 16,20-2-1-16,-3-1 0 15,-12 1 1-15,24 3-1 16,-26-3 2-16,2 1-1 0,-1 0 0 16,-15-2 0-16,4 3-1 15,-23-2 2-15,-12 3 0 16,-11-1 0-16,-14 0 0 16,-9-2-1-16,-8 3 2 15,-6-3 0-15,-5-1 1 16,-12 2 1-16,3-4 0 15,-26 6 0-15,-3 1 0 16,-14-1 0-16,-13 1 6 0,-20-1 452 16,-12-2-345-16</inkml:trace>
  <inkml:trace contextRef="#ctx0" brushRef="#br0" timeOffset="60103.61">1568 4920 714 0,'-1'-1'432'15,"0"-1"-10"-15,0 1-288 16,-1-2-41-16,1 3-60 16,-1-2-9-16,1 1 11 15,0 1 11-15,2 28-3 0,12 52-9 16,2-25-18-16,-5 5-7 15,-7 2-4-15,8-9 0 16,-2-4 3-16,3-6 2 16,3-11 3-16,-6 0-31 15,-2-9 15-15</inkml:trace>
  <inkml:trace contextRef="#ctx0" brushRef="#br0" timeOffset="60666.82">1445 5017 862 0,'-9'-10'369'0,"9"-7"-207"16,1-1-58-16,2 1-37 15,8 0-10-15,4-6 0 16,4 2 3-16,10 1-14 16,-2-1-9-16,10 5-18 15,1 0-12-15,6 8-7 16,2 4-1-16,-4 8 0 0,-9 3 1 16,-17 9 2-16,-5 5 4 15,-23 7 5-15,-7 4 1 16,-8 9 1-16,-9 2-2 15,8-5-2-15,1 2-2 16,6-6-3-16,6-11-1 16,7-9-6-16,6-7-1 15,10-11-1-15,6 3 2 16,10-5 2-16,1-1 2 16,11 1 8-16,-2-2-1 0,1 5 2 15,7 5-4-15,-8 6-6 16,-3 5 0-16,-4 6-1 15,-7 1 1-15,-8 11 7 16,2-3 8-16,-14 9 18 16,-6-3 6-16,-14 0 5 15,-7-1-4-15,-12-1-12 16,-5-4-4-16,-5-8-6 16,4-1-1-16,9-18-13 15,11-7-37-15,20-24-168 16,7-2 138-16</inkml:trace>
  <inkml:trace contextRef="#ctx0" brushRef="#br0" timeOffset="60883.58">2038 4857 774 0,'0'18'320'0,"2"4"-202"16,9 11-70-16,3 3-13 0,2 4-27 16,3-1-2-16,-2-1 2 15,-6-2 3-15,-1-3 26 16,-7-4-49-16,1-4 15 16</inkml:trace>
  <inkml:trace contextRef="#ctx0" brushRef="#br0" timeOffset="61226.25">1938 4819 886 0,'-16'-17'376'0,"14"-4"-216"16,-2 0-52-16,19 0-39 0,3-9-1 15,3 7-6-15,13 0-7 16,-3 5-28-16,6 4-15 16,4 10-10-16,-1 2-2 15,-3 7-2-15,-3 5 0 16,-9 11 0-16,-3 5 2 16,-13 9 5-16,-9 2 4 15,-17 0 18-15,-6-3 8 16,-7 2 7-16,-3-5 0 15,-3-1-13-15,1-4-7 0,2-8-14 16,2-5 13-16</inkml:trace>
  <inkml:trace contextRef="#ctx0" brushRef="#br0" timeOffset="71592.45">7154 10563 794 0,'-1'-1'386'0,"0"-1"-111"16,-6-10-182-16,-3-8-24 16,-4-36-26-16,14 32-3 15,0-2 8-15,0-7 7 16,1-5 7-16,-1-4-4 15,6-12-12-15,4-1-12 0,6-1-24 16,6 3-9-16,0 11-8 16,2 8-2-16,-4 15 1 15,-1 3-1-15,-4 15-4 16,-1 6 0-16,5 14 2 16,1 12 3-16,6 14 7 15,2 9 1-15,4 11 4 16,-5-4 0-16,4-3 3 15,-3-9 1-15,-7-8-21 16,1-1-21-16,-11-11-98 16,0 1-65-16,-5-10 120 15</inkml:trace>
  <inkml:trace contextRef="#ctx0" brushRef="#br0" timeOffset="71821.58">7133 10363 1316 0,'-9'-9'514'16,"12"-2"-367"-16,9 0-78 0,10-4-55 15,6-2-14-15,13-2-1 16,-2-6 1-16,15 3-39 15,3 3-70-15,6 2 72 16</inkml:trace>
  <inkml:trace contextRef="#ctx0" brushRef="#br0" timeOffset="72635.72">7896 10187 1133 0,'-40'4'433'0,"5"4"-330"15,13 9-51-15,-1 9-45 16,10 9-11-16,-3 1 6 0,9 0 7 16,11-10 8-16,1-2 1 15,13-9-9-15,-6-1-1 16,7-13 0-16,-2-5 3 15,2-11 3-15,8-1 1 16,-1-9 0-16,-2 2-5 16,-4-7 44-16,-11-5 8 15,-7-2 10-15,-2-2 12 16,-1 4-24-16,-5 6-3 16,1 9-4-16,-1 8-2 0,4 10-25 15,1 4-10-15,1 11-13 16,4 8-10-16,2 17-1 15,7 7 3-15,8 10 0 16,5 2 2-16,8 10 2 16,3-4 1-16,1 7 0 15,4 0 2-15,2-3 0 16,-3-8 1-16,-13-4 2 16,-8-3-1-16,-19-11 1 15,-8-1 2-15,-16-11 4 16,-6-2 3-16,-4-13 7 15,-1-10-1-15,7-9-4 16,0-10-4-16,8-8-12 16,4-5-3-16,8-4-5 15,8-4-1-15,7 1-3 0,5-4 0 16,5 4 2-16,5-3 2 16,4-5 5-16,3-2 2 15,4-7 1-15,-1-4 0 16,6-5 0-16,-2 3 0 15,-7 0-1-15,-11 0 1 16,-6 8 1-16,-8 4 1 16,1 10 3-16,-3 3 0 0,-6 13 1 15,-6 6-4-15,-8 21-10 16,3 10-5-16,-3 21-7 16,0 7 3-16,4-1 5 15,3 3 4-15,9-12 8 16,8-4 5-16,15-7 4 15,4-7 0-15,11-5-2 16,3-3-3-16,1-5 0 16,-5-4 1-16,-3-7 3 15,2-1 0-15,-2 1-12 16,2-4-60-16,4 8 46 16</inkml:trace>
  <inkml:trace contextRef="#ctx1" brushRef="#br0">12633 15034 0,'0'0'16,"0"0"-16,0 0 15,0 0 1,0 0-16,0 0 15,0 0-15,0 0 16,0 0 0,0 0-16,0 0 15,0 0-15,0 0 16,0 0 0,0 0-16,0 0 15,0 0 1,0 0-16,0 0 15,0 0-15,0 0 16,0 0 0,0 0-16,0 0 15,0 0 1,0 0-16,0 0 16,0 0-1,0 0-15,0 0 16,0 0-16,0 0 15,0 0 1,0 0-16,0 0 16,0 0-1,0 0-15,0 0 16,0 0 0,0 0-16</inkml:trace>
  <inkml:trace contextRef="#ctx0" brushRef="#br0" timeOffset="84868.46">4277 8234 374 0,'-10'12'201'16,"6"-1"-52"-16,-1-5-33 16,3 0-28-16,2 0-17 15,0 1-14-15,2-3-7 16,0-6-19-16,-2 2 10 15,0 0 20-15,0-1 10 0,0 1 26 16,0-1-4-16,0-1-9 16,6-1-6-16,7-6-15 15,4-1-11-15,42-25-14 16,-23 16-7-16,13-4-16 16,0 1-6-16,1 3-4 15,-4-4-3-15,3 3 0 16,5-5 0-16,6-1-2 15,8-5 1-15,13-1 0 16,6 0-1-16,9-5 1 16,4 5 0-16,-6-8-1 15,3 0 1-15,12 7 0 16,-3-9 0-16,1-1 1 16,-4 2 0-16,-1-15 0 15,5 0-1-15,13 1 0 0,6-3-1 16,2 5 0-16,2-1 0 15,-1-4 0-15,3 0 1 16,-3-4 0-16,4-1-1 16,5-1 0-16,3 1 0 15,9-1 0-15,1-1 0 16,2-9 1-16,-1 2-1 16,10-4 1-16,-1 1 0 15,0 10-1-15,13-2 1 0,-14 7-1 16,-1 3 1-16,0-4 0 15,-3 5 0-15,-3-7 0 16,-4 0-1-16,10-2 0 16,-2-3 0-16,1 7 0 15,9-2 0-15,-9 2 1 16,-1-1-1-16,-4 2 0 16,-8-3 1-16,-5 7-1 15,-6 3 1-15,-2-1 0 16,5 3 0-16,3-5 0 15,-1 0-1-15,2-2 0 16,-3-4 0-16,-3 0 1 16,-3 3 0-16,-4 9 0 15,-7 3 0-15,-10 8 0 0,0 1-1 16,-6 0 2-16,-7-2 0 16,-1-4-8-16,-4-3 59 15,4 4 8-15,3-3 1 16,-10 4 11-16,-5 4-61 15,0 6-8-15,-3 7-1 16,-7 4 0-16,-2 4 0 16,-20 4 0-16,-13 7-7 15,-16 4-22-15,-4 4 19 0</inkml:trace>
  <inkml:trace contextRef="#ctx0" brushRef="#br0" timeOffset="104696.82">4566 9964 380 0,'0'-19'207'0,"-4"0"-32"16,1-2-14-16,1 2-14 15,-8 0-17-15,4-1-34 0,-1 3-13 16,2 6-27-16,1 8-14 16,-6 14-21-16,-2 7-9 15,-12 6-11-15,4 4 0 16,-1 3 1-16,5 3 0 16,8 2-2-16,2 3 0 15,8-2-2-15,3 0-1 16,14-7 0-16,4-4 0 15,13-6 2-15,-4-12 1 16,2-10 5-16,1-4 2 0,-13-17 3 16,3-2 3-16,-5-5 4 15,-4-5 3-15,-4-1 4 16,-7 1 0-16,-5 0 1 16,-8-7-3-16,-10 11 10 15,-2-7-1-15,-4 15-7 16,1 15-2-16,0 8-42 15,8 17-66-15,-7 7 58 16</inkml:trace>
  <inkml:trace contextRef="#ctx0" brushRef="#br0" timeOffset="110892.77">16256 1523 741 0,'-15'-20'345'16,"-6"0"-158"-16,1 0-53 15,-2 4-61-15,0 3-31 16,0 13-26-16,-1 11-10 0,-2 12-11 15,-2 11 3-15,0 11 6 16,-2 4 8-16,1 3 12 16,-1-3-5-16,17 2-4 15,1 0-3-15,7 4-2 16,9 0 3-16,-4-2-32 16,2-2-57-16,7-7 50 15</inkml:trace>
  <inkml:trace contextRef="#ctx0" brushRef="#br0" timeOffset="111227.47">15907 2087 318 0,'0'-1'138'0,"24"-13"-80"0,50-24-11 16,-30 14-25-16,8-2-7 15,0-8-4-15,-5 2 1 16,-2-2 1-16,-3-1 2 16,-12 2 34-16,-11 3 11 15,-10 7 26-15,-9 3 17 16,-12 13-24-16,-9 7 8 16,-14 14 16-16,-5 13 5 15,-3 12 27-15,10 4-6 16,10 4-34-16,9 1-23 0,11-8-43 15,3-10-13-15,13-9-11 16,6-7 2-16,6-6 30 16,9-1-50-16,6-12 17 15</inkml:trace>
  <inkml:trace contextRef="#ctx0" brushRef="#br0" timeOffset="111925.91">16502 1856 610 0,'-11'20'337'15,"6"-2"-10"-15,5 7-270 16,8 7-28-16,-4-1-21 0,6 0-2 16,-4-5 1-16,-3-12 0 15,-1 1 2-15,-2-4 3 16,0-11 46-16,0 2 27 15,0-8 9-15,-1 5-2 16,0-4-44-16,-2-16-29 16,-3-38-11-16,6 28-2 15,6 5-4-15,-4 0 1 0,10 4 0 16,-1 4 0-16,1 2 7 16,6 4 6-16,-5 3 3 15,1 5-1-15,-4 7-8 16,7 6-8-16,-5 2-3 15,1 5 1-15,-2-3 0 16,-1-3 1-16,1-3 4 16,4 0 2-16,2-8 6 15,-1-1 1-15,6-6 2 16,-1-5-3-16,3 7-6 16,0 1-5-16,-7 10-6 15,5 5-3-15,1 9 1 16,-1-1 1-16,-1 5 5 15,7-3 1-15,-1-6 4 16,2 0 2-16,6-14 4 16,-4-4 2-16,-1-8 4 0,-1-5 2 15,-3 0 0-15,-5-1-1 16,-6-2 2-16,-5 1 2 16,-7-1 2-16,-3 4-1 15,-4 4-12-15,-4 3-8 16,-6 9-14-16,1 2-3 15,-4 10-1-15,3-2 2 16,4 3 2-16,5-2-2 16,5-3 2-16,5 4 0 0,3-6 8 15,0-1 2-15,7 2 2 16,1-5 4-16,5 0 3 16,2-5 26-16,5-7-93 15,2-5-194-15</inkml:trace>
  <inkml:trace contextRef="#ctx0" brushRef="#br0" timeOffset="112117.83">17544 1479 788 0,'-17'18'487'0,"10"-6"8"15,-1 9-265-15,4 19-160 16,-2 2-22-16,-1 3-31 15,5 1-4-15,2-6-4 0,0-1 0 16,9 1 0-16,-3-3 2 16,2-6-27-16,7-3-51 15,10-14 45-15</inkml:trace>
  <inkml:trace contextRef="#ctx0" brushRef="#br0" timeOffset="112432.25">17683 1849 713 0,'0'0'315'16,"0"0"-164"-16,12 1-84 16,14-2-19-16,28-15-17 15,-29 3 11-15,-6-2 30 16,-6-3 14-16,-3 0 2 15,-8 1-13-15,-7 1-36 16,-4 7-21-16,-11 9-21 16,-6 9 0-16,-6 14 27 15,0 4 22-15,6 8 13 16,8-2 0-16,15 0-26 16,6 1-15-16,16-9-5 15,4-3 1-15,8-6 8 16,5-8-7-16,11-4-62 0,-3-4 39 15</inkml:trace>
  <inkml:trace contextRef="#ctx0" brushRef="#br0" timeOffset="112716.04">18227 1609 1261 0,'-17'-9'437'0,"12"10"-392"16,9 4-45-16,12 13-3 16</inkml:trace>
  <inkml:trace contextRef="#ctx0" brushRef="#br0" timeOffset="112851.73">18219 1946 1309 0,'-15'11'466'16,"7"7"-398"-16,4-3-42 16,10-4 52-16,5 0-57 15</inkml:trace>
  <inkml:trace contextRef="#ctx0" brushRef="#br0" timeOffset="113734.29">19389 1102 938 0,'5'-14'386'0,"-5"13"-250"16,-7-5-44-16,-13 11-46 16,-11 2-28-16,-20 10-11 15,-14 4 12-15,-3 0 8 16,2 3 0-16,5-3-4 16,10 2-11-16,4 0-8 15,7 0-2-15,17 1-5 16,14 2-5-16,15-2-1 15,12 7 1-15,6 0 3 16,3 1 4-16,-3 1 1 0,-1 1 2 16,-5-6 1-16,-7 4 0 15,-6-1 3-15,-6-4 0 16,-12 0 0-16,-5 1-1 16,-8-4-2-16,-1 0 0 15,3 1 0-15,1-6 0 16,10-4-1-16,3-4-2 15,12-2 2-15,8-5 2 0,16-4 1 16,9 0-1-16,1 0-3 16,3 1-1-16,-13 12-2 15,-12 2-1-15,-6 13 0 16,-6 9 2-16,-24 16-1 16,-6 8 0-16,-9-7 2 31,18-30 0-31,1 4 0 0,-72 74 1 0,17 0-1 15,6-1 0-15,52-41-1 16,12-5 0-16,14-11 1 16,7-8 1-16,7-4 24 15,3-8-22-15,5 2 4 16</inkml:trace>
  <inkml:trace contextRef="#ctx0" brushRef="#br0" timeOffset="114271.5">19782 1221 332 0,'-2'-1'282'15,"1"0"62"-15,1-1-54 16,-2 1-89-16,1-5-32 15,1 4-50-15,0-1-23 16,0 2-44-16,0 0-19 16,0 1-22-16,1 2-1 15,7 31-4-15,-4 55 0 0,-13-38-2 16,1 6 3-16,-1-3 9 16,6 1-12-1,5-3 0-15</inkml:trace>
  <inkml:trace contextRef="#ctx0" brushRef="#br0" timeOffset="115107.01">21003 1099 618 0,'-12'-24'389'16,"-8"7"-31"-16,3 10-191 15,-3 2-52-15,-3 9-73 16,4 8-14-16,-4 10-9 16,3 7-3-16,-4 13 5 15,0 0-1-15,-2 15-7 16,3 4-1-16,0 8 8 16,6 2 3-16,-4-7-10 15,1-5-17-15,-1-20-15 16,-2-5-6-16,10-19 9 0,-10-6 16 15,14-10 1 1,0-9-2-16,8-11-9 0,13-3-5 16,4-3-3-16,4 2 2 15,0 12 2-15,-11-1 0 16,7 14-1-16,2 1 0 16,5-3 4-16,16 0 3 15,2-7 5-15,6-3 1 16,7-5 1-16,-6-2 2 0,-4-3 4 15,-9 3 3-15,-8-5 4 16,-4-1 1-16,-11-3-2 16,-2-3-1-16,-10 10-6 15,-2 8-5-15,-15 14-13 16,-7 12 14-16,-9 11 21 16,0 8 15-16,7 6 18 15,8-3-11-15,11-6-17 16,6-1-9-16,9-11-5 15,7-1 1-15,7-4 8 16,6-6 2-16,4-6-31 16,0-4-49-16,3-13-307 15,-2-1 247-15</inkml:trace>
  <inkml:trace contextRef="#ctx0" brushRef="#br0" timeOffset="115540.72">21245 1462 398 0,'-4'21'297'0,"-6"-5"16"15,14 1-142-15,-6 1-55 16,6-5-58-16,8-1-12 16,-8-9 15-16,9-2 9 15,-3-2 13-15,1 0 4 16,6-9-33-16,-1-5-14 16,10-3-22-16,-2-1-8 0,-2 1-10 15,3 8-1-15,-9 8-7 16,-2 2-2-16,-5 15-1 15,-3-3-1-15,4 1 5 16,3 5 3-16,9-5 4 16,10 3 2-16,7-7 1 15,6 2 1-15,-10-5 2 16,-4 1-1-16,-11-10 2 16,-5 2 0-16,4-3 1 15,-7 2 3-15,-1-3 8 16,-1-5 3-16,-21 4-2 15,9 0-3-15,-3 0-14 16,-6 6-4-16,10 1-9 16,-3 3-4-16,2 1 0 15,0-5 9-15,2 0 13 16,0 0 7-16,0 0 8 0,2 0-4 16,29 14-3-16,38 0-8 15,-22-19-82-15,0-2-76 16,-3-12 89-16</inkml:trace>
  <inkml:trace contextRef="#ctx0" brushRef="#br0" timeOffset="115888.13">22164 1235 291 0,'20'-18'257'0,"-14"14"34"16,-4 4-1-16,-10 14-51 16,-6 8-45-16,-4 12-40 15,1 9-47-15,4 3-64 16,3 3-15-16,13-6-14 15,5-5-2-15,9-7 4 16,5-6 3-16,5-10 5 16,-4-4 0-16,-1-11 0 15,1-5 0-15,4-13-2 16,5-1-2-16,6-6-3 16,-1-7-2-16,-7-2-7 15,-4-4-3-15,-9 14-5 16,-11 7-10-16,-18 17-16 15,-14 16-5-15,-19 13-8 0,0 9 12 16,11-1 20-16,18 1 7 16,33-7 10-16,16-8 5 15,26 5 4-15,6-11 16 16,-5-5-53-16,-6-1 133 16,-19-6-92-16</inkml:trace>
  <inkml:trace contextRef="#ctx0" brushRef="#br0" timeOffset="116407.94">19649 2371 963 0,'-3'-10'389'16,"-4"4"-277"-16,-6 15-25 16,-2 16-73-16,-2 10-11 15,1 13 1-15,0-1 6 0,24-9 25 16,10-5 3-16,11-17 30 15,17-7 6-15,7-10-9 16,-2-11-2-16,1-7-3 16,-11-1 26-16,-24-9 38 15,-8-11 4-15,-14-9-26 16,-11-7-33-16,-11 5-41 16,-5 10-31-16,-3 18-131 15,3 9-78-15,24 20 115 16</inkml:trace>
  <inkml:trace contextRef="#ctx0" brushRef="#br0" timeOffset="116932.49">20632 2373 861 0,'0'8'400'0,"0"1"-182"16,-5 8-95-16,3 4-70 15,1 3-30-15,3-4-14 16,-2-3 0-16,1-4 2 16,3-5 0-16,0 3 67 15,-1-11 16-15,3-11 10 16,-3-6 5-16,-2-13-60 15,11 1-16-15,0 1-14 16,6 1-6-16,-2 1-4 0,2 6 3 16,0 6 12-16,1 7 0 15,1 7-3-15,-5 2-6 16,-3 9-14-16,1 2 0 16,0 8-1-16,0 4 1 15,1 0 2-15,4-2 1 16,4-6-47-16,5-1-63 15,11-13 68-15</inkml:trace>
  <inkml:trace contextRef="#ctx0" brushRef="#br0" timeOffset="117149.48">21166 2409 617 0,'-21'18'358'16,"16"6"-70"-16,6-4-148 15,5 3-58-15,20-9-50 16,0-5-5-16,9-5 38 15,-6-8 5-15,-9-7 52 16,-10-1 20-16,-14-11-26 16,2 1-5-16,-9-4-59 15,6-4 2-15,-7-4-119 16,13 3-105-16,14 3 116 16</inkml:trace>
  <inkml:trace contextRef="#ctx0" brushRef="#br0" timeOffset="117277.98">21439 2160 924 0,'-6'20'430'16,"6"13"-211"-16,3 2-51 15,1 11-118-15,1 2-18 16,0 0-4-16,-1 7 20 16,-7-16-84-16,0 0-105 15,-12-10 94-15</inkml:trace>
  <inkml:trace contextRef="#ctx0" brushRef="#br0" timeOffset="117405.98">21321 2422 706 0,'41'-33'363'15,"11"9"-123"-15,2 1-137 16,7 2 50-16,1 8-126 16</inkml:trace>
  <inkml:trace contextRef="#ctx0" brushRef="#br0" timeOffset="117637.27">22503 1913 1079 0,'-34'-3'467'0,"-11"5"-302"15,-4 12-9-15,2 16-88 0,7 14-46 16,14 12-19-16,7 1 0 15,4-1-3-15,3-4 3 16,7-4 4-16,6-3 3 16,-1 0 8-16,0-5 2 15,-5-2-29-15,-3-4-37 16,-2-9-119-16,5 0-161 16,-6-11 207-16</inkml:trace>
  <inkml:trace contextRef="#ctx0" brushRef="#br0" timeOffset="117906.99">22094 2457 720 0,'12'-13'393'0,"13"-4"-103"16,7-1-87-16,2-2-114 15,14-1-44-15,7 1-33 16,0 0-5-16,11 0-3 16,-10 1 1-16,-8 2-1 15,-2 0 1-15,-11 5 3 16,-12 0 6-16,-17 2-4 15,-12 8-6-15,-19 4-11 16,-6 13-6-16,-7 8 11 16,3 4 7-16,9 1 12 15,9 1 0-15,16-2-5 0,7-3 0 16,13-8 7-16,3-2-18 16,7-11 3-16</inkml:trace>
  <inkml:trace contextRef="#ctx0" brushRef="#br0" timeOffset="118978.98">22760 2304 733 0,'-10'11'378'0,"3"4"-115"0,3 2-143 16,4 3-43-16,3 1-51 15,3 0-11-15,-1-4 14 16,-1 1 5-16,-4-12 7 15,1 4 5-15,-1-7-10 16,3-3 2-16,0-1 2 16,-3 0-3-16,0 0-11 15,0-1-6-15,5-11-13 16,-1-4-2-16,9-28-3 16,-11 27-1-16,6 2 1 15,3-1-1-15,0 4-1 16,0 3 0-16,-2 1 0 15,2 3-1-15,-7 0 0 16,7 1-2-16,-11 4 0 0,-2 0-2 16,9 1 1-16,-7 0 2 15,0-1 4-15,0-1 2 16,9 2 1-16,1 0-1 16,2 0-3-16,24 2-1 15,-34-1-2-15,7 1-1 16,-8 3-1-16,-1-5-1 15,0 0 8-15,1 0 3 16,11 7 2-16,0 10 1 16,35 32-1-16,-33-33-1 15,4-3 8-15,-3-8 3 0,1-5 4 16,-1-1 1-16,-4-4-1 16,-1 1-5-16,-4 0-6 15,3-1-5-15,3 5-7 16,3 0-2-16,2 6 1 15,3 1 0-15,-1-2 2 16,3 4 0-16,3-3 0 16,-1-4 2-16,-1-1 2 15,-3 2 1-15,-8-5 2 16,-5-2 2-16,-7-2 4 16,3-7 0-16,-2 4-2 15,8-1-1-15,-6 3-5 16,-3-1-1-16,-7 3-4 15,-9 2-1-15,2 3-5 16,5 0-3-16,9 5-5 0,9 6 1 16,-4-3 1-16,1 3 3 15,9-4 9-15,3-2 3 16,18-4-25-16,2-2-27 16,-3-10-48-16,-4-3-39 15,-9-5-95-15,0-1-51 16,-1 1-73-16,-2-4 11 0,2-3 119 15,1-4 109-15,4-11 245 16,3 0 43-16,-1 1 74 16,1 5 11-16,-16 15-38 15,-7 12 6-15,-9 10-40 16,-7 12-26-16,-9 12-70 16,-1 3-15-16,3 9-29 15,10-1-12-15,12-1-13 16,9-6-1-16,14 1-1 15,0-5 0-15,2-1 0 16,-4-6 0-16,-2-12 2 16,-5-5 1-16,-4-8 5 15,8-5-1-15,-5-4 4 16,6-3 1-16,-8-3-8 0,-16 0-3 16,-16 10-24-1,-14 4-9-15,-5 13-10 16,6 4-2-16,11 7 1 0,13 5 2 15,10 6 7-15,12 0 3 16,12 6 20-16,2-10-24 16,-1-7-83-16,0-7-123 15,-6-14 132-15</inkml:trace>
  <inkml:trace contextRef="#ctx0" brushRef="#br0" timeOffset="119474.69">19709 2297 604 0,'-22'-3'282'15,"5"2"-135"-15,0 2-91 16,-3 5-7-16,7 10-9 16,-7 2-158-16,-10 12 98 15</inkml:trace>
  <inkml:trace contextRef="#ctx0" brushRef="#br0" timeOffset="123974.23">4118 8353 440 0,'-1'-8'276'0,"0"-6"-15"15,-2-31-51-15,8 37-87 16,1-4-26-16,-5 6-19 15,5-2-8-15,-6 5-5 16,3 0-4-16,-5 2 3 0,1 0-7 16,-1 1-13-16,1 0-5 15,-15 3-36-15,-36 32-2 16,16-14 2-16,-4 4-1 16,-3 2 1-16,-6-7 0 15,9 0-1-15,5 2-1 16,7-3-1-16,9 3-1 15,8-4-1-15,6-1 0 16,3-5-1-16,-2-6-2 0,4 1-3 16,1 0 1-16,2-2 1 15,0 0 0-15,1 3 1 16,3-3 1-16,3 5 0 16,1-3 1-16,4 2 2 15,1 0 0-15,2 3 0 16,-2-1 1-16,-4 6 1 15,-2 3 2-15,-11 3 3 16,-5 4 1-16,-6 3 1 16,-6-2-1-16,-1-5 0 15,0-1-2-15,1-6-2 16,6-1-2-16,6-7-1 16,1 3-2-16,6-11-1 15,0 3 3-15,-3-3 7 16,2-2 1-16,0 2 2 0,0 0-5 15,0 0-4-15,5 2-1 16,0-1 1-16,1 2-1 16,-1 10 0-16,0 8 1 15,24 40 0-15,-36-24 1 16,-7 10 1-16,-2 3-1 16,-5 5 0-16,2 3 1 15,6-9-3-15,3-8 0 16,13-5-2-16,3-6 0 0,8-4 0 15,4-6 2-15,5-2-54 16,2-4-380-16</inkml:trace>
  <inkml:trace contextRef="#ctx0" brushRef="#br0" timeOffset="125194.13">3148 8716 449 0,'-4'0'251'0,"3"-3"-66"16,1 3-52-16,-1-1-53 16,0 0-6-16,0 0 16 0,-2 0 12 15,2-4 2 1,-3-10-9-16,-2-1-11 15,-9-34-10-15,8 27-22 0,3-5-11 16,-6-2-20-16,5-5-5 16,-5-4-6-16,4-4-2 15,6 2-3-15,0 1-2 16,5 2-1-16,-2 3 0 16,5 2 1-16,3-1 0 15,1 1 0-15,3 7-2 16,3 7-3-16,-2 3-2 15,3 7-2-15,-2 5 0 0,-4 6 0 16,-1 10 1-16,-11 11 2 16,1 7 2-16,-7 8 4 15,-1-6 2-15,0 2 2 16,-4-7-1-16,5-15-3 16,2 0 0-16,3-9-3 15,2-2 0-15,3-1 0 16,-5 0 0-16,0 0 0 15,0 0-1-15,0 0-1 16,0 0 0-16,7 10 2 16,-1 3 0-16,25 33 4 15,-33-31 2-15,-5-3 6 16,1 1 3-16,-10-7 5 16,-1 2 2-16,1-7-1 15,-1 0-2-15,7-3-8 16,4 1-1-16,6-6-95 15,3-1-213-15,12-1 202 0</inkml:trace>
  <inkml:trace contextRef="#ctx0" brushRef="#br0" timeOffset="125478.81">3489 8286 567 0,'-7'3'306'0,"0"-1"-88"16,-5 10-93-16,6 4-88 16,-5 4-26-16,11 4-7 15,3-8 21-15,11-3 30 16,-5-7 16-16,5-2 31 16,1-4 4-16,-9-5 5 15,3-1 9-15,-10-6 5 16,1-3-12-16,0 4-29 15,-4-3-20-15,-4 0-39 16,-9 5-11-16,1 0-38 16,-8 1-21-16,8 8 26 15</inkml:trace>
  <inkml:trace contextRef="#ctx0" brushRef="#br0" timeOffset="126014.8">3260 8284 622 0,'-8'4'292'0,"0"-4"-121"16,2 0-109-16,-2-2-31 0,-3 1-26 16,1 2-1-16,-5 7-2 15,-1-1 0-15,1 4-1 16,-4 0 46-16,10 6-36 16</inkml:trace>
  <inkml:trace contextRef="#ctx0" brushRef="#br0" timeOffset="137292.59">18182 5230 841 0,'-5'-12'400'15,"-3"1"-149"-15,3-12-127 16,1-3-21-16,1-14-24 0,-1-10-6 16,0-4 10-16,1-6 5 15,-3 0-3-15,6-1-7 16,-4-9-29-16,4 1-17 15,7-8-18-15,0 3-6 16,14 8-6-16,4-3-1 16,1 20 6-16,-2 4 2 15,0 17 3-15,-2 1-1 0,-3 16-7 16,3 3-4-16,-3 9-7 16,-3 9-2-16,-6 8-1 15,-2 5 1-15,-11 11 5 16,-6 0 3-16,-8-3 2 15,2 1 2-15,3-7 1 16,2-5-2-16,9-6-2 16,0-4 0-16,5-7-3 15,3-2 1-15,6 4 0 16,1 3 1-16,6 3 0 16,3 6-1-16,-1 2 1 15,3 4 0-15,-10 4 0 16,-9-6 1-16,-5-1 3 15,-9 0 4-15,-14-2 12 16,2 3 6-16,-14-3 9 16,-2-7 2-16,6-6-7 15,4-4-3-15,7-1-12 0,5-1-5 16,10-5-20-16,0-3-30 16,10-7-84-16,1 1-63 15,10-5-255-15,6 1 282 16</inkml:trace>
  <inkml:trace contextRef="#ctx0" brushRef="#br0" timeOffset="137543.07">18543 4590 199 0,'0'5'158'0,"4"10"23"16,0 2-23-16,1 3-55 16,1 2-13-16,-1 1-4 15,1-2 3-15,7-4 16 16,3-5 7-16,7-8-1 15,1-3-12-15,0-5-8 16,3-3-6-16,-9-7 19 16,-3-2 31-16,-13-3 13 15,-3 0-2-15,-10 1-42 16,-3-2-37-16,3 2-50 16,-2 2-12-16,2 6 6 15,1 1-33-15,3-2-81 16,7-4 75-16</inkml:trace>
  <inkml:trace contextRef="#ctx0" brushRef="#br0" timeOffset="137779.31">18982 4269 1249 0,'-11'-5'503'16,"5"4"-306"-16,8-3-160 15,5 5 9-15,-7-1-218 16,5 4 133-16</inkml:trace>
  <inkml:trace contextRef="#ctx0" brushRef="#br0" timeOffset="137902.32">19052 4487 1610 0,'-22'8'614'0,"-2"-2"-458"16,5-1-74-16,9-1-56 16,0-2-13-16,10-3-621 15,11-7 458-15</inkml:trace>
  <inkml:trace contextRef="#ctx0" brushRef="#br0" timeOffset="139915.84">19633 4230 754 0,'-6'1'306'0,"9"4"-181"15,0 8-60-15,0 7-28 16,5 3-1-16,-8 9 0 16,0 3 3-16,1 3 4 15,0-1-5-15,3-3-13 16,-1 2-2-16,-4-7-5 16,1-6-2-16,2-3-2 15,-1-7 8-15,-1-11 44 16,3 0 22-16,-3-9 10 15,-1 6-6-15,0 0-45 16,-1-27-22-16,-2-32-9 16,6 28 1-16,-1-1 3 15,1 0 0-15,7-2-1 16,-4 2-5-16,11 4-7 16,2 1-5-16,0 8-4 15,4 4-2-15,3 9-2 16,-7 3 0-16,3 9 2 0,-2 0 0 15,-4 13 3-15,4 3 1 16,-6 7 1-16,-2 0 2 16,-3-4 1-16,-4 2 0 15,-1-12 1-15,3-3 2 16,-4-3 1-16,-2-8 29 16,1-6 20-16,-1 4 0 15,0 1-1-15,6-18-28 0,14-38-22 16,-4 29-4-16,0 3-2 15,2 7-3-15,-3 8 0 16,1 3 1-16,5 7 0 16,-8 6 1-16,10 6 1 15,-1 5-1-15,-5 1 1 16,8 3 2-16,-11-4-1 16,2 0 1-16,-1-3 0 15,-2-3 1-15,2-1 0 16,-2-1 0-16,-2 1 1 15,-4-5 0-15,-2 1 0 16,-1-1 1-16,-2-8 3 16,7 1 0-16,6-8 1 15,2-3-2-15,12 0-3 16,-7-4-1-16,-1-1-2 16,-3 4 1-16,0-2 1 15,-5 5 0-15,-5-3 7 0,-4 0 0 16,-7-1 2-16,-4 3 0 15,-1-3-6-15,-4 0-2 16,1 11-6-16,0-2-5 16,-3 11-8-16,0 9-2 15,-2 2 0-15,0 10 4 0,5-2 7 16,6 4 3-16,5-5 3 16,2-2 1-16,10-5 2 15,3-7 0-15,14-5-9 16,3-8-32-16,10-4-106 15,11-7-65-15,7-2-145 16,-2 3-29-16,-4-3 100 16,-4 2 66-16,-26 0 187 15,-2-4 106-15,-14 4 82 16,-8-3 40-16,-8 3 31 16,4 8-36-16,-8 7-63 15,-4 6-32-15,-6 16-35 16,5 2 1-16,-2 1 0 15,-4-3-6-15,17-5-25 16,0-5-8-16,8-6-9 16,14-5 3-16,5-2 7 0,-3-5 1 15,2-6-1-15,-8-3-5 16,0-2-8-16,-3 5-3 16,6 1-10-16,5 7-1 15,-9 6-37-15,4 2-49 16,4 7 57-16</inkml:trace>
  <inkml:trace contextRef="#ctx0" brushRef="#br0" timeOffset="140214.76">21023 4229 1000 0,'-2'-3'471'0,"-3"3"-208"16,3 4-107-16,2-4-111 15,0 0-22-15,0 0-15 16,0 0 26-16,0 0 39 16,0 0 12-16,0 0 18 15,0-1-23-15,0 0-37 16,12-8-12-16,20-3-17 16,46-36-2-16,-41 42-4 15,3 6-3-15,-16 2 2 16,-8 2-1-16,2 10 1 15,-12-3-2-15,4 9-1 0,-4 5 0 16,-4-3 10-16,11-2 7 16,7-4-12-16</inkml:trace>
  <inkml:trace contextRef="#ctx0" brushRef="#br0" timeOffset="140653.66">22004 3870 1110 0,'-14'27'395'16,"3"16"-349"-16,5 9-3 15,7 2-5-15,6-1-17 16,1-11-8-16,7-2 1 16,-2-9-10-16,-3-7-56 15,2 0 37-15</inkml:trace>
  <inkml:trace contextRef="#ctx0" brushRef="#br0" timeOffset="141157.13">21864 3883 689 0,'-6'-11'370'16,"5"-2"-119"-16,10 4-107 16,4-3-26-16,9-1-43 15,5 2-1-15,8 2-3 0,0 3-16 16,7 9-28-16,-1 2-13 16,-5 9-16-16,-3 2-1 15,-14 3 3-15,-7 3 3 16,-19 3 6-16,-5 3 3 15,-14-3 1-15,1-4-1 16,0-5-3-16,9 0-2 16,5-7-2-16,4 1-4 15,9-6-2-15,2-2-1 0,3-1-2 16,2 4 4-16,3 4 4 16,8 2 0-16,7 1 2 15,4 2-2-15,6 3-2 16,0 4-1-16,-14 1-1 15,-7-4 3-15,-3 9 13 16,-26-9 34-16,-13 2 36 16,-1-1 8-16,-23-9-3 15,11 5-30-15,2-6-30 16,3-3-7-16,7-6-5 16,5-9-1-16,14-11-80 15,6-5-73-15,18-22 83 16</inkml:trace>
  <inkml:trace contextRef="#ctx0" brushRef="#br0" timeOffset="141344.91">22464 3920 851 0,'5'30'379'0,"3"9"-204"15,4 13-60-15,-1-4-28 16,3 4-41-16,-3-6-13 0,-3-12-10 15,0-1-2 1,-7-8-110-16,0-3-188 0,-2-5 181 16</inkml:trace>
  <inkml:trace contextRef="#ctx0" brushRef="#br0" timeOffset="141605.6">22421 3928 518 0,'-5'-31'280'0,"5"4"-51"16,11 6-28-16,6 3-56 16,9 5-14-16,12 2-43 15,-5 6-23-15,3 7-40 16,-2 7-15-16,-3 9-12 16,1 3 0-16,-7 4 11 15,-9 6 16-15,-22 0 35 16,-9 3 19-16,-25-5 4 0,-2 2-10 15,-8-4-31-15,0-9-16 16,12-5-48-16,9-9 299 16</inkml:trace>
  <inkml:trace contextRef="#ctx0" brushRef="#br0" timeOffset="142132.34">23728 3734 920 0,'4'-45'398'16,"-10"36"-221"-16,3 2-51 0,-8 6-66 15,2 1-13-15,-4 8 5 16,2 1-6-16,-3 10-8 15,-4 7-6-15,0 14-22 16,-1 4-5-16,4 9-4 16,6 5 0-16,4 1 3 15,4-1 17-15,2-8-101 16,3-6-209-16,8-1 199 16</inkml:trace>
  <inkml:trace contextRef="#ctx0" brushRef="#br0" timeOffset="142759.95">23425 4084 757 0,'-7'-5'375'0,"2"-5"-169"16,5 6-79-16,1 0-38 15,4-5-50-15,7 2-1 16,3-8 7-16,2-2 3 0,14 0-6 16,4 3 1-16,3-3-9 15,2 6-7-15,-2 10-9 16,1 1-6-16,1 4-8 16,7 5-3-16,3-1 0 15,-4 10 0-15,0-1 2 16,-8-4 2-16,-7-5 4 15,-8-4 2-15,-12-9 8 16,-5 2-4-16,-6-8 36 16,0-2 6-16,-5 1 3 15,-2-2 5-15,6 3-36 16,-2-3-5-16,-2 1-10 16,-7 1-2-16,-3-5-4 15,5 1-3-15,1 3-4 16,5 4-1-16,0 5-3 15,-2 1-1-15,1 3 1 0,-1 0 1 16,-3 3 2 0,0 0 1-16,-1-2 1 0,6 0-1 15,14-1 1-15,-9 0-1 16,-1 0-1-16,4-1-2 16,-5 1-1-16,-1 0 1 15,1 0 1-15,0 0 0 16,0 0 0-16,0 0 0 15,1 0 0-15,0 0 0 16,-1 0 0-16,-1 0 0 0,1 0 1 16,0 0 0-16,0 1-29 15,-1 3-55-15,1 1-250 16,1 1 223-16</inkml:trace>
  <inkml:trace contextRef="#ctx0" brushRef="#br0" timeOffset="142998.95">23931 3899 860 0,'0'0'448'15,"0"0"-147"-15,0-1-163 16,0 0-65-16,0 1-60 16,0-2-7-16,0 1-4 15,0 0 0-15,0 0 0 16,0 0 9-16,0-1 21 0,0 1 5 15,0 0 8-15,-1-2-9 16,0 2-19-16,0 0-6 16,0 0-8-16,-1 0-3 15,1-1-40-15,-7 1-42 16,-17 4 53-16</inkml:trace>
  <inkml:trace contextRef="#ctx0" brushRef="#br0" timeOffset="143338.13">24321 3842 987 0,'-17'-4'480'0,"-5"4"-213"15,-1 3-141-15,0 8-45 16,-1 8-74-16,2 3-6 15,7 6 0-15,5 4 0 16,6-4-1-16,9 0 1 16</inkml:trace>
  <inkml:trace contextRef="#ctx0" brushRef="#br0" timeOffset="143993.51">25076 3926 819 0,'-7'6'426'0,"-17"32"-134"16,23-23-147-16,0 4-49 0,-6 4-58 16,4 1-13-16,2 2-12 15,1-4-2-15,1-5-2 16,1-4 1-16,1-1 3 16,-5-6 5-16,2-6 3 15,-3-1 20-15,2 0 16 16,-1 0-1-16,-1-7 1 15,-2-10-19-15,-4-37-19 16,15 30-4-16,5 2-5 16,3-3-2-16,2 2 0 15,2-2-1-15,5 3-3 16,4 5-2-16,3 11-1 16,-3 4 0-16,2 10 1 15,-2 8 0-15,-1 12-2 16,-2 6 0-16,-2 6 0 15,-2-2 1-15,-5-4 4 16,-1-6 0-16,0-6 3 0,-5-4-1 16,2-8-13-16,-4-3-23 15,2-6-80-15,4 2 70 16</inkml:trace>
  <inkml:trace contextRef="#ctx0" brushRef="#br0" timeOffset="144401.14">25560 4021 660 0,'-26'12'315'16,"31"-12"-114"-16,9-3-117 15,-4 1-23-15,3-5 4 16,2-3 7-16,7 3 3 15,-4-4 4-15,1-1-18 16,0-3-7-16,-7-5-1 16,2 1-5-16,-6 0-11 15,-7-1 0-15,-4 4-12 16,-7 2-4-16,-6 3-8 16,-2 5-6-16,-6 4-4 15,5 6 7-15,-1 9 24 16,0 8 14-16,0 11 17 15,5 3-4-15,7 5-19 0,2-2-12 16,9-3-16-16,6-6-1 16,0-8-3-16,19-3 2 15,3-7-17-15,-7-6-37 16,13-5-119-16,-3 0-108 16,-1-2-275-16,-2-3 334 0</inkml:trace>
  <inkml:trace contextRef="#ctx0" brushRef="#br0" timeOffset="144838.07">25855 3944 526 0,'0'-6'307'0,"0"4"-43"16,0-2-35-16,-1 3-70 16,0-1-19-16,-1 1-36 15,2 0-13-15,0 0-26 16,0 0-4-16,0-2-1 15,0 2-1-15,0 0-11 16,0 0-11-16,0-1-19 16,0 2-12-16,0 0-5 15,2 12-1-15,0 9 1 16,8 30 0-16,1-37 2 0,1-2 0 16,10-7 3-16,2-5 1 15,3 0 0-15,-5-2-3 16,-4 5-5-16,-2 8-2 15,-1 11-2-15,5 3 2 16,-2 2 3-16,-3-4 1 16,13-7 3-16,-9-10 0 15,12-2 3-15,0-4 10 16,-16-10 54-16,6-2 23 0,-16-9 29 16,1 3 3-16,-6 0-47 15,-5 1-23-15,-2 2-32 16,-3-6-12-16,-1 2-12 15,-1 3-23-15,1-8-52 16,2 3 394-16,26-9-263 16</inkml:trace>
  <inkml:trace contextRef="#ctx0" brushRef="#br0" timeOffset="145250.48">26351 3603 1204 0,'-11'8'545'16,"-1"8"-240"-16,2 15-196 16,3 9-28-16,7 7-48 0,1-5-10 15,9-3-10-15,2-1-1 16,1-7 0-16,1-5 0 16,-6-10 3-16,-7-4 2 15,-1-8 9-15,0-6 7 16,-2-5 3-16,1 6-2 15,1-2-13-15,1-16-7 16,12-35-10-16,6 30-2 0,7 7-4 16,2 4 0-16,-1 7 2 15,-6 6 0-15,-6 4 3 16,1 6 1-16,-10 5-2 16,7 2 0-16,-13 7-2 15,1 7 0-15,-1-1 0 16,-10 5 0-16,9 4 2 15,-11-5 2-15,-10-6 4 16,1-2 1-16,-7-16 2 16,6 2 1-16,9-12 6 15,4-5-7-15,19-12-68 16,9-16-77-16,20-4 79 16</inkml:trace>
  <inkml:trace contextRef="#ctx0" brushRef="#br0" timeOffset="145498.03">26887 3811 861 0,'-1'16'406'16,"-11"16"-189"-16,0 4-60 15,1 2-94-15,3-3-3 16,12-5-1-16,2-5 13 16,4-9 28-16,1-6 17 15,1-10 37-15,-2-2 5 0,1-11-28 16,-2 0-21-1,-1-7-39-15,-2-5-21 0,-4 3-30 16,0 0-9-16,-9-1-6 16,1 6-28-16,5 0-58 15,4 1-62-15,23 4 79 16</inkml:trace>
  <inkml:trace contextRef="#ctx0" brushRef="#br0" timeOffset="145668.04">27288 3775 1040 0,'-43'19'485'0,"3"11"-205"15,2 4-121-15,16 1-86 16,12 0-35-16,2-3-2 16,8-2-38-16,17-9 6 15</inkml:trace>
  <inkml:trace contextRef="#ctx0" brushRef="#br0" timeOffset="146039.82">27468 3914 800 0,'-8'15'388'0,"-6"7"-165"16,3 0-80-16,5 3-101 15,0 5-25-15,6-8-6 16,-2-3 1-16,-5-4 12 16,0-3 10-16,-2-5 28 15,-1-3 9-15,5-9 7 16,-1-6 0-16,4-13-14 16,2-2 2-16,6-4-6 15,8-4-1-15,7 2-10 16,3-1-6-16,10 3-3 15,-2 7-6-15,-6 5 6 16,1 7 1-16,-13 5-2 16,3 4-5-16,-6 12-15 15,-8 7-7-15,-1 11-12 0,-6 9 1 16,-2 3 1-16,2-1 0 16,5-4-13-16,0-6-27 15,1-8 414-15,3-3-296 16</inkml:trace>
  <inkml:trace contextRef="#ctx0" brushRef="#br0" timeOffset="147088.95">19692 5691 992 0,'0'-3'416'16,"4"4"-246"-16,-8 6-49 15,3-7-63-15,0 9-10 0,0 21-16 16,7 32-10-16,-6-32-12 15,0-3-3-15,-3-7 0 16,2-2 0-16,1-5 0 16,1-7 2-16,-1 1 3 15,0-4 31-15,0-6 17 16,0 1 7-16,0 1 4 16,0-3-28-16,5-16-15 15,7-37-9-15,1 27-10 16,1 4-3-16,-1-1-4 15,-4-4-1-15,7 7 0 16,1 5 2-16,4 0 16 16,6 11 5-16,-6 8 12 15,-3 0 1-15,4 17-11 16,-4 5-2-16,-3 6-8 16,-1 1-2-16,-4 0-4 15,-2-6-1-15,1-3-1 0,0-2-1 16,-7-8 4-16,0-3 1 15,2-7-9-15,-4 0-30 16,0-1-119-16,0 0-106 16,8-13 148-16</inkml:trace>
  <inkml:trace contextRef="#ctx0" brushRef="#br0" timeOffset="147312.54">20181 5638 661 0,'-9'23'379'0,"5"5"-88"16,-3 5-70-16,15-4-123 15,-4-4-34-15,21-6 4 16,5-6 0-16,-4-7 33 16,6-2 19-16,-14-5 6 15,0-6 9-15,-7-3 0 16,-8-1-14-16,-6-3-30 16,-8-2-17-16,-7 2-41 15,2-1-15-15,0 3-14 16,-1-1-14-16,6-7-56 15,12-2-80-15,20-24 90 16</inkml:trace>
  <inkml:trace contextRef="#ctx0" brushRef="#br0" timeOffset="147465.14">20497 5334 783 0,'-2'31'415'0,"-2"9"-96"16,9 15-212-16,8 5-40 15,9-2-49-15,3-3 0 16,-1-8-18-16,-5-9-97 0,-18-2 70 16</inkml:trace>
  <inkml:trace contextRef="#ctx0" brushRef="#br0" timeOffset="147621.22">20423 5762 1193 0,'3'-14'557'15,"7"2"-239"-15,15-7-181 16,2 1-53-16,15-9-38 16,6 2 26-16,14-10-51 15</inkml:trace>
  <inkml:trace contextRef="#ctx0" brushRef="#br0" timeOffset="147912.01">21840 5181 1150 0,'-16'-41'526'0,"-2"-4"-270"16,-9 6-114-16,0 9-55 15,-2 16-64-15,-5 14-3 0,-1 21 6 16,-7 9 9-16,0 14 19 16,8 11 0-16,10 5-16 15,6 4-8-15,7-2-21 16,2 4-2-16,10 0 0 16,5-1 5-16,1-6-51 15,4-8-73-15,-3-11 74 16</inkml:trace>
  <inkml:trace contextRef="#ctx0" brushRef="#br0" timeOffset="148293.26">21386 5650 1004 0,'-7'-3'446'0,"2"0"-248"15,8 2-84-15,7-1-97 0,7-1-17 16,9-3 3-16,3-2 1 15,8-4-2-15,6 6 2 16,8-9-2-16,6 2 2 16,1 5-1-16,-3-7 0 15,-4 8 1-15,-9-9 0 16,-9-2 3-16,-2-1 2 16,-11-4 11-16,-3 4 16 15,-12-2 27-15,-8 2 5 16,-13 3 1-16,-2 2-13 15,-20 13-27-15,5 5-3 0,0 18 2 16,-6 8 10-16,20 8 24 16,-4 2 5-16,13-2-8 15,8-1-12-15,4-5-22 16,14-8-9-16,1-7-4 16,10-6-2-16,9-6-11 15,4-6-37-15,13-11-191 16,1-5 160-16</inkml:trace>
  <inkml:trace contextRef="#ctx0" brushRef="#br0" timeOffset="148899.29">22175 5444 846 0,'-9'15'477'0,"-4"4"-101"0,0 4-96 15,3 9-147-15,3-8-46 16,6 8-42-16,1-8-12 15,5-4-8-15,1-1-2 16,5-4-4-16,-4-2-1 16,1-7-3-16,1 0 0 15,-5-2 1-15,1-1 2 16,-4-5-1-16,-1 1 1 0,0 0-4 16,0-2-2-16,0 2-4 15,1-11-2-15,-1 1-2 16,2-3-1-16,9-30 0 15,-6 25-1-15,-1-2-1 16,-3 2 1-16,5 1-2 16,-3 2 0-16,-2 3-1 15,6 2 0-15,-4-1-2 16,3 2-1-16,12 3 2 16,-5 2 2-16,0 5 0 15,-5 1 1-15,0 11-1 16,3-1 0-16,-5 6-1 15,9 4 0-15,-4-2 1 16,-4-3 1-16,5 1 1 16,-7-11 1-16,4-2 1 15,-2-4 2-15,0-7-1 0,12 4 1 16,-1-3-2-16,5-2-1 16,2 5-3-16,-3 3 0 15,-4 4 0-15,0 2 0 16,-5-4 1-16,4-2 1 15,-1 0 0-15,1 0-2 16,1 0 0-16,-2 4 1 0,3 0-1 16,-6 3 0-1,-1-2-30-15,-1-2-30 0,-1-3-53 16,3 2-56-16,5-1-198 16,6-1 242-16</inkml:trace>
  <inkml:trace contextRef="#ctx0" brushRef="#br0" timeOffset="149103.72">22891 5540 846 0,'3'-13'444'0,"-5"-2"-132"16,-1-3-61-16,-5 2-111 15,-4 3-43-15,3 8-52 16,-6 9-15-16,-1 9-9 16,4 3 10-16,-6 7 17 15,16-5 10-15,6 1 0 16,-3-4-11-16,12-4-14 0,-1 1-6 15,3-12-10-15,4 0-2 16,-2-6 3-16,15 0-19 16,3 4-94-16,-4-4-55 15,13-10 80-15</inkml:trace>
  <inkml:trace contextRef="#ctx0" brushRef="#br0" timeOffset="149319.18">23180 5133 662 0,'6'-26'478'0,"-5"23"10"16,-4 5-71-16,-3 19-165 15,-2 8-60-15,-4 9-70 16,7 5-22-16,5 2-46 16,5-4-18-16,13-1-21 15,-3-3-7-15,7 1-27 16,0-4-37-16,-8-5-52 15,4-1 61-15</inkml:trace>
  <inkml:trace contextRef="#ctx0" brushRef="#br0" timeOffset="149648.68">23377 5484 604 0,'-4'4'353'0,"19"-9"-36"0,4 0-164 15,6-7-93-15,8 4-30 16,-1-7-7-16,1 0 22 16,-3 2 36-16,-4-4 19 15,-8-2 14-15,-5-1-16 16,-6-5-31-16,-5 4-20 0,-3 5-26 16,-6 4-10-16,-16 14-20 15,-12 10 2-15,-10 16 10 16,-4 10 16-16,11 12 18 15,13 0 0-15,18 1-9 16,21-5-9-16,25-8-3 16,10-8 0-16,12-13 2 15,-10-9-1-15,-3-6 1 16,-9-10-4-16,-12-1-55 16,1-1-259-16,-20-8 211 15</inkml:trace>
  <inkml:trace contextRef="#ctx0" brushRef="#br0" timeOffset="176416.87">6718 7353 430 0,'-5'-6'217'0,"-2"4"-62"16,2-2-17-16,2-1-15 15,2 4 0-15,-1-4 2 16,1 3-1-16,-2-2-22 16,-1-3-21-16,2 1-39 15,-1-2-9-15,1 7 9 16,1 0 7-16,0 0 4 15,0-1-7-15,-1 1-27 16,1 0-7 0,0-1-3-16,0 0 0 0,0 1 3 15,-1 0 7-15,2 0 10 16,0 0 3-16,0-1-6 16,0 2-9-16,0-1-14 15,4 1 9-15,10 1 6 0,5 1 1 16,29 7 4-16,-25-6-11 15,11-2-5-15,-4 0-2 16,3 0-2-16,1-1-1 16,-3-2 1-16,1 2-1 15,2-4 1-15,1-2 1 16,6 4 0-16,0-2 1 16,0 0 0-16,-5 3 0 15,-14-9 0-15,-3 8 1 16,-9 0 0-16,1-3 1 15,11 5 1-15,-8-6 0 0,5-2 1 16,-3 0 1-16,-6-2-4 16,0-2 0-16,-9 5-4 15,1 2-1-15,-2 5 1 16,3 1 2-16,-3-1 4 16,0-1 3-16,0 0 2 15,-1-1 1-15,-1 1-1 16,1-1 0-16,-1-10-4 15,0-7-1-15,-9-40-4 16,10 32-1-16,-7 1-2 16,5 2 0-16,0 1 1 15,-5-1-1-15,8 3 0 16,-5-2-1-16,-3 3 0 16,2 3-1-16,8 6-1 15,-2 2-1-15,2 0-89 0,4 3 69 16</inkml:trace>
  <inkml:trace contextRef="#ctx0" brushRef="#br0" timeOffset="176916.33">7046 7525 1013 0,'0'-1'451'0,"0"1"-207"0,0 0-130 16,1 12-33-16,2 18-27 15,8 33-11-15,-5-27-22 16,1 1-6-16,-1 2-5 16,-2-3 0-16,5-1-10 15,-2-3 33-15,-3-7-26 16</inkml:trace>
  <inkml:trace contextRef="#ctx0" brushRef="#br0" timeOffset="178120.98">7778 7443 383 0,'0'0'208'0,"0"0"-18"15,-1 0-12-15,0-1 0 16,-1 0-1-16,1 0-10 16,0-1-14-16,-1 1-27 15,0-2-18-15,-5-13-36 0,-11-32-12 16,4 23-22 0,9-1-7-16,-1-5-9 0,-7-7-3 15,11 0-3-15,-6-6-2 16,8-1-5-16,4 5-6 15,2-1-3-15,8 4 0 16,7 3-4-16,5 1 0 16,6 4-1-16,1 2-3 15,0 8 0-15,-10 2 1 16,4 14-2-16,-10 3 1 0,-12 10 2 16,4 8 2-16,-20 6 5 15,-1 5 5-15,-4-4 0 16,-1 2 1-16,4-7-1 15,2-7 0-15,2-5 5 16,0-8-1-16,18-3-4 16,-4-3-4-16,9 2-9 15,1 4-3-15,-6 2 2 16,4 6 4-16,1 0 6 16,-1 3 3-16,0-1-27 15,-2 5 53-15,-10-1 12 16,-2-2 15-16,-14 7 52 15,-5-4-46-15,-5 0 6 16,6-3-13-16,-5-9-19 0,10-2-10 16,2-5-17-16,1-4-7 15,9-1-74-15,-8-2-60 16,20-1 79-16</inkml:trace>
  <inkml:trace contextRef="#ctx0" brushRef="#br0" timeOffset="178305.83">8233 7017 1104 0,'-7'16'445'0,"-3"9"-284"15,-2 1-90-15,6 7-51 16,1-2-70-16,0 4 41 15</inkml:trace>
  <inkml:trace contextRef="#ctx0" brushRef="#br0" timeOffset="187243.8">17957 8574 970 0,'-10'-7'420'16,"2"-11"-244"-16,9-4-23 16,1-9-38-16,10 1-19 15,-7-5 1-15,-7-4 0 0,-5-8-11 16,-5-1-11 0,3-10-28-16,5-7-14 0,0-12-22 15,5-7-8-15,10-3-6 16,8 8-5-16,16 11-3 15,1 6 8-15,1 8 4 16,2 5 3-16,-1 4 0 16,2 7-7-16,8 12-4 15,-8 6 0-15,-4 10 0 16,-8 9-1-16,-12 10 1 16,-8 6 2-16,-13 17 4 15,-7 0 3-15,-9 3 5 16,3-1-1-16,1-6-2 15,8-8-1-15,7-8-3 16,3-3-1-16,13-3-1 0,4 4 1 16,10 0 1-1,4 0 2-15,0 6 1 0,-4 4-1 16,-2-1 4-16,-9 3 19 16,-16 1 23-16,-3-1 16 15,-30 1 21-15,-3 0-8 16,-6-3-12-16,-4-2-16 15,10-5-25-15,1-5-11 0,7-8-10 16,11-6 3-16,16-10-60 16,7-4-50-16,20-1-129 15,8 5 132-15</inkml:trace>
  <inkml:trace contextRef="#ctx0" brushRef="#br0" timeOffset="187415.01">18670 7847 1110 0,'2'16'512'0,"-2"7"-237"16,-1 3-57-16,-8 3-113 16,3-1-35-16,-1 0-44 15,-2-4 4-15,20-3-23 0</inkml:trace>
  <inkml:trace contextRef="#ctx0" brushRef="#br0" timeOffset="187783.11">19233 7279 1423 0,'-12'-18'596'0,"8"8"-353"16,-1 5-101-16,1 3-91 0,3 2-31 16,1 0-29-16,0 0-57 15,5 5 49-15</inkml:trace>
  <inkml:trace contextRef="#ctx0" brushRef="#br0" timeOffset="187930.79">19250 7617 1310 0,'-25'23'515'0,"10"-6"-351"15,0-2-93-15,14-3-32 16,3 0-55-16,14-4 15 15</inkml:trace>
  <inkml:trace contextRef="#ctx0" brushRef="#br0" timeOffset="189699.62">20205 6989 905 0,'0'-12'430'0,"-1"1"-169"15,2 6-134-15,-1 1-28 0,2 4-37 16,-2 0-11-16,0 0 2 16,0 0-11-16,0 0 5 15,0 9-3-15,2 10-6 16,-6 33-2-16,4-23-16 15,0 6-6-15,-1 10-6 16,4 2-2-16,4 2-2 16,-4-5 0-16,-4-7 0 15,7-6 1-15,1-9 2 16,2-1 2-16,9-6-1 16,-12-4 0-16,-1-3-2 15,0-2 0-15,-4-5 0 16,4 2 0-16,-3-3 4 15,-2 0 5-15,0 0 6 16,-1-1 2-16,0-1-3 0,0 1-5 16,-1 1-4-1,0-6-2-15,-2-9-1 0,-16 0-2 16,-29-32-1-16,30 32-2 16,-10-2-1-16,5 0-1 15,0 3-2-15,-6 7-1 16,10 1-3-16,-3 5-2 15,1 4-2-15,-2 3-2 16,5 10 0-16,3 1-1 16,-1 4 1-16,6 1 1 15,5 7 4-15,1-2 1 0,9-3 10 16,2-1 5-16,11-7 3 16,0-1 3-16,8-4-7 15,1-4-1-15,0-4-3 16,1-1 0-16,-5-2 1 15,-1-5 0-15,6-4-69 16,1-4 49-16</inkml:trace>
  <inkml:trace contextRef="#ctx0" brushRef="#br0" timeOffset="189874.17">20407 7297 871 0,'-9'3'399'0,"7"12"-154"0,5 1-131 16,9 0-33-16,2 2-36 15,5-3-54-15,-5 0-143 16,1-4 111-16</inkml:trace>
  <inkml:trace contextRef="#ctx0" brushRef="#br0" timeOffset="190003.23">20428 7184 1069 0,'-26'-19'460'0,"5"3"-283"15,9 0-56-15,14 0-137 16,12-1-259-16,13-7 191 16</inkml:trace>
  <inkml:trace contextRef="#ctx0" brushRef="#br0" timeOffset="190245.95">20912 6807 868 0,'-21'-11'483'16,"-2"10"-59"-16,0 6-285 15,3 10-43-15,0 11-42 0,-3 4-6 16,8 18-12-16,1 3-8 15,11 16-15-15,12 1-3 16,-5-5-4-16,5-3-1 16,5-15-2-16,-4-4-23 15,10-9-124-15,-4-3-255 16,1-6 258-16</inkml:trace>
  <inkml:trace contextRef="#ctx0" brushRef="#br0" timeOffset="190382.37">20714 7352 1153 0,'-11'-9'591'16,"4"3"-208"-16,13 3-185 16,-6-2-66-16,15-6-96 15,14-4-20-15,9-4-69 16,12-5-20-16,7-12 42 16</inkml:trace>
  <inkml:trace contextRef="#ctx0" brushRef="#br0" timeOffset="190576.91">21281 6823 1201 0,'-44'-1'559'0,"16"13"-270"0,-4 4-59 16,16 9-130-16,6 9-40 16,3 14-34-16,6 3-10 15,6 8-9-15,2 1-1 16,6-11-14-16,6-2-29 15,-11-14-126-15,2-3-69 16,-17-8 132-16</inkml:trace>
  <inkml:trace contextRef="#ctx0" brushRef="#br0" timeOffset="190963.33">21046 7223 755 0,'-12'-8'419'16,"5"4"-100"-16,5 4-177 15,2 0-55-15,7 0-62 16,-7 0-11-16,0 0 1 16,23-3-3-16,37-3-8 15,-31-2 0-15,6 2-2 16,5 1-1-16,-2-5 1 16,4 6 0-16,-1-5 0 15,-4-2 2-15,1-1-2 16,-3-3 1-16,-11 3-1 15,-1 0 1-15,-6 2 0 16,-3-1 1-16,-2 1 4 16,-5 1 2-16,-6-4-6 15,-2 5 24-15,-9-1-1 0,0 4 0 16,-4 10 9-16,-3 5-21 16,-5 11 19-16,2 6 15 15,-1 7 13-15,3 5 2 16,8-5-18-16,6-4-17 15,8-9-14-15,8-4-3 16,16-6-30-16,4-9-38 16,5-3 36-16</inkml:trace>
  <inkml:trace contextRef="#ctx0" brushRef="#br0" timeOffset="191192.91">21908 7016 1326 0,'-40'9'568'0,"5"8"-316"15,8 5-88-15,3 7-90 16,12-1-30-16,-9 2-26 16,7-2-8-16,-1 0-6 15,-4-2-2-15,16 2-47 16,-6-8-36-16,17 2 50 0</inkml:trace>
  <inkml:trace contextRef="#ctx0" brushRef="#br0" timeOffset="191542.74">22030 7286 480 0,'19'-1'268'16,"32"-45"-48"-16,-31 32-85 16,-1-5-1-16,-5 1 14 15,-4-2 6-15,-7 0 18 16,-3 3-30-16,-9 1-41 15,-3 5-18-15,-6 11-24 16,-3 1 5-16,-2 11 17 0,2 4 8 16,3 3-4-1,6 2-10-15,10 1-27 16,3-5-20-16,10 1-17 16,0-2-4-16,10-7 20 0,2-1-43 15,7-8-106-15,5 0-37 16,-4-3 66-16</inkml:trace>
  <inkml:trace contextRef="#ctx0" brushRef="#br0" timeOffset="191856.79">22368 7171 885 0,'-10'17'464'0,"13"-3"-134"16,1-1-106-16,2 1-128 15,0-8-37-15,-1 6-35 16,-1-1-7-16,-2-6-23 15,1-1 50-15,-1-4 31 16,-2 0 5-16,-1-1 28 16,0-1-46-16,-2-7-20 15,1-10-5-15,16-27-3 16,4 25-2-16,6-8-7 16,7 5-1-16,-4 1-6 15,6 5-5-15,-9 14-4 16,-3-1-3-16,0 16-3 15,-3 6 0-15,-1 5-1 16,-1 7-1-16,-6-2 0 16,-2-3 34-16,3-5-102 15,-2-6-54-15,11-5 83 0</inkml:trace>
  <inkml:trace contextRef="#ctx0" brushRef="#br0" timeOffset="192290.72">23119 6887 952 0,'-1'-6'416'16,"-9"6"-221"-16,-4 7-113 15,2 7-23-15,-10 11-16 16,5 2 18-16,1 11 23 15,0 3-1-15,14-2-11 16,6-2-16-16,10-4-27 16,5-8-5-16,7-5-6 15,2-6-1-15,4-13-1 16,3 4 0-16,-1-7 0 16,-2-6-1-16,-1 0-2 15,-8-10-1-15,-2-11 1 16,-1-3 0-16,-7-5-1 15,-5 3-3-15,-12 14-10 16,-3 7-8-16,-10 21-7 16,-2 5 8-16,-1 15 32 0,-1 1 14 15,5 7 17-15,12 0-4 16,14 1-23-16,4-8-10 16,14-5 8-16,-3-7-29 15,10-12-68-15,19 1 244 16,15-1-164-16</inkml:trace>
  <inkml:trace contextRef="#ctx0" brushRef="#br0" timeOffset="192559.31">24217 6949 1668 0,'0'0'623'0,"2"12"-473"16,4 10-88-16,11 27-42 15,-6-34-6-15,2-2-31 16,-1-6-54-16,-5-2 49 0</inkml:trace>
  <inkml:trace contextRef="#ctx0" brushRef="#br0" timeOffset="192679.68">24063 6702 781 0,'-24'-13'296'0,"31"12"-250"15</inkml:trace>
  <inkml:trace contextRef="#ctx0" brushRef="#br0" timeOffset="192948.09">24413 7027 1025 0,'-4'21'471'0,"-6"-7"-175"15,4 0-98-15,3-11-63 16,1-3-32-16,4-3-44 16,-2 2-10-16,0-1-13 15,4-10-10-15,6-8-22 16,49-33-4-16,-29 41 7 0,8 2 3 16,-6 5 23-16,-1 5 11 15,-7 4-6-15,1 7-2 16,-4 7-23-16,-1 4-8 15,-5 4 1-15,-3-3 371 16,0-2-282-16</inkml:trace>
  <inkml:trace contextRef="#ctx0" brushRef="#br0" timeOffset="194434.29">25473 6958 922 0,'4'-1'446'0,"0"2"-189"16,-1 4-72-16,-3-5-99 15,0 0-31-15,0 3-21 16,3 9-9-16,1 1-7 15,10 33 1-15,-13-38 5 16,9 6-1-16,-3-8-3 16,-9-1-5-16,0-3-6 15,0 1 0-15,2-3 0 16,0 0 2-16,0 0 3 16,0-2 0-16,0 1-1 15,0 0-3-15,0 0-4 16,0-10-1-16,-1-6-3 15,1-27 1-15,0 28-1 0,1 2-1 16,-2 3 0-16,1-3 0 16,4 2 0-1,-4 2 0-15,0-2-1 0,-1 4 0 16,1-2-1-16,4 4-1 16,2-2 1-16,2 2 0 15,-8 4 0-15,3-4-1 16,3 0 11-16,2 3 2 0,0 3-1 15,-7-1 8 1,11 5-6-16,-2 2 1 0,5-2 4 16,5 3-4-16,-9-4-4 15,5 5-1-15,-6-2-3 16,3 2 1-16,-2 2 1 16,-2-3 0-16,4 1 3 15,-5-3 0-15,3-4 1 16,-1 1 0-16,-3 1-3 15,3 2-3-15,-2-3-3 16,-3 3 0-16,1-3 3 16,-3 6 3-16,-2-4 2 15,3 0 2-15,-1-4 0 16,-3 0-1-16,0 0-1 16,0 0-2-16,0 0-2 15,0 0-3-15,0 0-3 16,0 0 0-16,0 0 1 15,0 0-1-15,0 0 3 0,0 0-1 16,0 0 5-16,0 0 0 16,0 0 3-16,0-1 1 15,0 0-2-15,0-1-1 16,0 1-4-16,1-2-1 16,2-8-2-16,1 0 0 15,0 3-2-15,19-32 1 16,-15 28-2-16,4 1 0 0,5 0 0 15,3 1-2-15,3 3-1 16,-3 5 0-16,0 2 0 16,0 3 1-16,-5 8 1 15,-1 0-1-15,-4 6 2 16,2 3 1-16,-6-1 1 16,11 6 0-16,-4-7 2 15,1-1-1-15,5-5 1 16,-9-2 1-16,3-5 0 15,-1-3 1-15,-2-2-2 16,8 0 0-16,3-1 0 16,-5 0 0-16,8-2 1 15,-5 0-1-15,-1-5 1 16,4-2 0-16,-7-4 1 16,3-2 0-16,1-1 0 15,-2-4 0-15,-7-2 0 0,-2-6 0 16,-14 3-1-16,-4 6-3 15,-3 8-6-15,-4 9-5 16,-5 9-3-16,-3 8 1 16,-7 9 11-16,6 2 5 15,8 1 9-15,6 3 3 16,17-7-3-16,3-1-2 0,14-7-2 16,8-3-3-16,4-5-5 15,6-3-27-15,6-8-115 16,6-2-102-16,-2-2 143 15</inkml:trace>
  <inkml:trace contextRef="#ctx0" brushRef="#br0" timeOffset="194649.79">26645 6829 770 0,'-9'-12'447'0,"-8"12"-72"16,-10 6-92-16,2 11-109 15,-1 2-36-15,5 4-34 16,5-2-15-16,7-8-34 15,9 0-8-15,12-5-8 16,8-4-3-16,7-4 2 0,1 0-3 16,0-6-10-16,-6 0-3 15,4 1-10-15,-1-3-5 16,-5 2 17-16,5 3-41 16,-19 0-60-16,0 2 5 15,7 1 14-15</inkml:trace>
  <inkml:trace contextRef="#ctx0" brushRef="#br0" timeOffset="194949.16">26909 6916 1143 0,'-4'0'506'0,"3"5"-250"16,1-1-46-16,0-5-64 15,0 0-28-15,0-1-28 16,0 1-14-16,0 0-20 16,4-6-2-16,14-4-14 15,40-37-8-15,-18 41-8 16,-2-3-6-16,-10 6-3 16,9 4-1-16,-6 4-2 15,2 8 0-15,8 7-9 16,-16-1-1-16,-6 5-2 15,-5 0 0-15,-12-1 15 0,5-3 302 16,12-3-234-16</inkml:trace>
  <inkml:trace contextRef="#ctx0" brushRef="#br0" timeOffset="195371.38">28053 6444 1391 0,'-5'22'577'0,"1"16"-353"0,4 8-106 15,6 7-93-15,3 5-15 16,1-6-5-16,4-4 0 16,-3-6 1-16,-6-9-29 15,-2-4 34-15,-5-6-14 16</inkml:trace>
  <inkml:trace contextRef="#ctx0" brushRef="#br0" timeOffset="195946.18">27900 6476 646 0,'-6'-12'345'0,"8"3"-108"16,5 2-56-16,6-2-84 16,5 5-10-16,4-5 7 15,3 2 4-15,5 1 10 0,4 1-12 16,4 4-20-16,-4 1-16 16,-1 3-34-16,-1 2-10 15,-5 2-8-15,-4 6-3 16,-10 1-5-16,1 6 1 15,-17 3 3-15,-4-1 2 16,-15 0 4-16,-2-4-1 16,-3-4-1-16,5-5-1 15,13-1-3-15,-6-4-1 16,15 6-3-16,-6-3-2 0,8-1 11 16,6 4 16-16,10-5 9 15,3 2 3-15,11 5-8 16,-4-7-15-16,-2 9-7 15,3 1-2-15,-6 1-4 16,4 5 0-16,-6 0-1 16,-7-1 0-16,-13 0 0 15,-4 4 3-15,-26-1 32 16,-6-2 13-16,-9 1 22 16,-1-4 4-16,9-2-25 15,-1-4-12-15,5 0-20 16,6-6-6-16,7-5-6 15,14-4 14-15,21-8-14 16</inkml:trace>
  <inkml:trace contextRef="#ctx0" brushRef="#br0" timeOffset="196295.01">28730 6470 1037 0,'-5'4'510'15,"3"2"-157"-15,0 13-197 16,-6 9-43-16,15 12-50 16,-7 2-18-16,14 4-26 15,4-2-9-15,-5-9-2 16,-1-7 0-16,-12-1 29 16,2-8-45-16,-2-4-59 15,6 1-44-15,-4-7-205 16,-3-3 211-16</inkml:trace>
  <inkml:trace contextRef="#ctx0" brushRef="#br0" timeOffset="196572.2">28675 6421 700 0,'0'-18'385'0,"-2"2"-89"0,7 8-125 16,4-3-44-16,15 6-43 15,11 2-14-15,23 3-21 16,9 4-6-16,-2 12-19 16,-4 2-9-16,-18 6-5 15,-5 2-1-15,-17-2 14 16,-17-1 14-16,-21 1 55 16,-12 1 13-16,-21-3-4 15,-9 0-14-15,-7-7-51 16,5-1-13-16,7-5-2 15,11-5 46-15,12-4-47 16</inkml:trace>
  <inkml:trace contextRef="#ctx0" brushRef="#br0" timeOffset="197944.71">20143 8263 431 0,'-6'-7'306'0,"3"-4"25"15,-4 5-77-15,8-1-86 16,-1 1-35-16,0 4-44 16,0-3-13-16,-12-1-19 15,9 5-7-15,-9-5-11 16,0 4-9-16,-4 3-18 15,-3 7-7-15,-3 19-6 16,-3 1-1-16,-1 12 0 16,-5 2 0-16,10-1 1 15,6-1 1-15,6-8-1 16,9-5 0-16,9-12 2 16,3-5 3-16,13-10 8 15,3-4 4-15,7-13 3 0,0-4-1 16,-6-7 0-16,-5-2-1 15,-13-4 1-15,-5-2-1 16,-6 4-6-16,3 3-4 16,1 13 4-16,-2 11 6 15,4 5 7-15,-13 5 11 16,5 12 3-16,2 4-3 0,-2 7-2 16,12-3-10-16,-8-1-11 15,9-4-4-15,2-2-2 16,4-1-3-16,7-2-6 15,-2-9-48-15,12-6 37 16</inkml:trace>
  <inkml:trace contextRef="#ctx0" brushRef="#br0" timeOffset="198244.91">20549 8166 1039 0,'-32'0'458'16,"-1"1"-256"-16,13 4-89 16,0 1-43-16,5 4-54 15,3 0-14-15,7 3-8 0,4 3-2 16,5 0 10-16,5-3 6 16,8 3 6-16,0 0 1 15,2 1-5-15,2 5-2 16,-6-2 0-16,-1 3-20 15,-8-2 65-15,-7-4 14 16,-10-4 13-16,-3 1 23 16,-5-7-59-16,4-1 1 15,0-8-74-15,7-8-100 0,8-3 88 16</inkml:trace>
  <inkml:trace contextRef="#ctx0" brushRef="#br0" timeOffset="198555.73">20730 8060 809 0,'-2'-7'416'0,"-8"3"-152"15,1 4-90-15,-5 5-119 16,7 4-38-16,1 10-18 16,-4-1-5-16,2 7 6 15,-3-6 1-15,5 1 12 16,9 1 9-16,7 5 7 15,2 3 16-15,8-8 7 16,-2 1-1-16,1-6-6 0,-2 1-7 16,-1 3-10-16,0-1 21 15,-10-1 32 1,-7-2 5-16,-11-3 6 0,-8 2-23 16,-5-9-32-16,2 1-13 15,-8-7-10-15,3-2-23 16,11-7-76-16,10-2 1 15,27-2 35-15</inkml:trace>
  <inkml:trace contextRef="#ctx0" brushRef="#br0" timeOffset="198811.88">20944 8218 619 0,'-1'27'314'0,"0"7"-109"16,2-10-89-16,11-2-84 15,2-3-8-15,7-10 19 16,4 0 19-16,-2-7 35 16,1-3 12-16,-5-4 11 15,-3-2 4-15,-5-3 20 16,-2-4-3-16,-9-6-19 16,-2 1-22-16,-7-6-61 15,-5 1-17-15,1 0 1 16,-3 7-33-16,2 8 81 0,3 8-51 15</inkml:trace>
  <inkml:trace contextRef="#ctx0" brushRef="#br0" timeOffset="199137.17">21471 8196 813 0,'-12'-11'476'16,"-2"-1"-83"-16,2 6-169 16,-3 6-41-16,0 5-81 15,-2 10-23-15,1 7-13 16,4-1-5-16,-2 10-6 15,2-4-5-15,7-5-20 16,6-9-5 0,-1-5-10-16,1 0-3 0,18 11-8 15,5-5-2-15,7-6-38 16,-6-9-39-16,2-4-104 16,-4-2-68-16,-1-5 150 0</inkml:trace>
  <inkml:trace contextRef="#ctx0" brushRef="#br0" timeOffset="199243.18">21652 8340 181 0,'10'6'118'15,"2"4"-17"-15,3-5-31 0,0-1-58 16</inkml:trace>
  <inkml:trace contextRef="#ctx0" brushRef="#br0" timeOffset="199373.97">21666 8224 1036 0,'-19'-14'452'0,"-1"0"-247"15,10 10-87-15,13-3-68 16,5-1-37-16</inkml:trace>
  <inkml:trace contextRef="#ctx0" brushRef="#br0" timeOffset="199699.32">21984 8184 1057 0,'-23'14'468'0,"-3"6"-233"16,10 6-160-16,5-4-22 15,1 2-47-15,8-2-2 16,0-11-4-16,4 1 8 15,9-8 21-15,5-2 16 16,6-4 13-16,0-4-2 16,-3-10-8-16,-4 0-7 15,-2 1 2-15,-4 8 0 0,-1 0-8 16,-1 3-3-16,-2 4-9 16,2 0-2-16,-4 11-8 15,5-4-4-15,3 7 3 16,4-2-12-16,7-7 74 15,2 0-54-15</inkml:trace>
  <inkml:trace contextRef="#ctx0" brushRef="#br0" timeOffset="199903.06">22359 8008 1059 0,'-10'-9'528'0,"7"12"-177"15,6 9-141-15,-3 13-142 16,0 9-25-16,3 7-20 0,-1 0-13 16,5-1-5-16,-4-3 1 15,2-6 0-15,-3-5 3 16,-1-2-50-16,4-3-60 16,-1-3-176-16,-4-3-169 15,-7-7 276-15</inkml:trace>
  <inkml:trace contextRef="#ctx0" brushRef="#br0" timeOffset="200199.43">22336 8329 791 0,'-23'-35'378'0,"37"29"-162"15,-3 2-42-15,14 0-76 16,-1-4-33-16,9-4-32 16,1-4-12-16,-3 0-13 15,3-3-3-15,-8 0-1 16,0 2 1-16,-7-3 2 15,-2 0 1-15,-2-1 2 16,-3 2 2-16,-7 3 7 16,-5 3 7-16,-6 9-10 15,-3 5 5-15,-5 18 20 16,0 9 7-16,5 3 25 16,0 1 2-16,9-5-21 15,2-7-12-15,12-4-14 16,5-5-5-16,6-7-8 0,-1 1 0 15,3-7-38-15,3-1 116 16,1-1-78-16</inkml:trace>
  <inkml:trace contextRef="#ctx0" brushRef="#br0" timeOffset="200573.46">23080 7833 1220 0,'-6'4'554'0,"0"21"-273"16,1 3-119-16,3 8-115 16,0 2-26-16,2 0-12 15,5-1-1-15,-1-4 0 16,2-7-1-16,-1-3-1 16,-1-6-1-16,2-2-18 15,-3-3-9-15,2-6-5 16,-5-6-4-16,-10-12 7 15,-2-1 7-15,-14-8 1 16,-2 6 4-16,-6 5 5 16,-2 7-1-16,9 6-4 15,4 6-1-15,7 7 5 16,11 2 11-16,-2 7 35 16,4 1 14-16,5 3 10 15,3-3-8-15,7-7-26 0,1-2-8 16,8-3-6-16,4-10-24 15,9-4-428-15,7 0 327 16</inkml:trace>
  <inkml:trace contextRef="#ctx0" brushRef="#br0" timeOffset="201515.57">23840 8026 714 0,'-3'-2'356'0,"-5"2"-117"16,2 0-62-16,1 0-57 16,4 0-15-16,1 0-10 15,-2 0-6-15,1 0-6 16,0 0-8-16,1 0-6 16,0 0-3-16,2 13-16 15,3 2-7-15,7 28-15 16,-5-28-4-16,-7-10-4 15,6 5 0-15,1-4 1 16,4-3-1-16,-4 1-2 16,-4-4-1-16,2-2-4 15,-5 2-1-15,0-2 1 16,0 2 3-16,0 0 17 16,0-1 3-16,0 0-3 15,0 0-7-15,0-1-20 16,0 2-4-16,0 0-2 15,0 0 0-15,0 0 0 0,0 0 2 16,0 0 4 0,6 11-3-16,0 8-2 15,12 29 0-15,-8-32 0 16,1-7 0-16,9 0 1 16,7-9 0-16,-3-6 1 15,5-5 2-15,-2-8 0 16,-7 2 2-16,0-4 1 15,-6 5-2-15,-3 2-2 0,-3 3-5 16,-2 6-4-16,-3 6-3 16,1 5 2-16,-4-6 2 15,0 0 4-15,4 8 0 16,-2 2 1-16,13-6 1 16,35 29-1-16,-32-34 2 15,1-3 0-15,-3 0 5 16,-5-2 11-16,-6-8 29 15,-4-2 7-15,-7-6 12 16,-4 1-8-16,-9-1-30 16,-2-1-7-16,0 0-19 15,3 0-3-15,4 7-22 16,5-1-29-16,5 5-32 16,4-1 359-16,13 4-223 15</inkml:trace>
  <inkml:trace contextRef="#ctx0" brushRef="#br0" timeOffset="201650.29">24389 7959 954 0,'5'16'551'0,"0"5"-83"16,1-1-279-16,0 2-74 16,3-4-81-16,5-2 16 0,-11-7-39 15</inkml:trace>
  <inkml:trace contextRef="#ctx0" brushRef="#br0" timeOffset="201851.68">24605 7685 1486 0,'-30'-7'605'0,"14"3"-400"16,11 3-92-16,9 4-95 15,8 3-13-15,10 1-90 16,5 5-9-16,7-1 53 16</inkml:trace>
  <inkml:trace contextRef="#ctx0" brushRef="#br0" timeOffset="201977.92">24728 7719 1259 0,'-8'3'565'0,"-2"11"-273"0,3 7-63 15,1 8-97-15,4 5-32 16,2 9-47-16,0-3-20 15,0 2-25-15,0-4-2 16,0 5-3-16,0-4 3 16,0 1-50-16,1-7-67 15,0-11 73-15</inkml:trace>
  <inkml:trace contextRef="#ctx0" brushRef="#br0" timeOffset="202355.77">24536 8110 1259 0,'-2'-11'488'0,"9"-1"-331"15,9-5-58-15,11-10-66 16,0-1 0-16,3 0-22 16,-4 4-11-16,-4 4 21 15,-4 3 9-15,-6 10 18 16,1 7 9-16,-4 6-15 15,-2 3-5-15,0 6-15 16,-3 0-2-16,3-3-6 16,0-5-2-16,5-2 5 0,5-3 1 15,0-5 19-15,2 2 5 16,1-4 5-16,-6 0 5 16,0 3-13-16,3-1-6 15,-8 11-11-15,2 3-8 16,-5 8-6-16,-1 5-2 15,10 2-2-15,-12 3 0 16,6-8-3-16,4-1 4 16,-6-9 4-16,20-2-201 0,14-18 148 15</inkml:trace>
  <inkml:trace contextRef="#ctx0" brushRef="#br0" timeOffset="202724.07">25553 7959 1091 0,'-23'-35'448'0,"6"35"-263"15,-2 5-67-15,-4 11-49 0,-4 2-12 16,9 1-18-16,0-2-5 16,14-5 15-16,4-2 2 15,14-5 18-15,2 0 8 16,-2-5-7-16,1-6 3 16,-4 0-13-16,-1-2 1 15,5 1-4-15,4 5-8 16,-6 2-12-16,8 2-11 0,-1 10-15 15,-8 2-6 1,5-2-5-16,1 4-4 0,-1-4 201 16,6-2-149-16</inkml:trace>
  <inkml:trace contextRef="#ctx0" brushRef="#br0" timeOffset="203189.41">26787 7544 1526 0,'-5'21'642'0,"-6"8"-387"16,4 6-79-16,4 10-107 15,3 0-19-15,1 3-15 16,2-2-18-16,4-1-12 16,-5-3-1-16,6-8-1 15,-5 0 1-15,7-9-39 16,-1-2 30-16,8-9-5 15</inkml:trace>
  <inkml:trace contextRef="#ctx0" brushRef="#br0" timeOffset="203725.76">27473 7830 936 0,'-3'-41'485'0,"-5"49"-162"16,1 9-124-16,5 4-119 16,2 1-47-16,8 1-21 15,4-3-1-15,4-6 0 16,4-1 0-16,2-8 5 15,3-1 1-15,-4-8 2 16,-3-3 1-16,-5-8-2 16,-4 1 0-16,-2-9-2 0,2 0 0 15,-1-7-6-15,0 1 14 16,2 6 19 0,-5 7 20-16,-3 11 35 0,-2 5-8 15,-7 4-12-15,-3 2-18 16,7 6-33-16,-6-1-9 15,13 8-10-15,2-1-5 16,6-1 27-16,3 0-51 16,5 0-76-16,1-5 429 15,9 1-299-15</inkml:trace>
  <inkml:trace contextRef="#ctx0" brushRef="#br0" timeOffset="204241.19">27918 7861 745 0,'0'-3'317'0,"0"2"-171"0,0 0-65 16,0-1-26-16,0 1 4 16,0 0 31-16,0 1 11 15,0 0 17-15,0 0-12 16,0 0-30-16,0 0-8 16,0 0-13-16,0 0-5 15,0 0-7-15,0 0-3 0,0 0 28 16,0-1-36-1,0 1-1-15,0-1-7 16,0-1-3-16,6-11 2 16,0 2 4-16,31-39 12 15,-24 39 4-15,6 0 7 16,1-2 5-16,0 12-2 16,2-3-2-16,-7 10 0 15,-1 3-3-15,-2 5-8 16,3 1-4-16,-2 2-19 15,-5 6-10-15,-3-8-5 16,4 3 0-16,-5-5-1 16,-4-4-18-16,3-1-32 15,-6-4 354-15,13 0-246 16</inkml:trace>
  <inkml:trace contextRef="#ctx0" brushRef="#br0" timeOffset="204369.47">28328 7767 1452 0,'-21'14'595'16,"10"6"-377"-16,9-4-95 15,6 0-77-15,8-4 8 16,9-3-43-16</inkml:trace>
  <inkml:trace contextRef="#ctx0" brushRef="#br0" timeOffset="204537.45">28516 7504 1528 0,'-19'-28'630'16,"3"7"-391"-16,15 6-153 16,1-1-14-16,18 6-104 15,7 0 20-15,7 10 8 16</inkml:trace>
  <inkml:trace contextRef="#ctx0" brushRef="#br0" timeOffset="204682.04">28690 7477 948 0,'-2'40'571'0,"-8"10"-98"16,8 9-240-16,1-1-75 16,-4-7-105-16,10-5-9 15,-4-11-30-15,1-4 1 16,5-6-25-16,-14-5 338 15,-8-3-248-15</inkml:trace>
  <inkml:trace contextRef="#ctx0" brushRef="#br0" timeOffset="204819.46">28488 7789 1217 0,'24'-21'525'0,"20"4"-286"16,8 4-78-16,-8-3-53 15,1 0 181-15,4-3-213 16</inkml:trace>
  <inkml:trace contextRef="#ctx0" brushRef="#br0" timeOffset="205578.59">27507 7807 889 0,'0'-8'426'0,"19"-2"-148"16,15-4-51-16,40-8-47 15,26 3-32-15,37-5-45 16,14 2-24-16,21 6-41 16,0 6-12-16,-22 10-19 15,-14 0 1-15,-36 1 1 16,-29-4 0-16,-33-6 7 16,-15 3-5-16,-41 0-7 15,-19-1-4-15,-32 1-7 16,-23 1-1-16,-43 7 5 0,-13 3 0 15,-26 21 0-15,-15 0 0 16,21 12 0-16,5 6 1 16,30 1 0-16,37-6 2 15,43-11-6-15,30-6-2 16,51-10 2-16,28-2 0 16,49-10 6-16,23-11 3 15,30-1 9-15,3-2 1 16,3 3 1-16,-16 9 0 0,-38-3-6 15,-26 0 6-15,-62-1-3 16,-26 0-4-16,-70 4-7 16,-25 3-6-16,-26 7 0 15,-17 11 3-15,-4 7 3 16,10 5 0-16,7 3 0 16,22-4 1-16,61-10 2 15,29-2 1-15,68-16 1 16,36-4 1-16,44-11 85 15,17-7 310-15</inkml:trace>
  <inkml:trace contextRef="#ctx0" brushRef="#br0" timeOffset="205922.39">29377 7504 1337 0,'-11'15'590'0,"21"11"-306"16,6 2-49-16,24 11-119 15,-1-1-36-15,9 0-50 16,7-3-17-16,-10-1-9 16,-1-6-2-16,-9-4-27 15,-6 0-33-15,-9-9 102 16,-2 4-53-16</inkml:trace>
  <inkml:trace contextRef="#ctx0" brushRef="#br0" timeOffset="206119.33">29997 7589 1506 0,'-47'37'622'16,"-3"16"-366"-16,8 9-60 15,6 10-91-15,-1-3-31 16,10 1-54-16,-4-7-10 0,9-2-5 16,3-17 11-16,3-11-54 15,9-9 3-15,10-16 19 16</inkml:trace>
  <inkml:trace contextRef="#ctx0" brushRef="#br0" timeOffset="206509.32">30125 7772 865 0,'16'-4'370'0,"4"-3"-187"0,-1 1-65 15,0-9-55-15,3 8-11 16,-5-8-24-16,0-1-7 16,-5 1-8-16,-1-6-4 15,-4 3 29-15,-3-4 12 16,-7 2 24-16,-2 2 9 16,-4 11-26-16,-10 8 0 15,-5 14-2-15,-7 2 13 16,-7 14 10-16,-2 6-7 15,9 0-23-15,4 1-19 16,12-6-14-16,11-8-5 0,8-6-1 16,10-1-1-16,5-8 0 15,4 2 22-15,8-9-54 16,1-5-28-16,11-3 36 16</inkml:trace>
  <inkml:trace contextRef="#ctx0" brushRef="#br0" timeOffset="206938.34">30582 7582 788 0,'-20'0'411'16,"6"1"-83"-16,-5 2-167 15,7 1-36-15,0 11-16 0,-14-3-10 16,11 5-18-16,-4-3-5 15,2-2-34-15,15 6-19 16,-3-2-11-16,11 2 1 16,13-6 3-16,-5-4 0 15,5-6 4-15,-7 2 4 16,3-3 3-16,8 4 1 16,-1-5-4-16,3-1-4 15,0-6-4-15,-4-3-1 0,-6-1-1 16,-1-4-1-16,-11 0-10 15,-1 6 19-15,-2 1 12 16,0 3 11-16,0 2 27 16,-1 3-14-16,0 0-7 15,0 0-7-15,-1 0-15 16,0 0-2-16,1 0-8 16,1 14-2-16,0 0-8 15,6 27-3-15,-1-29-4 16,1-4-15-16,6-7-24 15,4 2 326-15,2-1-230 16</inkml:trace>
  <inkml:trace contextRef="#ctx0" brushRef="#br0" timeOffset="207135.11">31236 7441 1598 0,'-19'1'621'16,"-13"12"-411"-16,-9 8-80 16,-17 16-63-16,0 6-17 15,-1 11-39-15,11-1-7 0,17-1 12 16,18-6 335-16,0 6-260 16</inkml:trace>
  <inkml:trace contextRef="#ctx1" brushRef="#br0" timeOffset="133258.73">25589 17445 0,'0'0'16,"0"0"-16,0 0 15,0 0 1,0 0-16,0 0 31</inkml:trace>
  <inkml:trace contextRef="#ctx0" brushRef="#br0" timeOffset="208875.59">19907 9412 1192 0,'-9'16'464'16,"-8"31"-319"-16,17-26-101 0,3 3 4 16,2 2-33-16,0-6-5 15,4-3-4-15,-1 2-25 16,3-18 15-16</inkml:trace>
  <inkml:trace contextRef="#ctx0" brushRef="#br0" timeOffset="209003.75">19921 9169 1040 0,'-15'-8'426'0,"3"3"-249"0,5 5-135 16,6 2-20-16,4 1-21 16</inkml:trace>
  <inkml:trace contextRef="#ctx0" brushRef="#br0" timeOffset="209334.14">20156 9514 592 0,'-8'20'299'16,"-2"-6"-113"-16,10-2-81 15,1-6 3-15,3-7-20 0,1-4 4 16,-3-9 12-16,5-5-8 15,-4-1-6-15,0-6-9 16,7 2-8-16,-3 0-7 16,5 4-11-16,10 2 3 15,-7-2 1-15,11 7-1 16,2 3-12-16,-3 4-13 16,5 17-18-16,-4 0-8 15,-3 15-7-15,-6 0 0 0,-4 6 1 16,-7 1 2-16,-5 0 1 15,-1-3 2-15,-5-2-22 16,3-5-53-16,3-14 46 16</inkml:trace>
  <inkml:trace contextRef="#ctx0" brushRef="#br0" timeOffset="209700.89">20879 9224 1174 0,'-1'0'125'0,"-3"-1"-28"16,-3-1 106-16,6 2-33 15,0 0-48-15,-4 0-23 16,-14 6-36-16,-36 32-10 15,32-14-13-15,1 8 0 16,3-7 14-16,1 3 3 16,12-2 2-16,3-1-7 15,3-2-24-15,0-2-7 0,6-4-8 16,2-4-2-16,6-8 1 16,8-1-2-16,3-8-1 15,2-5 0-15,9-4-32 16,2-1-72-16,2-1-271 15,6 1 243-15</inkml:trace>
  <inkml:trace contextRef="#ctx0" brushRef="#br0" timeOffset="209873.08">21233 9224 685 0,'2'-19'444'15,"0"6"-43"-15,-7 11-150 16,-6 7-49-16,-13 12-72 15,0 9-20-15,-9-1-16 16,2 5-13-16,12-5-36 16,3-5-18-16,11 0-21 15,5-1 1-15,4-7-28 0,5-3 17 16</inkml:trace>
  <inkml:trace contextRef="#ctx0" brushRef="#br0" timeOffset="210499.69">21420 9321 442 0,'-1'0'265'0,"-3"0"-21"15,3 0-52-15,0 0-48 16,0 0-14-16,-2 0-15 0,2 0 0 15,0 0-26-15,0 0-20 16,1-2-33-16,0 1-11 16,0 0 16-16,0 0 4 15,0 0 10-15,2-6 4 16,3 1-18-16,-1-1-5 16,-1-4 0-16,-3 9 2 15,0-2-2-15,0 3 8 16,-1 0 3-16,0-1 4 0,-8 1 7 15,-5 4-6-15,3 0-17 16,-34 30-9-16,37-16-16 16,-5 6-5-16,4-6-3 15,6 3 0-15,3-3 0 16,7-5 0-16,4 1 2 16,1-1 0-16,0-4 1 15,3-3 0-15,3-4-1 16,2-1 0-16,8-5-1 15,-1-2-1-15,1-4 1 16,-2 1-1-16,-3-2-17 16,-6-3-14-16,-4 9-30 15,-2-2-22-15,-6 5-44 16,-2 1-5-16,5 1 79 16</inkml:trace>
  <inkml:trace contextRef="#ctx0" brushRef="#br0" timeOffset="210918.5">21912 9245 936 0,'-4'-7'482'0,"-4"-5"-136"15,4 6-78-15,-34-26-105 16,24 34-49-16,0 17-66 16,-10-2-16-16,13 7-17 15,-5 9-2-15,6-12-1 16,10 0 0-16,0-5-4 16,7-6-4-16,7-1 2 15,-6-7 1-15,9-7 3 16,0-1 2-16,-4-11-7 15,7 1 25-15,-5-1 21 16,-7-2 9-16,-3 5 21 16,-2 7-21-16,-5 2-22 15,1 5-11-15,-2 7-18 16,1 6-6-16,2 2-3 0,9 0-1 16,4-6-40-16,7-5-47 15,7-5-137-15,5-10-486 16,7-1 487-16</inkml:trace>
  <inkml:trace contextRef="#ctx0" brushRef="#br0" timeOffset="211349.71">22224 9142 646 0,'-6'-10'450'0,"-15"3"53"16,3 5-171-16,-2 7-159 16,-1 0-47-16,11 10-77 15,-1-7-30-15,11 7-8 16,2 0 5-16,12 0 10 15,6 5 3-15,8-1-8 16,2 4-8-16,-3 5-9 16,-7 0-1-16,-5 5-1 15,-2-4 1-15,-6 1 2 16,0-7 0-16,-13-5 5 16,4-3 1-16,-9-11-1 15,2 3 2-15,14-12-4 16,2-5-1-16,11-13-3 15,11 1-4-15,4 0 2 16,-5-5 0-16,1 2 2 0,-5-1 1 16,-4-3 0-16,2 3 1 15,-6 1 2-15,-3-1 0 16,-10 14-6-16,-8 4-4 16,-9 21-6-16,-8 8-2 15,-3 9 3-15,2 1 3 16,7-3 7-16,12-4 3 15,8-5 2-15,5-2 0 16,12-6 15-16,2-3-10 16,10-7-10-16,5-1 5 0</inkml:trace>
  <inkml:trace contextRef="#ctx0" brushRef="#br0" timeOffset="211543.34">23045 9256 1608 0,'-13'12'654'0,"4"3"-416"16,3-3-113-16,6-1-84 16,5 4-23-16,4-9 10 15,5 1 325-15,12-3-259 16</inkml:trace>
  <inkml:trace contextRef="#ctx0" brushRef="#br0" timeOffset="211665.82">23034 9002 1437 0,'-30'-17'603'16,"9"8"-374"-16,8 4-100 15,13 3-104-15,7 6-70 0,18 2 30 16</inkml:trace>
  <inkml:trace contextRef="#ctx0" brushRef="#br0" timeOffset="211962.54">23170 9284 732 0,'-3'18'398'15,"2"-3"-88"-15,2-10-158 16,-1-2-26-16,0-3-6 15,0-1-3-15,-1 0 27 16,0 0 2-16,0-13-31 16,2-10-7-16,18-36-35 15,2 28-12-15,9 10-8 16,-2-3-8-16,-4 12-8 16,-1 11-1-16,-5 4-12 0,3 10-2 15,0 10-2-15,-6-1-4 16,0 4-4-16,-6 1-4 15,0-8-4-15,-2 3-5 16,4-7 2-16,6 2 11 16,17 0-9-16</inkml:trace>
  <inkml:trace contextRef="#ctx0" brushRef="#br0" timeOffset="212475.75">24501 9087 1011 0,'-17'0'437'0,"-5"10"-217"15,-6 8-57-15,-4 14-63 0,-5-3-10 16,7 9-19-16,10-7-7 16,13-9-13-16,7-2-13 15,11-10-26-15,4 4-2 16,3-10 4-16,3-1 1 15,-4-10 4-15,-6-8-1 16,1-1 15-16,-1-8 4 16,-2-5 7-16,3 0 6 15,-9-9-10-15,-2 6-3 0,-1 8 5 16,0 7 5-16,-1 8 11 16,0 9 3-16,-3 9-9 15,-8 1-12-15,8 8-19 16,1 4-7-16,3 1-11 15,11-4-2-15,-2-4 11 16,3-2-32-16,10-8-48 16,6 1-49-16,19-10 57 15</inkml:trace>
  <inkml:trace contextRef="#ctx0" brushRef="#br0" timeOffset="213150.71">24835 9019 771 0,'-18'1'490'16,"-2"8"-2"-16,-6 9-299 0,-1 6-61 16,8 7-84-16,5-1-25 15,14-4-15-15,9-2 0 16,13-8 1-16,3-7 3 16,8-4 1-16,-2-6 1 15,-4-7 4-15,-5-8 2 16,-8-2 21-16,-2-4 9 15,-4-9 25-15,-5 6 6 0,-6-7-5 16,-6 6-3-16,-2 8-14 16,-1 4 4-16,3 10 1 15,5 4-8-15,-3 4-13 16,6 7-13-16,10 14-18 16,3 9-3-16,21 26-2 15,7 4-1-15,15 10 0 16,13 2-1-16,0-7 10 15,3-2-36-15,-5-5-41 16,-14-7-17-16,-11-12-59 16,-23-8 13-16,-28-14 33 15,-9-8 19-15,-22-13 53 16,-3-3 24-16,-5-14 10 16,-2-2 1-16,2-8-3 15,6 0 0-15,13-1-2 16,15 4 0-16,19-1-2 15,17-2 0-15,14 1 15 0,-3-8 9 16,9 3 1-16,-9-8 3 16,6-8-15-16,3-2-7 15,-2-20 7-15,2-1 4 16,-9-1 3-16,-6 8-2 16,-14 26 1-16,-4 13-7 15,-11 24-8-15,-11 6-1 0,-10 12 0 16,-9 7 11-16,0 6 21 15,5 5 6-15,14 0 2 16,9-3-7-16,12-1-8 16,14-3-4-16,15-5-9 15,3-3-5-15,9-11-8 16,4-5-8-16,5-13-43 16,9-3-32-16,0-9 44 15</inkml:trace>
  <inkml:trace contextRef="#ctx0" brushRef="#br0" timeOffset="213263.89">25929 9169 912 0,'-17'30'491'0,"-5"-3"-115"16,4 3-127-16,1-3-132 0,3 1 16 16,4 6-111-16</inkml:trace>
  <inkml:trace contextRef="#ctx0" brushRef="#br0" timeOffset="214197.62">20382 10160 963 0,'-4'-49'437'0,"-4"25"-200"0,-2-3-50 15,-1 1-57-15,-3-4-26 16,-2 12-14-16,-5 4-8 16,-2 6-17-16,-1 9-13 15,-5 8-29-15,2 7-15 16,-5 12-8-16,5 7 1 16,4 23 0-16,-3 3 0 15,3 10-1-15,2-1 0 16,8-11 0-16,8-2 0 15,15-11-34-15,5-1-52 0,9-11 57 16</inkml:trace>
  <inkml:trace contextRef="#ctx0" brushRef="#br0" timeOffset="-214596.3">19905 10514 832 0,'-8'-11'374'0,"7"0"-160"15,1 2-95-15,2 1-53 16,0 2-10-16,4 1 1 16,-1 0-3-16,6-2 10 15,4 0-2-15,3-2-20 16,8 4-10-16,8 1-22 0,4 1-6 15,4 3-4-15,-4 5 0 16,-2 1 0-16,1 1 0 16,3-1 1-16,4-3 1 15,3-6 1-15,-2-3-1 16,-4-5 3-16,-3 2 1 16,-12-6 1-16,-5 0 4 15,-9 0 3-15,-3 1 2 0,-9 5 13 16,1-1 7-16,-2 4 0 15,-2-4 0-15,-2 5-8 16,-1 0-5-16,-3 2-1 16,-1 1-2-16,-2-5-6 15,3 3-3-15,1 2-5 16,-1-5-2-16,7 7-4 16,-3 0 0-16,1 3-3 15,3-3-1-15,0 0 2 16,0 0 0-16,-1 0 0 15,1 0-2-15,-5 10-1 16,-3 8-1-16,-10 38 0 16,13-24-1-16,8 2 2 0,5 0 0 15,7-8 3-15,3-4 1 16,4-7 2-16,3-4 0 16,5-6 2-16,-2-5 1 15,2-3 1-15,-5-7-3 16,-8-4 32-16,-7-1 9 15,-8-11 23-15,-2 0 16 16,-8-4-25-16,-2 0-7 16,-6 7-26-16,-3 2-12 15,-6 14-13-15,4 3-5 0,-3 4-15 16,3 6-22-16,11 0-90 16,8 0-19-16,17-3 82 15</inkml:trace>
  <inkml:trace contextRef="#ctx0" brushRef="#br0" timeOffset="-214410.75">20964 10302 1236 0,'-18'10'538'15,"0"-1"-282"-15,-8 10-106 16,0 7-42-16,0 2-50 15,1 3-25-15,5-4 14 16,10-3-35-16,16 0 1 0</inkml:trace>
  <inkml:trace contextRef="#ctx0" brushRef="#br0" timeOffset="-213614">21587 10223 930 0,'15'44'471'0,"-16"-28"-107"15,1 14-253-15,0 6-19 0,2 3-56 16,5 0-17-16,3-2-9 15,3 3-2-15,3-1-1 16,0-2-1-16,-2-4 0 16,-1-4 3-16,-9-4 1 15,2-5 4-15,-8-9 6 16,-9-7 5-16,-4-11 1 16,-4-7-2-16,0-14-6 15,5-5-6-15,6-11-5 16,4-56 1-1,4 48-5-15,0-3 2 16,3 4 1-16,6 11 2 16,1 8-3-16,7 17-3 15,0 5-2-15,2 9 2 16,5 0 1-16,3 9 1 0,0 3 0 16,-1 7-3-1,0 5-1-15,-10 0 0 0,-2 10 1 16,-12-6 6-16,-7 0 5 15,-15-4 24-15,-2-4 3 16,1-4 1-16,-2-5-3 16,2-7-23-16,5-3-16 15,0-11-46-15,10-6-54 16,22-6-188-16,7-5 187 16</inkml:trace>
  <inkml:trace contextRef="#ctx0" brushRef="#br0">21930 10292 650 0,'20'3'309'0,"13"-5"-142"15,4-9-56-15,2 0-68 16,-3-7-53-16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21:15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22352 10278 403 0,'-2'3'291'0,"-3"15"0"15,2 1-93-15,-2 2-94 16,5-2-23-16,8-5-6 16,2-9-8-16,12-5-25 15,2-2-15-15,4-5 6 16,-4-4 0-16,-4-2 0 15,-6 1 2-15,-5-5-24 16,-3 0-33-16,0-5 15 16</inkml:trace>
  <inkml:trace contextRef="#ctx0" brushRef="#br0" timeOffset="-115857.33">13000 5616 55 0,'-7'1'29'0,"2"4"-4"0,4 2-7 16,4 9 2-16,3 5 22 16,5 2 51-16,9-5 29 15,15 4 40-15,6-3-3 16,23-4-17-16,13 0-19 15,22-12-29-15,28 2-13 0,25 1-10 16,6-1-3-16,22 0 5 16,0 1 0-16,12 1-9 15,15 1 1-15,10 0-13 16,15-3-4-16,13-3-6 16,12 0-4-16,-2-5 5 15,-1-2 0-15,-2-3-5 16,-17 1-5-16,-7 3-12 15,-18-6-4-15,-19 9-6 16,-14 0-2-16,-35 2-3 16,-16 7 1-16,-38-1-8 15,-16 3-31-15,-30-1-154 16,-7 3 130-16</inkml:trace>
  <inkml:trace contextRef="#ctx0" brushRef="#br0" timeOffset="-114643.93">20392 5724 116 0,'9'-16'77'16,"4"11"18"-16,-1-7-2 15,9 4 17-15,6-8 21 16,18 1 21-16,8 2-3 0,15-2-32 16,14 6-20-16,4 6-45 15,13 7-18-15,16 9-16 16,-6 4-6-16,5-2 26 16,-7-4 14-16,-19-2 5 15,-1-4 2-15,-10 0-31 16,-9 3-14-16,-5-2-5 15,-8-2-2-15,-10 3-30 16,5-4-67-16,0 1 61 16</inkml:trace>
  <inkml:trace contextRef="#ctx0" brushRef="#br0" timeOffset="-113475.4">25539 2950 860 0,'-7'-19'276'0,"9"19"-295"16,1 7-2-16,8 11 2 15,4 6 8-15,9 3 7 16,-13-4 0-16,3 5-1 16,-4 2-1-16,-4 4-1 15,3 6 2-15,0 4 2 16,3 2 0-16,-3 12 2 16,8 3 1-16,4 10 34 15,3 3 10-15,9-4 3 16,3-2 1-16,10-4-32 15,8-5-9-15,7-3 0 16,-4-2 2-16,-6-12-6 0,-8-5-24 16,-14-20-101-16,-4-11-86 15,-7-24 121-15</inkml:trace>
  <inkml:trace contextRef="#ctx0" brushRef="#br0" timeOffset="-113172.12">26350 3067 1274 0,'-2'0'416'0,"2"0"-426"16,-4 5-11-16,-11 28-5 15,-16 61 7-15,4-4 6 16,-4 18 3-16,-12 13 5 16,-5 6 2-16,5-3 2 15,-7-4 1-15,0-4 2 16,2-3 2-16,-3-14 0 16,7-6 1-16,2-10 1 15,2-3-1-15,-2-3-13 16,4-4-55-16,0-5 44 0</inkml:trace>
  <inkml:trace contextRef="#ctx0" brushRef="#br0" timeOffset="-112217.85">14443 3384 529 0,'-1'0'311'0,"-1"0"-47"16,1 0-30-16,0 0-92 16,1 0-16-16,-2 0-30 15,-3 2 17-15,-11 0-7 16,-5 20-8-16,-34 46-25 0,35-28-18 15,-4 9-33-15,0 3-13 16,0 3-8-16,-2 2 0 16,1-2 2-16,-2-2 2 15,8-4 2-15,1-10 4 16,9-2-97-16,6-9-85 16,-3-11 106-16</inkml:trace>
  <inkml:trace contextRef="#ctx0" brushRef="#br0" timeOffset="-111979.25">14058 3461 1119 0,'-7'5'497'0,"6"6"-262"15,1 3-101-15,8 12-102 16,9 7-18-16,5 8-5 15,4 2 1-15,5 2-4 16,2-3 1-16,-3-6 2 16,-5-8 4-16,6-4 6 15,-10-2-48-15,5-7-326 16,12 0 258-16</inkml:trace>
  <inkml:trace contextRef="#ctx0" brushRef="#br0" timeOffset="-111809.33">14597 3830 1193 0,'3'19'495'16,"1"9"-297"-16,0 0-92 0,8 4-72 16,-2 2-13-1,4-4 2-15,1 1-15 0,-1 2-1 16</inkml:trace>
  <inkml:trace contextRef="#ctx0" brushRef="#br0" timeOffset="-111091.17">21027 3661 1349 0,'-9'-3'556'16,"-4"8"-335"-16,0 13-139 15,-9 10-27-15,-4 20-41 16,-6 2-7-16,-7 12-1 16,-2 0 0-16,1-4 5 0,5-2 1 15,5-15 26-15,16-5-38 16,3-7-95-16,5-7 75 16</inkml:trace>
  <inkml:trace contextRef="#ctx0" brushRef="#br0" timeOffset="-110874.98">20746 3595 1237 0,'-1'4'533'0,"1"10"-302"16,8 15-111-16,17 14-77 15,3 8-28-15,15 7-7 16,3 2-1-16,8 3 0 15,-5 1 1-15,1-11 4 16,-3-4 5-16,-14-13-19 16,-6-5-47-16,-5-6 34 15</inkml:trace>
  <inkml:trace contextRef="#ctx0" brushRef="#br0" timeOffset="-110566.24">21141 3993 973 0,'15'-3'493'15,"6"-10"-152"-15,10 1-95 16,4-4-104-16,9 1-51 16,-6 9-57-16,-2 3-14 15,-5 10-18-15,-8 9-2 16,-12 12 4-16,-11 8 2 0,-18 12 5 15,-3 2 2-15,-2-2-3 16,6-4-1-16,5-10-6 16,12-4-2-16,8-10 0 15,8-5 3-15,21-8 8 16,4-2 4-16,11-5 2 16,4 0 0-16,-1-3-16 15,4-4 60-15,1 6-47 16</inkml:trace>
  <inkml:trace contextRef="#ctx0" brushRef="#br0" timeOffset="-104374.35">20594 13550 903 0,'-22'-15'298'0,"12"-5"-300"16,9-2-6-16,1-20 1 15,4-4 2-15,4-10 4 16,-7-4 1-16,-1 7 3 15,-2-6 0-15,-3 0 0 16,4-6-2-16,2-9 0 16,5 5 0-16,-3-10-1 15,5-3 1-15,4-9-1 16,1-8 2-16,18-14 9 16,0-5 3-16,2-8 3 15,8-3-2-15,-8-1-9 16,2-3-2-16,0-1 0 15,-4 1 0-15,-8-4 1 16,-4 2 0-16,-7-10 1 16,-1-9-2-16,-7-9 26 15,2-8 2-15,-5-5-1 0,-1-1 2 16,-7 16-26-16,-1 0-2 16,-9 13-1-16,-8 6-1 15,-8 3 3-15,-8 1-1 16,-11 5 1-16,-3 0 1 15,-7-1-1-15,-2 1-1 16,2-1 0-16,-2-3 0 16,1-2 0-16,5-4 2 0,-2 3 11 15,-8 9 8-15,0 15 5 16,-7 9 0-16,-5 17-11 16,4 6-9-16,-9 9-3 15,8 8-2-15,-13 15-1 16,-2 6 2-16,-3 14-4 15,-8 7-1-15,1 14-2 16,7 7-1-16,-8 16-2 16,-2 9-2-16,-4 22 0 15,4 9-1-15,-2 23 0 16,-4 14 0-16,4 21-1 16,-5 9 0-16,17 27 0 15,13 10-1-15,3 13 1 16,1 12 1-16,4-5 2 15,0 4 0-15,14 10 2 16,13-4-1-16,8 16 0 16,5 13 0-16,7 2 0 0,1 13 1 15,2 0 1-15,1 3 0 16,-2-7 0-16,8-3 0 16,16-1-2-16,1 0 0 15,23 11-1-15,-3-5 0 16,20-2 0-16,13-12 1 15,22-15-1-15,22-11 0 16,11-28 1-16,7-13 0 16,1-23 0-16,4-10 1 0,17-13 0 15,1-7 0-15,6-22 2 16,-7-15-1-16,3-26 1 16,0-15-1-16,3-30 1 15,6-17 2-15,8-27 3 16,-2-14 1-16,16-13 2 15,-4-8-2-15,-9-1-2 16,3 5-1-16,-19 13 15 16,-24 9-50-16,-21 14-155 15,-18 2 136-15</inkml:trace>
  <inkml:trace contextRef="#ctx0" brushRef="#br0" timeOffset="-98447.17">15556 10119 104 0,'13'6'36'15,"17"-4"-34"-15,48-4-1 0,-21-12-1 16,11 0 1-16,3 0 0 15,-3-4 99-15,-3-1 10 16,5-8 4-16,3 0 0 16,24-8-98-16,4-9-8 15,13-6-2-15,-5-8 0 16,-7-9 0-16,5 1 1 16,-10 3 1-16,-7 1 1 15,-25 5 3-15,-10 1-23 0,-20-3 101 16,-3-1 3-16,-12-9 2 15,-4 2 28-15,-3-3-101 16,-6-2-2-16,0 0-2 16,-3-6-3-16,-4-4-1 15,-2-2 1-15,-12 0 1 16,-5 6 1-16,-14 9 28 16,-4 0 2-16,-12 9-1 15,-1-1-2-15,-11-4-25 16,-13 3-1-16,-5 6-1 15,1 3-2-15,-4 10-4 16,7 8-3-16,-10 8-4 16,-13-1-1-16,-10 9-1 15,-8 5-1-15,-1 5-1 16,-7 7 0-16,-4 7 0 16,-3 10-1-16,4 8 1 0,13 4 0 15,2 9 0-15,8 6 0 16,4 18-3-16,1 13 0 15,16 9-3-15,-1 8 0 16,-3 1 2-16,2 5-2 16,8 14 0-16,6 8-1 15,19 5-1-15,1 3-1 0,15 6 0 16,2-6 23-16,18-10 5 16,16-4-1-16,10-17 0 15,17 0-22-15,22-10 1 16,2-11 3-16,28-16 8 15,16-11 3-15,15-18 6 16,12-7 1-16,8-13-3 16,8-5 0-16,9-9-9 15,1-2-2-15,9-9 0 16,-4-3-1-16,-7 3 5 16,3 1 3-16,-8 5-15 15,-3 6-45-15,3 8 35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26:57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5417 8393 88 0,'-1'-2'66'16,"1"0"24"-16,1 0 10 16,-1 0 9-16,0 1 3 15,0 1-25-15,0-1-28 16,13-1-9-16,19 1-27 0,50-3-9 15,-18 0-9-15,11-3-2 16,9 6 1-16,1-1 66 16,17 13-52-16</inkml:trace>
  <inkml:trace contextRef="#ctx0" brushRef="#br0" timeOffset="966.47">22087 8476 272 0,'-14'-8'110'0,"10"-2"-100"0,9 4 21 16,11 0-8-16,12-4-15 16,12 4 1-16,14-1 6 15,7 1 3-15,20 4-1 16,0-2 0-16,14 5-1 15,13 4-12-15</inkml:trace>
  <inkml:trace contextRef="#ctx0" brushRef="#br0" timeOffset="8018.6">5747 8429 173 0,'-11'-1'82'16,"2"7"-12"-16,-4 0 16 15,9 5 16-15,-5-4 1 16,6 3-28-16,-2-3-21 0,5 8-25 15,9 2-12-15,1 1 2 16,4 0 2-16,10-12 10 16,0-7 0-16,16-20-2 15,6-14 0-15,7-20-10 16,8-8-2-16,2-15-1 16,-3-5 2-16,-16-11 8 15,-8-4 5-15,-27-6 5 16,-9-5 0-16,-22 2-9 15,-12 6 18-15,-14 22 4 16,-12 12 0-16,-5 29-1 16,-1 17-26-16,-3 21-16 15,-8 13-5-15,-21 25-1 16,-4 8-3-16,-4 28-2 16,8 10 0-16,25 21-5 15,5 1-1-15,20 4-5 0,7 1-3 16,18-8-2-16,22-8-2 15,28-31 0-15,12-11 3 16,34-30 8-16,11-8 5 16,40-15 23-16,23-6-179 15</inkml:trace>
  <inkml:trace contextRef="#ctx0" brushRef="#br0" timeOffset="9148.04">20902 8485 305 0,'-42'8'178'0,"37"-9"-26"16,5 1-41-16,0-2-57 16,0 0-19-16,0 1-5 15,4 0 8-15,21-5 25 16,34-5 6-16,-24 5-15 15,3 1-14-15,9 1-26 16,8 3-6-16,-5-1-4 16,2-1 1-16,-9-3 2 15,-13 0 2-15,-2 4-120 16,3-2 85-16</inkml:trace>
  <inkml:trace contextRef="#ctx0" brushRef="#br0" timeOffset="10907.5">20515 7457 118 0,'-10'26'87'0,"2"57"0"0,16-17-9 16,-3 15-39-16,3 3-9 16,-5 5 32-16,-3-5 15 15,0 9 21-15,1-3-3 16,5-3-45-16,-1-8-13 16,-1-19-20-16,3-5-4 15,1-18-3-15,2-5-2 16,2-8 0-16,4-7-1 15,7-7 3-15,5 0 0 0,13-10-1 16,6 0-2-16,16-4 27 16,6-2 0-16,14 6 1 15,7 0 0-15,16 10-30 16,3-2-2-16,5 6-2 16,4 3 1-16,2-5 1 15,3-4 0-15,5-1 1 16,-1-4 1-16,0-3-1 15,-8 0 2-15,-3-2 1 16,-11 1 0-16,-15-2-1 16,4 1 0-16,-3 4-1 15,-11-1 0-15,-4 5 3 16,-17-3 2-16,-27-9 6 16,-5-2 6-16,-25-11 1 15,-5-5 1-15,-9-9-5 16,-8-5-6-16,2-5-5 0,-1-2-3 15,0-2-3-15,3-8 0 16,4-6-1-16,2-4-1 16,-2-2 0-16,12 0 0 15,-4 5-1-15,0-1 0 16,8 4 1-16,-6-3 0 16,2-7 0-16,2-2 0 0,-2-4 0 15,1 7 0-15,5 10-1 16,-4 5-1-16,1 14 2 15,8 5-1-15,-8 5 1 16,-3 4 0-16,1 11-1 16,-10 0 0-16,-6 11-3 15,-13 0 1-15,-15 5 1 16,-15 1 1-16,-19 11 1 16,-10-2 2-16,-24 0 1 15,-14-1 1-15,-21-1 2 16,-6 3 1-16,-14-2 0 15,0 1-1-15,-1-5-3 16,-7-2 0-16,-2-1-1 16,4 1 0-16,12-5 0 15,6 1-1-15,26-1-1 16,13-5-1-16,29 0-111 0,19 0 84 16</inkml:trace>
  <inkml:trace contextRef="#ctx0" brushRef="#br0" timeOffset="16691.32">11885 14462 51 0,'0'-1'16'0,"2"0"-16"15,10-6-2-15,6-2 2 16,34-4 0-16,-23 14 9 16,9 3 8-16,-3-4 7 0,6 2 0 15,4 0-5-15,-3 1-8 16,8 4-4-16,0-1-2 16,2 0-2-16,6 3-1 15,9 1-2-15,6 1 1 16,11-3-1-16,-1-2 1 15,3 0-1-15,-3-2 0 16,8-3 1-16,2 1 0 16,7 0 0-16,2 3 1 0,-4-1 2 15,1 0 2-15,1 1 44 16,-1 0 5-16,0 2 2 16,-6-3-1-16,-8-2-43 15,3-2-5-15,-7 1-2 16,-3 1-1-16,-11-4-2 15,-8 0 0-15,-14 1 1 16,-4 1-1-16,-9 1 0 16,-7 3-1-16,-10-1 0 15,1 3 0-15,-11-1 2 16,-3-2 3-16,-5 0 7 16,-8-1 1-16,-14 0 0 15,-7 2-3-15,-17-4-7 16,-6 0-1-16,-3-3 0 15,-4-5-1-15,-8 2 1 0,1 1-1 16,-11-1-1-16,-7 4 0 16,-1 0-1-16,-8-2 0 15,-6-4 1-15,0-1-1 16,-6 2 0-16,-2-2 1 16,-10 2-1-16,7-1 0 15,0-8 2-15,10 2 10 16,6 0 9-16,4-1 3 15,5 6-1-15,3-2-7 0,0 3-9 16,0 0 0-16,8 2 2 16,0 1 2-16,9-6-2 15,1 5-1-15,6-3-6 16,2 3-2-16,11 7-2 16,13-1-5-16,11 11-24 15,10-2-33-15,7 4 41 16</inkml:trace>
  <inkml:trace contextRef="#ctx0" brushRef="#br0" timeOffset="50440.49">27993 14195 29 0,'97'4'21'0,"5"1"4"16,8 1-2-16,-6-1-5 15,3-2-4-15,4 0-7 16,4 0-2-16,-2 0 1 16,-3-3 0-16,4 0 4 15,-10-1 2-15,10-5 0 16,2 3-2-16,-3-8-5 16,15 3-2-16,-12-4 0 15,-3 2 0-15,-10-5 2 16,-14-2 0-16,-11-3 2 0,-3-2 1 15,-22-5 5-15,-5-1 57 16,-24-3 23-16,-3 2 6 16,-21-7 1-16,-8-1-58 15,-13-7-23-15,-24-5-8 16,-9 4-8-16,-5 3-2 0,-22 7-1 16,1 6 0-16,-12 2-1 15,-14 2 0-15,-12 5 1 16,-4 0-1-16,-6 4 1 15,-7 0 0-15,-4 3 0 16,-4 2 0-16,-13 4 0 16,1-1 0-16,-10 13-1 15,13 4 3-15,-28 9-1 16,-2 12 0-16,-12 7 0 16,-22 8-2-16,21 13-1 15,4 4 1-15,21 5-2 16,24-7 1-16,35-7 0 15,15-9 0-15,40-7-3 16,23-3-2-16,22-8-3 16,23 5-1-16,26-6 3 15,12 1 2-15,37-3 3 16,19-3 2-16,31-1 0 0,11 0 0 16,32 0 1-16,4-1 0 15,15 6-85-15,21 7 64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29:08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20097 5902 236 0,'4'-4'130'0,"-1"2"-25"15,1 0-15-15,-4 1-34 16,0 0-12-16,-1 1 5 15,0-1 13-15,0 0 16 16,0-1 5-16,0 2-11 0,1 0-7 16,0-1-5-16,0 0-5 15,-1 0-15-15,0-1-13 16,1 0-19-16,0 1-5 16,2 0-5-16,10-4-1 15,3 0 1-15,29-12 0 16,-33 13 2-16,9 2 0 0,-4-3 0 15,8 1 1 1,2 1-1-16,-3-5 0 0,3 3 1 16,-3 2-1-16,2 3 0 15,0 0 1-15,3-1-1 16,2 1 1-16,5-2 0 16,5 2 1-16,9 2-4 15,1-1-65-15,0 2 50 16</inkml:trace>
  <inkml:trace contextRef="#ctx0" brushRef="#br0" timeOffset="895.17">19866 4290 712 0,'-1'-6'310'15,"0"1"-165"-15,0 3-90 16,1 1-16-16,0 0-12 16,0 0 5-16,15 4 26 0,11 10-2 15,36 22-12-15,-27-17-5 16,0 2-21-16,-6-2-4 16,1 0 3-16,-2-2 3 15,-3-6-21-15,1-4-44 16,3-10-208-16,-1-3 170 15</inkml:trace>
  <inkml:trace contextRef="#ctx0" brushRef="#br0" timeOffset="1084.93">20408 4136 659 0,'-10'0'350'0,"-6"10"-72"15,5 5-56-15,-4 19-74 16,2 2-37-16,1 8-59 15,-5 13-23-15,1 16-18 16,1 14-1-16,-4-5 0 16,6-5 1-16,0-17 1 15,-3-13 1-15,10-4-15 16,0-2-51-16,7-2 37 16</inkml:trace>
  <inkml:trace contextRef="#ctx0" brushRef="#br0" timeOffset="2311.98">21890 4313 470 0,'-4'-34'219'0,"4"32"-101"0,-4 1-33 16,4 1-53-16,0 0-14 15,-2 0 41-15,1 0 10 16,0 0 18-16,0 0 7 16,-14 22-50-16,-34 39-14 15,31-20-18-15,2 8-5 16,0 7-2-16,-7 0 0 15,-4-5 3-15,2-5 1 0,4-12 3 16,2-6 3-16,10-9-64 16,1-8-116-16,8-5 110 15</inkml:trace>
  <inkml:trace contextRef="#ctx0" brushRef="#br0" timeOffset="2540.82">21583 4297 667 0,'-4'8'292'0,"4"8"-136"16,4 5-69-16,13 8-28 16,-1 5-25-16,13 5-24 15,6 4-4-15,3 2 1 16,-1-8 5-16,1-2 12 0,0-6 28 15,2-10-185-15,0 3 113 16</inkml:trace>
  <inkml:trace contextRef="#ctx0" brushRef="#br0" timeOffset="2724.38">22138 4635 505 0,'-5'33'266'0,"-2"-7"-68"16,3 5-106-16,2-5-74 15,2-1-10-15,7 0 2 16,2 0 41-16,8-3-38 16</inkml:trace>
  <inkml:trace contextRef="#ctx0" brushRef="#br0" timeOffset="3440.01">23274 4314 440 0,'0'-1'262'0,"0"-1"-49"15,0 1-105-15,-1 1-34 0,0-1-39 16,-6 1 1-16,-9 7 3 16,-34 65 0-16,24-15-12 15,0 10-9-15,-3 4-6 16,-3-4 0-16,7-17 0 15,1-10-1-15,8-16 0 16,5-3 1-16,6-9-25 16,5-5-103-16,8-8 82 15</inkml:trace>
  <inkml:trace contextRef="#ctx0" brushRef="#br0" timeOffset="3642.69">23059 4348 755 0,'-9'2'388'0,"1"6"-130"16,4 6-144-16,-1 12-36 15,5 10-63-15,4 9-11 16,4 7-2-16,4-4 0 16,7 2 2-16,4-7 2 15,8-8 8-15,2-2-3 16,0-11-201-16,6-3 146 15</inkml:trace>
  <inkml:trace contextRef="#ctx0" brushRef="#br0" timeOffset="4002.69">23376 4708 668 0,'0'-16'314'0,"4"4"-134"15,1-1-43-15,7 1-69 16,12 3-14-16,2-1-25 16,3 4-6-16,0 6-15 15,-7 0-4-15,-3 4-1 16,-7 7 0-16,-8 3 3 0,-4 6 1 15,-10 3 2-15,-2 0 0 16,-1-3-4-16,-1-1-2 16,6-6-1-16,8-2 3 15,12-6 24-15,9-5 3 16,13-1 5-16,-1-4-4 16,0 3-19-16,-4-1 0 15,3 3-22-15,1 0 8 16</inkml:trace>
  <inkml:trace contextRef="#ctx0" brushRef="#br0" timeOffset="10813.08">4918 5784 324 0,'3'-11'186'0,"-5"5"-35"0,0 3 0 16,-2 3-83-16,3 0-11 15,0 0-23-15,0 0-4 16,0 3 17-16,-9 21-3 16,-12 38-19-16,16-23-2 15,-2 23-18-15,0 11-4 16,1 18 0-16,-3 1 1 15,-1-9 1-15,-2-7 0 16,-2-8 0-16,1-3 1 16,5-2 0-16,-2-1 0 0,3-3 0 15,-1-5 0-15,1-4-3 16,5-5 0-16,6-6-1 16,4-1-2-16,11-3 1 15,5-2 8-15,8-8 11 16,9 2 3-16,8-12 3 15,4-3-6-15,11-6-6 16,3 4-2-16,-11-7-4 16,5 2-2-16,-1 8-3 15,-5-5 0-15,12 9-1 16,5-3 0-16,6-1 0 16,15 2 0-16,-1-10 0 15,-1 0 0-15,9-4 0 16,0 1 0-16,6 9 0 15,-1-5 1-15,-9 2 0 0,-5 2 1 16,8-8 0-16,-2 8 0 16,5-5 0-16,-4-5 1 15,-15 0 0-15,0-1 0 16,-5-2 2-16,-5 3-1 16,-6-6 2-16,-8 4 0 15,-9-8 3-15,-10 0 1 0,-12 7 2 16,-2-6 2-16,-13 1 2 15,1-2 0-15,-1-8 0 16,-1-2 0-16,-1 1-3 16,0-7-1-16,-2 1-3 15,1-1-1-15,-4-3-2 16,3 1-1-16,0-4-2 16,4 2 0-16,2-1-2 15,1-4 0-15,7 0 1 16,-1-2 0-16,1-7 36 15,-1-3 4-15,2-8 5 16,2-2-1-16,11 0-34 16,4 8-6-16,-4 3-3 15,2 3-1-15,-12 1 0 16,-2-6 0-16,6-1 0 16,-3-7 0-16,4-4 0 0,-1 2 1 15,-2 2 0-15,-3 6 0 16,-9 7 1-16,-3 2 2 15,-7 4 0-15,-3 3 2 16,-5 4 0-16,-5-4 0 16,-3 2 0-16,-4 2 0 15,-7-3-2-15,-6 1-1 16,-4 3-1-16,-10 0-2 16,-2 3-2-16,-4 2 0 0,-27 3 0 15,-2 4-1-15,-26 5 0 16,-8-1 0-16,-17 4 1 15,-8 1 0-15,-15 4 0 16,0 1 1-16,-9 5-1 16,-5 3 0-16,-1 8 0 15,-10-2 0-15,2 6 0 16,7 1 0-16,-3 2 1 16,9 5-1-16,8-2 1 15,6-2-1-15,10-6 0 16,13-4 0-16,25-3 0 15,13-1-2-15,37 3-64 16,7 1-97-16</inkml:trace>
  <inkml:trace contextRef="#ctx0" brushRef="#br0" timeOffset="20038.47">10955 7207 85 0,'43'-28'28'0,"-30"22"-27"15,10 5-2-15,6 0 0 16,5-4 0-16,10-2 1 16,8 3 2-16,-6-3 0 15,7 2 0-15,10 5 0 16,3-3 0-16,4 1 0 0,9 2 2 15,1 0 1 1,-4 0 1-16,13 7-4 16</inkml:trace>
  <inkml:trace contextRef="#ctx0" brushRef="#br0" timeOffset="21082.97">15793 7168 138 0,'101'6'53'16,"-1"3"-35"-16,10-7-15 15,5 7 0-15,2-8 0 16,11 0 1-16,6-1 0 16,7 0 1-16,-1 6 0 0,-1-2 1 15,-5 8-1-15,-6 3 4 16,-1 7-6-16</inkml:trace>
  <inkml:trace contextRef="#ctx0" brushRef="#br0" timeOffset="31943.94">8953 6885 38 0,'0'0'39'0,"0"0"10"16,0 0-6-16,0 0-18 15,5 5-10-15,7 2-10 16,13 4-2-16,31 29-1 15,-27-29 0-15,6-1 71 16,6 2 9-16,23-5 4 16,9 3 0-16,14-6-70 0,6-2-9 15,0-2-2 1,3 1 0-16,0-2 1 0,-8-4 2 16,0-8 5-16,-7-2 1 15,-11-9 57-15,-4 1 5 16,-18-9 5-16,3 0 1 15,-11 6-55-15,1-8-6 0,-5 3-7 16,-1-5 0-16,-7-9-2 16,-8 3-2-16,0-5-1 15,-6-2-2-15,-3 8 1 16,5-2 0-16,0 6-1 16,0 0-1-16,14 1-3 15,-2-3-1-15,5-9-2 16,0-2 1-16,-7-9 0 15,0-3 0-15,-3-3 2 16,-6 3 1-16,-7 6 2 16,-5 7 1-16,-10 3-1 15,-7 0 0-15,-11-9-2 16,-5-3-1-16,-8-3-1 16,-1-1-1-16,-6 8 0 15,7 8 0-15,-14 7-1 16,6 5-1-16,-12 1 1 15,-9 5-1-15,5-1 0 0,-12 2 1 16,3-2-1-16,-1 6 0 16,3 6-1-16,-3 1-1 15,-6 17 0-15,-5 5-1 16,-12 4-1-16,8 17 1 16,1 1-2-16,-5 6 1 15,0 10-1-15,-3 1-1 16,1 19-1-16,7 14-1 0,17 20 0 15,-1 4-2-15,12-7 3 16,6-2-1-16,1-4 1 16,13 0 1-16,21 0-3 15,15-9-1-15,30-11-2 16,15-7 1-16,18 1 4 16,14-4 2-16,10 1 6 15,3-5 0-15,18-6 1 16,-7-5 1-16,-3-13 1 15,-3-3 2-15,-23-19 6 16,-2 1 1-16,-8-10 3 16,-4-6 0-16,-1-10-57 15,2-5 33-15</inkml:trace>
  <inkml:trace contextRef="#ctx0" brushRef="#br0" timeOffset="88365.77">13735 6920 187 0,'6'-6'61'0,"-3"5"-60"16,5 7 1-16,0 4 13 16,4 3 17-16,14 8 6 15,11 4 14-15,2 3-1 16,9 6 9-16,-7-6 3 0,16-1-3 15,-1 2-6-15,12-2-15 16,-2 1-3-16,10-9 12 16,2-3 2-16,5-16 2 15,9-1-3-15,4-11-25 16,3-6-4-16,-2-12-4 16,-6-7-1-16,-10-16-2 15,-2-5 0-15,1-7-3 16,-4 5 0-16,-14-5 1 15,-12-3 2-15,-23-10 17 16,-10-8 3-16,0 4 0 16,-7 2-1-16,-3 8-17 15,-4-1-2-15,-8-12 1 16,-7-3 2-16,-2 0 4 16,-4 6 1-16,-7 13-6 15,-3 4-2-15,-18-2-4 16,-8-3-4-16,-6-6-1 0,-6 7-1 15,-12 2-3-15,-6 11 1 16,-8 11-1-16,-9 1 0 16,-4 10-1-16,-3 1 0 15,-5 9-1-15,8-3-1 16,-6 11-1-16,4 12-2 16,-4 10 0-16,3 13-1 15,-6 13 1-15,-7 4 1 0,3 7 1 16,-4 7 0-16,17 11-1 15,8 9 0-15,1 18-1 16,6 7 1-16,-3 3-1 16,7 10 2-16,12 13 0 15,9 7-1-15,18 4 1 16,9 1-2-16,18-3 2 16,15-2-2-16,10-4 2 15,12-4-1-15,28-15 2 16,8-9 1-16,33-16 1 15,15-9 0-15,23-24 1 16,10-8 1-16,14-15 0 16,8-7 1-16,5-11 1 15,-8-6 1-15,11-4 0 16,-18-3 0-16,-3-3 1 16,-10 0-1-16,-16 5 17 0,2 5-108 15,-15 15 70-15</inkml:trace>
  <inkml:trace contextRef="#ctx0" brushRef="#br0" timeOffset="166004.42">10205 7211 550 0,'22'-12'182'0,"5"6"-179"0,23 6-9 15,6-2 1-15,25 1 4 16,10-9 1-16,12-3 30 16,14 0 18-16,14-9 31 15,7 6 4-15,11 0-21 16,1 5-17-16,-16 6-28 16,-5 3-3-16,-17 2 23 15,-17 0 11-15,-11 1 5 16,-13-1 0-16,-18 3-27 15,-4-1-10-15,-23 0-7 16,-11 3-2-16,-5-4 7 16,-16 1 12-16,-6-2 13 15,-8-3 2-15,-22 1-4 16,-5-3-10-16,-25-4-7 16,-14 2 1-16,-10-1 1 15,-11 3-1-15,-15 5-5 0,-10 5-4 16,-8 9-6-16,-7 3-2 15,4 4-3-15,7-4 1 16,13 5 0-16,21-8-1 16,10-6 0-16,13 5 0 15,10-9 0-15,9 1 0 16,26 2 0-16,9-5-1 16,19-2-4-16,12 2-1 15,28-1 0-15,18-1 1 0,31 0 3 16,18-1 1-16,13-10 0 15,6 5 1-15,11-8-1 16,-7 4 1-16,-1-2 6 16,-6 3 5-16,-11-5 5 15,-7 3 1-15,-18 5-4 16,-12 0-2-16,-36-1 2 16,-9 3 24-16,-24 3 33 15,-2-3 6-15,-12-7-2 16,-1 0-24-16,-26-4-33 15,-20-2-7-15,-20 1-1 16,-22 5-1-16,-3 1-2 16,-7 4-1-16,-8 2-2 15,-6 2-2-15,-7 6 0 16,14 3-1-16,4 3-1 16,15-1-1-16,22 6 3 0,3 1-48 15,31 2-125-15,13 3-198 16,30-14 221-16</inkml:trace>
  <inkml:trace contextRef="#ctx0" brushRef="#br0" timeOffset="167606.97">16547 7059 381 0,'-1'-1'129'0,"1"-1"-119"16,0 1-13-16,0 0-3 16,0 0 4-16,0-1 2 15,-1 1 6-15,-13-2 6 16,-19 1 12-16,-37 5 10 16,8-6 43-16,-5 0 21 0,-11-5 29 15,-19-4 3-15,5 5-21 16,-3-3-18-16,-15 7-32 15,-1-1-13-15,-8 4-23 16,1 5-8-16,8 6-9 16,1-2-2-16,19 5-1 15,4-7-1-15,20 5-1 16,9-3 0-16,15-2-1 16,11 0 0-16,12-5-10 15,13 3-1-15,13 2 1 16,9-2-1-16,24-2 8 15,7-3 1-15,22 4-1 16,11-4 0-16,14 4 1 16,6-1 0-16,8-1 1 15,1 1 1-15,13-2 0 16,-3 2 1-16,8-2 0 16,-10-1 0-16,-9-4 1 0,-2 3 0 15,-18-1 0 1,-15 1 1-16,-21-1 1 0,-8-1 2 15,-20-1 3-15,-2 2 5 16,-18-1 32-16,-6 1 2 16,-17-4-1-16,-5-5-5 15,-10 6-31-15,-13-6-3 16,-23 2-2-16,-16 0 0 0,-30 0-2 16,-8-2-1-16,-11 6-1 15,-6 4 0-15,-2-1-1 16,3 2 1-16,6 0-1 15,13 0 0-15,12 0 0 16,5 0 0-16,29 1-1 16,2 0 0-16,28 0-1 15,7 0 0-15,25 1-6 16,10 0-1-16,14-1 0 16,15 5 1-16,17-3 4 15,15-1 0-15,28-2-1 16,20 0-1-16,24-2 2 15,12 2 0-15,12 2 1 16,-1 1 1-16,-1 2 1 16,-11-1 0-16,-22 0 1 15,-11-3 0-15,-28 2 1 0,-16 2 2 16,-20-2 1-16,-17 5 1 16,-16-4 1-16,-3-2 2 15,-17 1 10-15,-2 2 2 16,-17-1 1-16,-13 1-1 15,-18 1-11-15,-14 1-2 16,-18-2-1-16,7 2 1 16,-3-3 4-16,1-3 1 15,13 4-1-15,2-3-2 0,22 9-10 16,15 2 24-16,23 4-169 31,4-8 114-31</inkml:trace>
  <inkml:trace contextRef="#ctx0" brushRef="#br0" timeOffset="168830.96">3057 7060 221 0,'-4'0'198'0,"4"-7"23"15,-2-3-50-15,0 4-83 16,4-1-54-16,5 3-35 16,6 0-1-16,13 2 1 15,1-1 2-15,13-1 8 16,6 0 2-16,16-1 3 15,10-3-1-15,5-6-3 16,11-3-2-16,1-6-1 16,-5-5 0-16,4-2-1 15,-5-4 34-15,-6-8 39 16,-2-3 6-16,-16-15 14 16,-5-3-24-16,-8-11-31 0,-3 0-3 15,-3 2-12-15,-4-5-8 16,-6-10-7-16,0-3-2 15,-3-12-1-15,2 4 3 16,-9 9 10-16,-7 7 3 16,-13 3 4-16,-8-2-3 15,-13 2-7-15,-3 1-2 0,-9 8-2 16,-4 5 0-16,-6 6 1 16,-5-5 0-16,-7 2-3 15,-3-1-3-15,-19 3-6 16,-8 8-2-16,-13 17-4 15,-10 6 0-15,4 20-3 16,-15 7 1-16,-8 13-2 16,0 12-1-16,2 16-1 15,6 7 0-15,2 16-1 16,1 6 0-16,4 8-1 16,6 4-1-16,14 17-1 15,-1 10 1-15,3 15 1 16,7-3 0-16,6 14-2 15,12 2 0-15,19-3 0 16,11 8-1-16,16-17 1 16,14-5 1-16,17-7 1 15,8-8 0-15,25-17 3 0,2-2 1 16,19-11 3-16,9-8 0 16,22-11 1-16,7-15-1 15,11-26 1-15,5-13 1 16,9-19 0-16,6-13 1 15,3-12-1-15,3-3 1 16,-6 2 0-16,-2 2 0 16,-11 11 0-16,-13 3 0 0,-13 12 5 15,-10 10-22 1,-9 8 13-16</inkml:trace>
  <inkml:trace contextRef="#ctx0" brushRef="#br0" timeOffset="171254.4">2071 6027 963 0,'-1'0'400'16,"0"0"-250"-16,-1 0-79 15,0 0-22-15,7 13-15 16,5 4 4-16,34 35 18 16,-20-27-8-16,6-3-11 15,2-4-9-15,3 2-14 16,0-8-2-16,1-2 2 16,6-1 3-16,-7-3 25 15,-4-3-48-15,-5-6-116 16,-9-3 94-16</inkml:trace>
  <inkml:trace contextRef="#ctx0" brushRef="#br0" timeOffset="171453.45">2584 5924 1095 0,'-12'6'486'15,"0"13"-236"-15,1 12-99 16,-1 20-97-16,-1 16-20 15,1 6-24-15,-5-3-3 16,0-4 0-16,-3-10 2 16,-2-6 1-16,8-3 2 0,-2-1-22 15,7-1-53-15,2-2 42 16</inkml:trace>
  <inkml:trace contextRef="#ctx0" brushRef="#br0" timeOffset="172440.94">708 6268 932 0,'-22'-3'386'0,"-6"0"-233"16,1 4-46-16,0 5-45 15,4 5-7-15,4 6-6 16,-1-2 11-16,4 4 5 16,1 2-4-16,0 4 10 15,2 0-14-15,1 9-18 16,1 2-2-16,1 3-3 15,3 4-1-15,5-4-3 16,2 0-4-16,1-9-17 16,3-2-4-16,3-1-2 15,2-5-1-15,3-2 0 16,0-5 0-16,0 0-1 0,5-6 2 16,-5-1 0-16,0-3 1 15,1-5 0-15,-4-2 1 16,2-6 4-16,3 2 1 15,0-2 6-15,-1-4-21 16,0 1-26-16,-1 6-18 16,-2-1-114-16,6 0-54 15,-5 0 133-15</inkml:trace>
  <inkml:trace contextRef="#ctx0" brushRef="#br0" timeOffset="172866.01">888 6510 769 0,'-12'-2'401'16,"3"-1"-127"-16,4 6-155 15,-2 5-54-15,6 10-59 16,-4 5-5-16,2 9 4 0,6 0 5 16,-2-7 3-16,8 3-3 15,7-8-1-15,-3-4-2 16,1-7 1-16,6 0-2 16,-8-7 48-16,2-4 9 15,1-5 6-15,-1-6 5 16,-1-5-39-16,-1-3-5 15,0-7-3-15,-4-3-3 16,-6 3-7-16,-2 0-2 0,-3 12-3 16,-7 3 0-16,-5 5-4 15,1 5-2-15,-2 3-6 16,-2 0 9-16,8 1-83 16,0 3-47-16,4-7 76 15</inkml:trace>
  <inkml:trace contextRef="#ctx0" brushRef="#br0" timeOffset="173083">1251 6407 1099 0,'-15'9'485'16,"-4"1"-234"-16,5 7-162 15,7 3-35-15,0 5-35 0,4 1-5 16,0-3-5-16,-1-3-1 16,3-2 1-16,2-4-9 15,14-2-152-15,1-2 114 16</inkml:trace>
  <inkml:trace contextRef="#ctx0" brushRef="#br0" timeOffset="173687.72">2039 5481 1063 0,'-19'-5'433'0,"-5"5"-274"16,6 2-53-16,-6 14-55 15,-2 4-16-15,2 19-8 16,-7 10 6-16,-10 12 3 16,-2 13 3-16,-7 8-5 15,-2 12-8-15,13 19-12 16,3 1-5-16,16 5-5 16,7-10-1-16,13-8-2 15,12-8-1-15,20-10 0 16,13-10 0-16,29-17 3 15,14-8-12-15,18-11 20 16,5-4-9-16</inkml:trace>
  <inkml:trace contextRef="#ctx0" brushRef="#br0" timeOffset="174111.82">3975 5421 1064 0,'0'-2'474'0,"-1"0"-254"16,10 6-62-16,17 20-131 15,4 14-8-15,18 30-10 16,8 10-6-16,6 15-1 0,10 2 0 16,-10 10 5-16,-10 7 2 15,-24 3 8-15,-25-5 2 16,-35-13-20-16,-20-9-48 16,-26-5-284-16,-3-3 230 15</inkml:trace>
  <inkml:trace contextRef="#ctx0" brushRef="#br0" timeOffset="174515.74">2796 6511 1199 0,'12'3'471'16,"4"8"-319"-16,7 8-77 16,0 18-52-16,1 5 0 15,-3 6 6-15,-5 3 6 16,-9 0 10-16,-8-2 3 16,-20 3 4-16,-13 3-7 15,-18 4-14-15,-6 4-2 0,-7 6 233 16,3 8-192-1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32:54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26456 14810 151 0,'0'0'79'16,"0"0"-25"-16,0 0-11 15,0 0-22-15,0 0-5 0,0 0 22 16,0 0 13-16,0-2 21 16,2 1 6-16,10-2-13 15,0 0-10-15,40-16-13 16,-27 11-7-16,2-4-14 16,-1 1-4-16,-5 3-9 15,3 3-3-15,-6 5-4 16,2-1-1-16,5 1 0 15,-3 3 0-15,5-2 0 16,4 3 1-16,1-2 0 16,2 0-1-16,2 1 0 15,-2-1 0-15,4 2-1 16,1 0-1-16,2 3 0 16,3 3 1-16,-3-3 0 15,2 3 1-15,2-5 1 16,-1-1 1-16,10-4 0 0,-2-1 0 15,3-4-1-15,9-1 0 16,-2 1-1-16,-2 1 1 16,-3 2-1-16,-5 1 0 15,-5-3 0-15,2 1 0 16,-3-1 0-16,-5 2 1 16,2 2-1-16,3-2 0 15,7 1 0-15,4 0 0 16,-7 1 0-16,-4 1 0 0,-6 0 0 15,0 1 1-15,-4-1-1 16,5-1 0-16,-7 0 0 16,-1 1 0-16,-2-2 1 15,-1 0-1-15,0 1 0 16,-4 0 0-16,6 2 0 16,-1 2 0-16,1-2 0 15,2 1 0-15,-2-1 0 16,1-1 0-16,-2-1 4 15,-1 0 3-15,4 0 8 16,2-1 2-16,7-1 2 16,-4-2-3-16,2 3-4 15,-5-3-2-15,1 4-1 16,2 0-2-16,12-4-1 16,3 2-2-16,-5-3-1 15,3-2 0-15,0 3 2 0,-3 1 3 16,1 1 2-16,2 1-1 15,-10 0-1-15,0 1-3 16,-1 1-1-16,-1 2-1 16,4-1-1-16,3 0 1 15,-3-2-1-15,2 0 0 16,-8-1 0-16,-5-2-1 16,3 3-1-16,-4 0 0 15,1 2 0-15,0 3 0 0,3 0 1 16,-3-2 0-16,6 1 0 15,5-4 1-15,3 0-1 16,7 0 0-16,-3 0 0 16,-3-1-1-16,-2 2 0 15,-4 1 0-15,-3 5 1 16,-2 0-1-16,-4-1 0 16,6 0 1-16,3 0-1 15,4-2 0-15,3 1 0 16,7 7-1-16,-5-6 0 15,-2 5 1-15,-4-4 0 16,-11 0 1-16,2 0 1 16,-2 0-1-16,0 0 1 15,1-2-1-15,2-5 1 16,1 0 0-16,11 0-1 16,0 0 1-16,5 2-2 0,-2 1 1 15,-9-3 0-15,4 1 0 16,-3 6 1-16,1-1 0 15,1 1-1-15,-7 1 1 16,2-6 0-16,2 3 0 16,3-1 0-16,6 2 0 15,1-5-1-15,3-2 0 0,6 1 0 16,1 0 0-16,8 3 0 16,-5 1 0-16,-2 4 1 15,-8-5 1-15,-6 2 1 16,-5-4 0-16,-8 1 2 15,-6-1 0-15,-9-1-1 16,2-1 1-16,-11-3-1 16,2 3-1-16,0 0 0 15,-6-2 0-15,0-3-3 16,4 6-43-16,0-4 31 16</inkml:trace>
  <inkml:trace contextRef="#ctx0" brushRef="#br0" timeOffset="1997.92">18440 14936 61 0,'1'-8'62'0,"4"-1"7"15,-5 4-15-15,-5-1-12 16,8 3-26-16,-1 1-9 16,16 2-7-16,2 2 0 0,10 3 0 15,0-7 1-15,13-6 1 16,7 3 0-16,-1-10 1 16,5 6 3-16,-9-3 43 15,-3-1 3-15,2 3 6 16,1-2-2-16,7 2-38 15,0 4-2-15,-5 3 0 16,-1 1 2-16,3 0 2 16,4-1 0-16,-2 1-1 15,3-2-1-15,-5 2-3 16,1 2-3-16,0 3-4 16,-5 0-2-16,2-2 0 15,-4 0-1-15,5-2 0 16,5-2-2-16,-2 2-1 15,4-2-1-15,-7 3 0 16,-2 0 0-16,3-2 1 16,1 1 0-16,4-2 0 15,-1-2-1-15,-4-4 1 0,1 2 0 16,-4 0 26-16,4 0 3 16,-1 7 3-16,-5-2 0 15,5 2-26-15,-1 1-3 16,10 0-3-16,1-1-1 15,-6 0 1-15,4-2 0 16,-5 1-1-16,3 1 0 16,6 1-1-16,-5 6 0 0,-2 2 0 15,-4 2 0-15,0-3 0 16,6 7 0-16,-6-5 1 16,7 1 0-16,4-3 0 15,-7 2 0-15,11 0 0 16,-4-1 0-16,2 3-1 15,3-3 1-15,-4-4-1 16,1 6 1-16,-13-8 0 16,-3 1-1-16,6 0 1 15,-2 1-1-15,7-1 1 16,2-1-1-16,2 5 1 16,1-6 1-16,6 0 34 15,4-2 5-15,-3-7 2 16,-4 2 1-16,-1-4-33 15,-4 0-3-15,9 7-3 0,-1-1 0 16,3 3-1-16,1 1-1 16,-2-3 0-16,4-1-1 15,8-2 0-15,7-2 0 16,-4-2 0-16,4-1 0 16,1-1 0-16,-6 2 0 15,4-1 0-15,2 3-1 16,-11-2 0-16,-1 1-1 0,8 1 1 15,-2-2-1-15,13 1 0 16,13-3 3-16,-1 1 25 16,10-1 2-16,-4 4 1 15,-3 2-2-15,-5 5-24 16,-8 1-1-16,0 1-1 16,-11 2 0-16,-12-3-1 15,-1-1 1-15,-7 0 0 16,-4-2 0-16,6-1 3 15,0 0 1-15,2-2 1 16,1 1-1-16,-4 1-2 16,-1-1-1-16,-12-1 0 15,-4 2 0-15,-18 1-1 16,-5 2 1-16,-19 5-119 16,0 7 87-16</inkml:trace>
  <inkml:trace contextRef="#ctx0" brushRef="#br0" timeOffset="44414.74">26622 14659 36 0,'18'0'34'0,"7"2"16"15,-1 2-1-15,14 0-6 16,1 1-4-16,4 4-7 16,1-5 1-16,5-1 6 15,9 0 3-15,12-3 3 16,-2 4-5-16,14-3-8 15,2 2-7-15,6-3-10 16,18 1-2-16,-8-1-4 16,7 0-3-16,1 0-2 0,-5 0 0 15,12 2-2-15,-3 5 0 16,-13 5 1-16,2 2 2 16,-15 0 5-16,2 4 0 15,11 1 1-15,-6 0-2 16,11 0-3-16,0-7 0 15,-8 0 0-15,10-4-1 16,-3-5 0-16,-6 5-1 16,4-7-1-16,-11-1 0 0,-2 0-1 15,2 0 0-15,-6 1 0 16,5 0-7-16,-9 1 75 16,1-1 3-16,-1-1 1 15,7-1 10-15,12 3-77 16,2-2-1-16,6-1-2 15,-7 2 0-15,-1-3-1 16,5 3-1-16,-17 2-1 16,3 2-1-16,-5 6 0 15,-5-6 0-15,15 4 0 16,0-3 0-16,1 5 1 16,1-4 0-16,-4 3 0 15,-8-3-1-15,3-2 0 16,2 5 0-16,-2-6 1 15,6 3-1-15,1-6 2 16,-2 2-1-16,8-3 1 16,-4 0 0-16,0-2-1 0,-5-3 1 15,-12 0 0-15,-5-5 3 16,-10 7 6-16,3 0 0 16,-13 2 3-16,-9-2-2 15,-8-11-3-15,-11 0-1 16,1-6-2-16,2 2 1 15,-14 0 2-15,1-4 2 0,-6 0 2 16,-11-3-1-16,0-4 4 16,-6 5 1-16,-14-3 6 15,1 2 4-15,-19 5-6 16,1-2-1-16,-7 2-12 16,-8 0-3-16,10 3-3 15,-2-1 0-15,-3 1-2 16,1 0 1-16,-5 2-1 15,-4 2 1-15,-9-3 0 16,-3-1 0-16,-4 0 0 16,-2 3 0-16,-8 6-1 15,-1-3 0-15,-5 2 0 16,4 0 0-16,-7 0 0 16,1 3 0-16,-8 0 0 15,-6 1 0-15,9 2 0 16,-7 0 0-16,-7-1 0 0,-2 1 0 15,-11-2 0-15,-4-6 1 16,-3 2-1-16,-8 1 1 16,-7 4 0-16,-4 2 0 15,-6 2-1-15,2-3 0 16,7 3 0-16,-1 0 1 16,-2-2-1-16,4 2 1 0,0 0-1 15,6-1 1-15,9 0-1 16,0-5 1-16,11 4-1 15,1-3 0-15,3 1 0 16,8-1 0-16,-2-4 0 16,10 9 0-16,-1-2-1 15,-3 2 0-15,-6 3 0 16,-6 5 0-16,5 1 1 16,4 2 0-16,-8-2 1 15,6 1 0-15,2-2 0 16,-2 2-1-16,19-2 0 15,10 2 0-15,5-4 0 16,2-1 0-16,9 5 0 16,-4-3 0-16,15 0 0 15,7 3 0-15,10-4-3 16,7 2-1-16,16-1-4 16,2 4-2-16,6-4 1 0,2 8 1 15,1-3 3-15,0 1 1 16,6 7 3-16,-1-8 0 15,-2 1 0-15,-2-2 1 16,-2 3 0-16,0 1 0 16,-5-4 0-16,2 4 0 15,6-2-1-15,0-3-2 0,10 3 0 16,5 2-1-16,9-5 2 16,6 3-1-16,18-7 1 15,7 0 1-15,29 0-1 16,3-2 1-16,19 2 1 15</inkml:trace>
  <inkml:trace contextRef="#ctx0" brushRef="#br0" timeOffset="-57702.82">28107 11868 306 0,'16'14'137'0,"-15"-8"-36"16,5-1-97-16,-2 2-4 16,-5-3 0-16,5 2 2 15,-8 1 3-15,2-5 14 16,1 3 13-16,-3 4 24 16,10-3 2-16,-4 4-10 15,4-1-13-15,-1 0-24 16,-2 1-4-16,5 4-4 15,4 1-1-15,4 4-1 16,-7 2 0-16,3 3 3 0,-8-1 0 16,-9 9 6-16,6-2 3 15,-7 5 6-15,3-1 5 16,3-3 0-16,0-2-1 16,3-1-7-16,-1-6-5 15,6-3-6-15,0-2 0 16,-3-11-1-16,3 5-1 15,-2-6 1-15,-3-4-1 16,7 0 0-16,-3-2 0 0,2 2-2 16,1-1-1-16,6-2 2 15,3 0-2-15,9-1 2 16,4-1 0-16,0 2-2 16,3-6 0-16,4 7 0 15,0 1-1-15,12 0-1 16,2 2 1-16,10 2-1 15,-1-4 1-15,5 0 1 16,1 0 0-16,-3-2 0 16,12 3 0-16,5 0 0 15,-4-1 0-15,15 3 0 16,0-6 0-16,-4-4 1 16,6 0-1-16,-3-1 0 15,1 1 0-15,-4 7 0 16,-3 2 1-16,-10-2-1 15,-8 2 2-15,-4-2-1 16,-3-2 0-16,0-4 1 0,-4-2-1 16,-3 3 0-16,-7-1 1 15,-4 0-1-15,-6 0 0 16,-2-2 1-16,-5-1 1 16,-8-1 0-16,6 0 0 15,-9-2 0-15,-1 5-1 16,-4-2 0-16,-4-1 0 15,1 1 1-15,1-1 1 0,-2-1 1 16,0 4 0-16,-3-2 1 16,0-2 0-16,-1 0-2 15,0 2 1-15,-2-5-1 16,0 4 1-16,-1-4 0 16,-2-2 0-16,3-2 0 15,-2-2-1-15,0 1 1 16,-2-2 0-16,-3-1-1 15,-3-1 0-15,-3-4 1 16,1 1 1-16,-3-4 3 16,3 10 3-16,-8-8 1 15,4 1 1-15,-1 6-4 16,-3-10-3-16,-3 9-2 16,-3 0-1-16,-1 1 0 15,-3 4 0-15,-5 9-2 0,1 0-1 16,-8 11-1-16,3 5-1 15,-8 1 0-15,-5 10 1 16,-1-1 0-16,-4-2 0 16,3 5 2-16,-1-10-1 15,4-4 0-15,-4 3 1 16,6-5-1-16,2-2 0 16,5 1 0-16,-4-1 0 0,-4 1 0 15,-5 3 0-15,-8-6-1 16,9 5 0-16,-6 5 1 15,0-5-1-15,0 6 1 16,-6-1 0-16,2-10 1 16,2-1-1-16,0-5 0 15,6 2 0-15,7 1 0 16,2 0 0-16,10-3 0 16,0 3 1-16,1-3-1 15,0 0 0-15,-4 5-1 16,1-4 1-16,-3 3-1 15,-3-3 1-15,-3 4-1 16,-6-3 0-16,-8 0 1 16,4 2 0-16,2 1-1 15,7 0 1-15,4 1-1 0,3 2 1 16,0-1 0-16,5 3 1 16,0 1-1-16,1 3-1 15,8 0-1-15,2 6-1 16,1-8 1-16,8 6-39 15,-5 0 30-15</inkml:trace>
  <inkml:trace contextRef="#ctx0" brushRef="#br0" timeOffset="-19832.11">21923 12393 81 0,'-32'12'40'16,"31"-15"-12"-16,5 5-23 16,2-8-1-16,-6 4 18 15,0 1 8-15,20-1 12 16,31-3 2-16,-26 4-10 16,7 1-1-16,4-3 3 15,9 3-1-15,8-1-1 16,3 0-4-16,7-3-9 15,-3-1-3-15,4 4-4 16,1 1-3-16,3 0-3 0,5 0-1 16,8 0-2-16,2 0-1 15,8 0-1-15,-1 0 0 16,-4-2-1-16,2-3 1 16,1-6-1-16,7 3 0 15,3-1 0-15,-1-2 0 16,-7 1 2-16,-1 2-1 0,-6-1-1 15,2 5-1-15,-8-2 0 16,1 4 0-16,-13 2 0 16,2-3 0-16,14 8-1 15,-2-5 0-15,15 3 0 16,3-3 0-16,-6 1 0 16,8 0 0-16,4-1 0 15,-9 3 0-15,5 5 0 16,-7 2 0-16,-10 2 0 15,5-1 0-15,-3-1 0 16,-5 1 0-16,10 2 0 16,5 0 1-16,3-5-1 15,15 4 0-15,-2-8 0 16,3-2 0-16,1 3 1 16,-6-5-1-16,8 8 1 15,-7-3 0-15,-3 1 0 16,-3 2 0-16,-6-5 0 0,4-3 1 15,11 4-1-15,4-4 1 16,-1-1 0-16,2-2 0 16,4 0 0-16,-5 1 0 15,2 2 2-15,-5-1 0 16,-6-7-1-16,2 3 1 16,2-4-3-16,3 3 2 15,-6 4-1-15,6-4 0 0,-6-3 1 16,0-1 0-16,-3-2 6 15,-14 3 55-15,2-4 7 16,-4 1-1-16,-3 1-4 16,17-1-55-16,-5-3-8 15,2 1 0-15,6-2 0 16,-12-2 0-16,-10-4 1 16,1 0-2-16,-12 1 46 15,-5 2 7-15,2 7 6 16,-3 1 1-16,2 5-45 15,3 2-7-15,-3 0-7 16,1-1-1-16,-1 2 1 16,-3-4-1-16,3-2 2 15,-2 0-1-15,-11-3 1 16,5-1 0-16,-30 2 2 16,1-1 1-16,-19 5 4 15,-15-3 0-15,7 4-2 0,-17-4-3 16,0 4-6-16,-6-1 0 15,-18 1-3-15,-2 3 0 16,-16-1 1-16,2 0 1 16,-6-4 1-16,-4 0 0 15,-1-1-1-15,-16 3 0 16,1-6 0-16,-6 1 0 0,-5-2 1 16,4-3 1-16,-2 7-1 15,-4 0 0-15,0 4 0 16,-2-1 0-16,-8-3-1 15,0 5 1-15,1 0 0 16,-6-4 0-16,2 5 0 16,-3-2 0-16,-1 5 0 15,8 2 0-15,-5-3 0 16,-3 1 0-16,-3 0 0 16,-6-1 1-16,11 0 0 15,-4-4-1-15,-8-6 0 16,-4-1 1-16,-10 3-1 15,4 2 1-15,2 1 0 16,6 6 0-16,6 0 0 0,0 6-1 16,10-1 0-16,-3-1-1 15,1 7 1-15,-10-7 0 16,6 5 0-16,1 2 0 16,-7-7 0-16,0 6 1 15,-10-10 0-15,9-1 0 16,1-8-1-16,0 5 1 15,4 2-1-15,1 0 1 16,11 2 0-16,-6-6-1 0,5 3 0 16,-2 0 1-16,-4 3-1 15,17 2 0-15,-1-3 0 16,-3 1 1-16,3 0-1 16,-12 0 1-16,-1 0 0 15,7 0-1-15,-9 0 1 16,-3-2 0-16,-2-3 0 15,-2-1 0-15,6-2-1 16,0 5 1-16,-6-1-1 16,-2-2 0-16,-3 6 0 15,7 0 0-15,3 4 0 16,2 0 0-16,6 1 0 16,-5-1 0-16,24 7 0 15,6-6 0-15,-5-4 0 16,1 0 0-16,-4-3 0 15,2 2 1-15,9 2-1 0,7-2 0 16,2 6 1-16,0-6-1 16,-1 3 0-16,2 4 0 15,0-3 0-15,2 11-1 16,4-5 1-16,1-1-1 16,6 5 0-16,6-5 0 15,2 3 0-15,6-2 0 16,3 2 0-16,5 0-1 0,2 4-1 15,2 0 0-15,-5 0 1 16,-1 3-1-16,5 2 1 16,-1-2 0-16,10 5 0 15,1-2 0-15,2-1 0 16,3 0-1-16,5-1 1 16,1 1 0-16,5-1 0 15,2 0 0-15,6 5 0 16,5-1-1-16,3 0 0 15,7-2 0-15,9 0 0 16,7 0 0-16,7-3 0 16,7 2 0-16,10-4 1 15,-1-7 0-15,9-3 2 16,1-1 0-16,-2-5 0 16,6 3 1-16,-12-4-1 0,-4 0 0 15,-3 1-66-15,-11-1-65 16,-6 10 82-16</inkml:trace>
  <inkml:trace contextRef="#ctx0" brushRef="#br0" timeOffset="-13859.13">21785 11730 241 0,'-31'0'86'0,"8"-3"-31"16,-3 0 26-16,23 1 29 15,-1-6-1-15,2 3-47 16,11-1-27-16,-2-4-32 16,8 8-1-16,0-1 0 15,6 3 1-15,5 4 9 0,-8-3 10 16,9 2 16-16,-4-2 6 15,13 1 2-15,8 2-8 16,3 1-8-16,6-2-2 16,2-1-2-16,5 0-2 15,-1-1-3-15,11 5-4 16,-5-1-5-16,-3-2-2 16,7 4-4-16,-10-1-1 0,12 3-2 15,4 1-1-15,-3 0 0 16,4 1 1-16,-6-4 1 15,-2 6 0-15,-2-9 3 16,-1 6 5-16,1-6 11 16,4 1 5-16,0-5 2 15,0-3-3-15,2-3-12 16,-3-8-2-16,1-5-4 16,4 0-1-16,-1-5 0 15,-2-1 0-15,-8 5 2 16,-12-1 1-16,-7 1 1 15,-7 2-1-15,-5-1 2 16,1 0 0-16,-11 1 2 16,-4 0 0-16,-6 1 3 15,-5-4-1-15,-7 1 0 0,-2-1-1 16,-6-7-3-16,-8 5-1 16,-3 1-4-16,-7 2-2 15,-10 3-2-15,-8-3-3 16,-20 1-1-16,-1 1 0 15,-12 2 1-15,-7 3 0 16,1 1 0-16,-3 1 1 16,-5 0-1-16,0 1 0 0,-7 0 0 15,-1-3 0-15,1 1 0 16,-1 5 0-16,-7-3 0 16,4 3-1-16,-10 5 0 15,3 4 0-15,8 4 0 16,-3 6 2-16,5-2-1 15,1-2 0-15,3 1 1 16,3-1 0-16,18-2 0 16,-6 3 0-16,7-2 3 15,3 3 1-15,2 6 0 16,11 3-2-16,10 5-3 16,4-5-1-16,9-2-1 15,9-3-3-15,8 2 0 16,4 6-2-16,8 0-1 15,-2-6 1-15,7 2-1 16,3-5 1-16,5 3 0 0,7 1 0 16,4-2 1-16,7 3 0 15,5-1-1-15,3 5 2 16,6 0 1-16,3 0 0 16,9-4 3-16,7 0 1 15,5-4 14-15,6-6 1 16,11-3 3-16,-4-4 0 15,16-3-12-15,4-2 0 0,3-4-3 16,-6-1 0-16,-5 1 0 16,-9-2 0-16,-14 3 0 15,0-3 1-15,-9 6 0 16,-8 2 1-16,-14 1-16 16,1-2-48-16,-16-4 40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34:01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2390 4040 616 0,'50'4'202'0,"19"4"-207"15,7 2-1-15,26 0 2 16,4 2 1-16,3-5 3 16,8 2 11-16,-6-3 22 15,3-5 7-15,11 0 6 16,8 4-8-16,20 0-18 15,9 0-6-15,15-3-2 16,6 2 4-16,18-4 2 16,2-1 2-16,28 2-5 15,1 4-4-15,26 2-5 16,0 5-2-16,18 4 1 16,7-4 2-16,6 2 33 15,10 0 13-15,-4-6 4 16,10 3 1-16,-21-2-31 0,16 1-10 15,-37 0 6-15,16-2 14 16,-5 1 12-16,-23 1 8 16,14-1 8-16,-29-1-12 15,-8-1-14-15,-7-1-8 16,-21 2-10-16,-1 1 2 16,-27 2 3-16,-16-4-2 15,-24 2-6-15,-25-2-6 0,-36-3-2 16,-12 1-10-1,-42-3-51-15,-16-2-51 0,-45-10-243 16,-25-3 224-16</inkml:trace>
  <inkml:trace contextRef="#ctx0" brushRef="#br0" timeOffset="595.22">2085 3457 872 0,'24'3'268'0,"36"-2"-308"16,18 4 4-16,33 8 27 15,17-4 0-15,34-4 2 16,9-5 0-16,29-2-2 15,18-1-2-15,13-1 2 16,22 3 1-16,13-3 10 16,14-2 11-16,17 1 25 15,1 4 13-15,17 1 22 16,-6 7-2-16,18 4-13 16,-79 4-12-1,-124-9-21-15,1 3-7 0,365 25-7 16,10-2-1-16,-20 3 38 15,-181-14 6-15,-11-6 20 16,-13 0 10-16,-14-3-24 16,3-1-2-16,-19 2-21 15,-12 2-11-15,-30-3-17 16,-32 3-3-16,-32-2 3 0,-20-1 1 16,-39 0-8-16,-11 0-25 15,-30 1-115-15,-16 1-148 16</inkml:trace>
  <inkml:trace contextRef="#ctx0" brushRef="#br0" timeOffset="8968.29">23009 5453 42 0,'106'22'49'0,"-57"-19"27"15,5 1 7-15,15-2-4 16,15-2-12-16,15-2-21 16,14-2-11-16,29-1-18 15,13 2-7-15,11-1-6 16,7 4-1-16,4-1 0 15,-6-3 1-15,16 2 14 16,-3-3 9-16,5 3 15 16,4 0 5-16,-11 0-5 15,-1 1-4-15,2-2 6 16,1 1 4-16,0 1 1 16,-5-4-3-16,-6 3-19 15,-7 0-9-15,2 6-10 16,0 7-2-16,-13 14-4 0,-1 12 4 15,-17 25-4-15</inkml:trace>
  <inkml:trace contextRef="#ctx0" brushRef="#br0" timeOffset="9950.78">3611 7235 111 0,'-18'-20'48'0,"8"6"-27"16,8-3-5-16,3-6-10 16,12 0-1-16,23-11-1 15,3-4-1-15,14 8-1 16,7 0-2-16,5 11-1 16,4 4-1-16,12 7-1 15,7 2 1-15,5 1 10 16,7-1 13-16,14 0 26 15,6-5 12-15,5-5 46 16,3 3 1-16,10-6-11 0,2 0-1 16,3 1-39-16,5-1-10 15,-2-4-10-15,-4 11-10 16,-6-5-15-16,-4 4-3 16,-6 10-2-16,-6 1-1 15,-3 7 0-15,-4 7-35 0,-2 5 24 16</inkml:trace>
  <inkml:trace contextRef="#ctx0" brushRef="#br0" timeOffset="39294.25">26661 9707 941 0,'12'-14'314'15,"7"-1"-307"-15,2 7-10 16,-2 0 0-16,2 5 2 16,8 2 1-16,-1 2-1 15,6 0 1-15,8 8 9 16,3-1 4-16,24 3 4 16,9 0 2-16,12-3-6 15,13 1-2-15,11-9 3 16,7 0 2-16,24-1 16 15,2-7 5-15,19 7 10 16,5-7 2-16,1 8-6 0,12 2-3 16,-10 5-10-16,-10 2-5 15,8 2-10-15,-12-4-4 16,-1-4-3-16,3-3-3 16,-3-4 28-16,1-3 4 15,-3-5 10-15,9 1 7 16,-16 2-20-16,-6-2 0 15,-14 8-4-15,-18-1-4 16,-16 4-5-16,-10 2-4 0,-29 2-6 16,-16 0-3-16,-28 2-8 15,-9-1-4-15,-10 9-47 16,-8 7-70-16,-24 10 80 16</inkml:trace>
  <inkml:trace contextRef="#ctx0" brushRef="#br0" timeOffset="41198.78">7625 11039 280 0,'13'2'91'16,"6"-2"-94"-16,38 0-4 0,-21 6 1 15,3 0 1-15,17 6 2 16,10-4 0-16,9 3 1 15,16-2 1-15,16 2-1 16,6-2 2-16,18 3 0 16,5-4-1-16,12 5 1 15,10-5 0-15,11 1 1 16,4-3 1-16,-1-3 3 16,-1 5 7-16,10-3 29 15,0-2 5-15,10 5 3 16,3-2-6-16,-5 0-26 15,2 1-6-15,11 0-3 16,-4-1-2-16,20 3-1 16,-2-7 1-16,5 1 1 15,10 0 0-15,-5 5 0 16,8-1 0-16,-12 0 0 16,7 2 1-16,-5-8 54 15,-2 1 5-15,8-2 7 0,-13 0 19 16,7-2-29-16,-7 1-1 15,-6 4-3-15,1 4-20 16,-16 7-24-16,2 3-3 16,-14 0-6-16,-15-2-1 15,-6 3 0-15,-19-1 0 16,-15 3-1-16,-1-6 0 16,-29 3-1-16,-3 0-1 0,-18 3-15 15,-7 6-125-15,7 4 99 16</inkml:trace>
  <inkml:trace contextRef="#ctx0" brushRef="#br0" timeOffset="89795.11">20617 12148 986 0,'3'-16'445'0,"-3"4"-224"0,0-28-29 16,-1 32-68-16,1 4-38 16,5 4-44-16,6 2-14 15,6 9-24-15,0 10-1 16,10 11 3-16,-4 8-9 15,-2 0-2-15,10-4 0 16,-4-8 1-16,8-3 8 16,8-6 3-16,-7-7 6 15,-1-9-80-15,-1-6-72 0,-3-16-351 16,1-9 311-16</inkml:trace>
  <inkml:trace contextRef="#ctx0" brushRef="#br0" timeOffset="89959.52">21167 11915 617 0,'-1'-10'388'16,"1"10"-47"-16,-11 11-116 16,1 6-52-16,2 17-62 15,-7 11-7-15,1 18-28 16,-2 9-15-16,-3 18-15 16,-3 0-19-16,-2-1-14 15,2-3-1-15,4-16-37 16,3-8-100-16,15-17 86 15</inkml:trace>
  <inkml:trace contextRef="#ctx0" brushRef="#br0" timeOffset="91108.55">21604 12277 864 0,'-1'0'422'0,"1"-4"-125"15,7-2-208-15,7-2-31 16,9 1-43-16,4-4-11 16,-1 0-2-16,0 0-1 15,-4-3 2-15,3 5 0 16,1 0-2-16,-1 1-38 15,-6 4-270-15,-1 0 220 16</inkml:trace>
  <inkml:trace contextRef="#ctx0" brushRef="#br0" timeOffset="91271.69">21635 12472 1163 0,'14'-6'472'0,"22"-6"-340"16,-2-3-31-16,7-6-58 16,8-1-15-16,-4-1-133 15,11 5 84-15</inkml:trace>
  <inkml:trace contextRef="#ctx0" brushRef="#br0" timeOffset="92169.23">22481 12821 823 0,'-11'-13'422'0,"4"-3"-125"15,-5-10-128-15,2-8-16 0,-4-11-56 16,3-12-22-16,-1-15-15 15,-1-8-10-15,2-9-13 16,9-1-4-16,10 12-25 16,5 4-5-16,7 17 0 15,-4 12 2-15,3 11 4 16,4 9 2-16,7 11-3 16,-2 0-3-16,1 11-5 15,-3 5-2-15,-1 12 0 16,-6 5 2-16,-7 11 2 15,-6 4 1-15,-7 3 1 16,-4-2 0-16,0-3-1 16,4-8-1-16,2-8-1 15,8-3-1-15,3-5-1 16,0-3 0-16,-3-2 0 16,-3 7 0-16,-3 3 0 0,-3 2 1 15,-6 9 0-15,-5-4 0 16,-1 2 2-16,-5-3 1 15,-2-2 3-15,0-2 1 16,-1-7 2-16,1 2-1 16,1-10 1-16,0 2 4 15,7-9-45-15,0-5-53 16,13-6-348-16,8-3 290 0</inkml:trace>
  <inkml:trace contextRef="#ctx0" brushRef="#br0" timeOffset="92426.42">22859 12343 628 0,'0'21'325'15,"-3"-8"-68"-15,15-7-162 16,2-6-17-16,6-10-6 15,6 3 15-15,-5-10 51 16,-3-3 27-16,-14 2 39 0,-4-1-8 16,-4 4-48-16,-13-1-39 15,0 7-71-15,-2 3-18 16,5-1-78-16,3 7-65 16,18-1 78-16</inkml:trace>
  <inkml:trace contextRef="#ctx0" brushRef="#br0" timeOffset="92641.03">23364 11994 1214 0,'0'14'446'0,"0"8"-355"16,9 2-51-16,-2 2-31 15,9 0-2-15,-9-5 2 16,-1 3 15-16,4 0-84 16,-10-3-71-16,0-4 85 15</inkml:trace>
  <inkml:trace contextRef="#ctx0" brushRef="#br0" timeOffset="92777.96">23320 12118 824 0,'35'-22'324'0,"5"-1"-185"15,6 1-420-15,5 4 211 16</inkml:trace>
  <inkml:trace contextRef="#ctx0" brushRef="#br0" timeOffset="93557.53">24025 12529 497 0,'-2'-12'274'0,"-4"-6"-59"15,-3 1-46-15,-4-3 0 16,2-2 0-16,3 3-6 16,-1-8-22-16,3 5-23 15,-4-5-39-15,2 1-15 16,0 2-24-16,-2 0-3 16,3-3-1-16,-10 3 1 0,10-2-1 15,-4-4-2-15,1 4-5 16,10-3-3-16,0 4-8 15,0 2-4-15,8-3-7 16,-2 4-3-16,-1 1 1 16,1 0 3-16,-1 0 1 15,2 0-1-15,8 3-5 16,7 1-3-16,-1 2-4 16,-5 1-3-16,-1 10-4 15,3 3 1-15,-4 3 2 16,2 3 2-16,-1 4 5 15,-7-1 1-15,-3 9 2 16,-2 0 2-16,-5 4-1 16,-4 0-1-16,2-4-1 15,5 1-1-15,6-5-1 16,1-4 0-16,7 3 0 0,-3-1 0 16,-1 3 1-16,-3 4 1 15,-5-1 0-15,-2-4 1 16,-5-2 1-16,-3 1 2 15,-8 3 3-15,-2 0 2 16,-3-4 2-16,-2 4 1 16,0-13 0-16,6-2 0 15,1-4-3-15,0-10-5 0,14-5-27 16,0-2-48 0,9-1-138-16,7 1 134 0</inkml:trace>
  <inkml:trace contextRef="#ctx0" brushRef="#br0" timeOffset="93689.14">24308 12202 662 0,'0'28'237'0,"0"-6"-236"15,5-3-4-15</inkml:trace>
  <inkml:trace contextRef="#ctx0" brushRef="#br0" timeOffset="94338.77">24961 11680 878 0,'-53'-20'438'0,"27"19"-148"15,-4 5-177-15,2 10-48 0,-4 12-51 16,1 7-7-16,1 19-3 15,4 4 6-15,3 7 8 16,4-1 12-16,17-13 2 16,5-5-6-16,18-14-8 15,12-1-10-15,11-9-2 16,8-2 0-16,3-3 0 16,-2-6-1-16,-12 0 3 15,-5-3 17-15,-2-6-115 16,-10 0-93-16,12-4 117 15</inkml:trace>
  <inkml:trace contextRef="#ctx0" brushRef="#br0" timeOffset="97737.33">24858 11670 316 0,'-9'-2'248'0,"3"-5"50"15,4 1-69-15,2 6-108 16,-1-1-35-16,1 1-1 16,-1 0 5-16,0 0 5 15,0 0 1-15,0 0-47 16,0 0-20-16,-7 20-8 15,-38 39-5-15,29-16-10 16,0-1-2-16,-5 3 0 16,0-2 0-16,-3 4-1 15,1 0 1-15,4-2 0 16,3 0 0-16,-1-4 0 16,-3-3 0-16,1-2 0 15,6-2-1-15,2-8-1 16,10 0-1-16,2-11-1 0,-1-5-17 15,6-10-103 1,4-6-154-16,9-23 172 0</inkml:trace>
  <inkml:trace contextRef="#ctx0" brushRef="#br0" timeOffset="98078.51">24468 11851 373 0,'-10'-7'215'0,"-2"2"-21"0,6-3-48 15,3 3 9-15,0 1 2 16,-4-2 0-16,7 1-31 16,-3 5-22-16,10 3-45 15,-7-3-21-15,0 0-18 16,2 2-1-16,19 8-6 15,34 38-6-15,-25-26-6 16,-3 4 0-16,-1 2 0 16,2 1 1-16,1 3 0 15,-3-8 0-15,2 4 0 16,0-2 2-16,-1-7 1 16,-2 0 1-16,5-4-17 15,-4-6-91-15,4-11 73 16</inkml:trace>
  <inkml:trace contextRef="#ctx0" brushRef="#br0" timeOffset="99643.72">25666 11710 305 0,'-40'28'235'0,"40"-35"34"16,0 0-80-16,-1-2-68 16,1 1-7-16,-1-1 11 15,-1 4 2-15,2 1-4 16,-4 4-13-16,3 0-38 16,1 0-20-16,0 0-35 15,0 0-9-15,1 10-8 16,5 22 3-16,14 47 2 15,-15-29-2-15,2-5 1 16,3-1 0-16,2-12 2 16,-1-2 0-16,-4-10-28 15,1-4-50-15,-2-6 48 16</inkml:trace>
  <inkml:trace contextRef="#ctx0" brushRef="#br0" timeOffset="99846.43">25484 11961 1063 0,'11'-17'513'0,"-4"2"-163"0,11-8-260 16,8 0-40-16,11 3-44 15,3 0-4-15,6-1-13 16,-1-1-70-16,3-9 58 15</inkml:trace>
  <inkml:trace contextRef="#ctx0" brushRef="#br0" timeOffset="101012.63">26298 12374 382 0,'-5'-1'251'0,"2"0"20"0,2 1-128 16,-2-1-20-16,-3-6-12 16,0-6-7-16,-1-2-2 15,-13-29 1-15,15 32-10 16,0-4-8-16,3 2-20 16,-1 0-11-16,0-4-15 15,-1-2-10-15,-2-3-12 16,1-3-3-16,-1 0-6 15,1-4 8-15,-2 2 6 16,4-3 1-16,-3 3 0 16,4-5-8-16,2 1-5 15,0 3 0-15,-1-6-3 16,-1 2 1-16,4-2-3 16,0-5-1-16,7 2 0 15,6-2-1-15,7 4 2 16,4 2 0-16,5 12-2 0,-4 3 1 15,-5 8-4-15,-3 5 0 16,-6 7-1-16,-2 4-1 16,-3 7 2-16,-4 6 0 15,-6 12 3-15,-6 0 3 16,-7 4 1-16,-1 0 0 0,1-9 0 16,3-2-2-16,4-10-3 15,3-7-2-15,6 4-1 16,3-9-3-16,7 3 1 15,0-2 0-15,6-2 1 16,-2 3 1-16,3 3-1 16,-1 1 1-16,2 6 1 15,-5 1 0-15,-6-1 2 16,-6 0 2-16,-9 5 4 16,-4 1 3-16,-14 0 5 15,-1 2 3-15,-8-4 2 16,-3-2 0-16,6-4-7 15,-2-3-4-15,16-3-3 16,5-5-21-16,13-7-141 16,12-3-64-16,14 0 119 15</inkml:trace>
  <inkml:trace contextRef="#ctx0" brushRef="#br0" timeOffset="101377.98">26566 11877 477 0,'9'-1'265'0,"2"-9"-3"16,7 6-146-16,2-2-43 15,0-7-13-15,3 2 0 16,-1 5 16-16,8 3 1 15,-7 0-9-15,-7 1-9 16,-1-2-18-16,-11 6 26 16,2 3 13-16,-11 5-2 15,0 4 7-15,-13 6-19 16,1 2-6-16,-3 4-17 16,0 0-8-16,10-3-16 15,1-2-4-15,9-7-12 16,5 1-2-16,8-2-1 15,-1-3 0-15,3-1 0 16,0-6-15-16,7-4-119 16,4-5-14-16,14-1 72 15</inkml:trace>
  <inkml:trace contextRef="#ctx0" brushRef="#br0" timeOffset="102516.85">27270 11417 726 0,'-17'-40'373'0,"13"36"-106"0,1 0-62 16,1 4-91-16,2 0-33 16,-1 2-49-16,-11 28-13 15,-18 41-7-15,6-24-6 16,4 3 1-16,7 2 0 15,-8 1 1-15,1-3 0 16,0-9 0-16,-3-6-3 16,7-9-98-16,4-6-96 15,-2-6 116-15</inkml:trace>
  <inkml:trace contextRef="#ctx0" brushRef="#br0" timeOffset="102700.65">26917 11518 424 0,'6'-9'298'0,"2"9"47"16,6 3-59-16,10 11-80 15,8 6-55-15,10 10-91 16,3 6-28-16,-6 0-24 16,-1-1 1-16,-12-5 3 15,3-1-11-15,0-7 1 16</inkml:trace>
  <inkml:trace contextRef="#ctx0" brushRef="#br0" timeOffset="103258.05">25333 12118 938 0,'-9'8'436'0,"-2"7"-192"16,-1 3-100-16,11 6-97 15,1 7-24-15,1-1-18 16,7 3-1-16,4 1-51 16,4 1 36-16</inkml:trace>
  <inkml:trace contextRef="#ctx0" brushRef="#br0" timeOffset="103825.98">27386 11829 886 0,'-34'9'335'0,"39"-20"-248"15,7 1-37-15,10-3-21 16,1-2 7-16,6 8 38 16,2-4 5-16,-5 6 7 15,0 0-8-15,-8 5-40 16,-2 3-10-16,-10 8-5 15,-6 7 6-15,-5 9 5 16,-8 1 0-16,-9 6-8 16,3-1-7-16,-3-7 6 15,5 5 3-15,11-11-1 16,4-1-1-16,6-5-14 0,6-6-5 16,11-5-2-16,2-3 0 15,9-3-25-15,1-4-59 16,-6-3 54-16</inkml:trace>
  <inkml:trace contextRef="#ctx0" brushRef="#br0" timeOffset="104686.88">27738 12488 631 0,'1'-9'273'15,"3"-3"-109"-15,7-9-131 16,3 1-5-16,-3-14 14 16,6-2 15-16,-3-5 44 15,-1-13 15-15,2-5 10 16,-5-12-11-16,-4-12-39 16,-3-10-20-16,1-13-5 15,1 0-6-15,-3-2-12 16,-1 4-3-16,-6 14-25 15,-6-2 0-15,-8 7-1 0,-13 6 0 16,-12 3-1-16,-2 12-2 16,-20 11-1-16,1 3-2 15,-5 26-2-15,-2 2-1 16,7 14-2-16,4 10-2 16,3 10-4-16,0 16-3 15,-3 20-2-15,-3 9 1 0,4 33 2 16,5 7 1-16,13 20 3 15,13 5 1-15,17 4 4 16,9 3 2-16,17 3 4 16,9-5 1-16,19-12 1 15,15-7 0-15,13-19 2 16,7-4 3-16,-5-17-50 16,4-8-37-16,-3-13 49 15</inkml:trace>
  <inkml:trace contextRef="#ctx0" brushRef="#br0" timeOffset="105322.61">27788 12937 726 0,'-22'-13'345'0,"-3"10"-130"0,3 3-55 16,3 13-41-16,-4 1-20 16,-1 11-11-16,0 2 0 15,-4 7-10-15,-2 6-3 16,9 3-10-16,3-2-8 15,7 2-16-15,9-1-2 16,6 3-14-16,6-3-5 0,10-2-7 16,4-7-4-16,5-10-6 15,3 1-1-15,5-11-2 16,3-2 0-16,6-9 0 16,4-7 2-16,4-4-72 15,-4-9-81-15,6-14 96 16</inkml:trace>
  <inkml:trace contextRef="#ctx0" brushRef="#br0" timeOffset="105981.65">28233 12648 595 0,'0'-1'376'0,"0"-4"18"16,4-8-172-16,-1-3-84 16,16-33-23-16,0 31-19 15,7-3-2-15,18 3-25 0,3 5-14 16,9-2-32-16,-1 4-12 15,-4 4-2-15,-4-2 4 16,-4 17 22-16,-12-2 4 16,-14 12 26-16,-13 3 5 15,-18 12-9-15,-11 1 0 16,-13 11-20-16,1 4-7 16,-3 1-10-16,4 1-7 0,6-4-9 15,6-6-4-15,9-3-4 16,7-3-25-16,6-3-90 15,6 3 305-15,8 1-177 16</inkml:trace>
  <inkml:trace contextRef="#ctx0" brushRef="#br0" timeOffset="106675.53">28556 13540 947 0,'8'-15'437'0,"-4"6"-187"16,9-31-38-16,-14 33-84 16,-1 4-37-16,0 5-59 15,1-2-10-15,-1 0-119 16,1 0 74-16</inkml:trace>
  <inkml:trace contextRef="#ctx0" brushRef="#br0" timeOffset="114339.44">19955 11428 700 0,'-2'-7'233'0,"-1"1"-223"15,3 8-22-15,0-1-3 16,0-1 5-16,0 0 3 16,4 12 20-16,-3 19 7 15,53 42 11-15,-28-22 6 0,0 23-13 16,4 12-3-16,-5 9-7 15,-3 0-4-15,3 1-4 16,-9-1-2-16,0 10 66 16,7-2 5-16,-2-5 2 15,13-3 1-15,4-4-66 16,-1 1-4-16,4 3-2 16,-5-1-1-16,2-15 1 15,-3-5-1-15,7-15-2 16,-5-6 1-16,4-15-2 15,4-5 0-15,-5-15 1 16,7-8 1-16,8-7 0 16,0 2 0-16,8-1-2 15,2 1-1-15,5 2-1 16,12-2 0-16,-1-3 0 16,11-1 0-16,1-2 1 15,0-4 0-15,21-8 0 0,0-4 0 16,6-2 0-16,11-2 0 15,3 3 0-15,11 2-1 16,9 2 1-16,4 1 2 16,6-3 6-16,-2-3 2 15,19-3 1-15,-8-4 0 16,0 0-5-16,13-1-2 0,-3-1-3 16,-6 6 0-1,9 2-1-15,-21 5 1 0,-10 1 1 16,-6 2 0-16,-21 0 1 15,-14 0 0-15,-13 1 1 16,-6-4-1-16,-19-2 2 16,6 7 0-16,-16-7 2 15,-1 5 2-15,-8 4 2 16,0-6-2-16,-12 8 1 16,-11-4 1-16,-15-4 5 15,-9 2 6-15,-8-9 22 16,-2-2 6-16,0-5 3 15,1-3-4-15,-3 1-25 16,5-2-8-16,-6-3-11 16,3-3-3-16,0-3-1 15,-1-6 0-15,7-12-1 16,1 0 1-16,3-7-1 0,-4-2 1 16,-4 4-1-16,-10-4 0 15,-13-3 2-15,4-2-1 16,-12-10 2-16,7-4-1 15,-3 7 3-15,-9 2 5 16,2 7 5-16,-6 5 0 16,5 3-2-16,6 2-7 15,-1 5-4-15,1 5 0 0,-3 3-1 16,-3 3-1-16,-2 7-1 16,-7 0 0-16,-10 7-2 15,-3-1 1-15,-22 6-2 16,-2 7 2-16,-18 5-2 15,-3-2 1-15,-4 10-1 16,-18-4 0-16,-17 10 0 16,-9 9 0-16,-26 2 1 15,-4 7-1-15,-16 3 3 16,-21 5 0-16,0 1 0 16,-19 2 2-16,-1 3-1 15,-12 2 3-15,-11 4 2 16,8 2 1-16,-6 4 5 15,17-3 2-15,4-7 1 16,14 1 0-16,15-9 0 0,6 1-3 16,36 0-5-16,2-9-1 15,20 4-4-15,9-4-1 16,8 3 0-16,12-1-1 16,3-4 0-16,6 0 0 15,13-4-1-15,4 3 0 16,21-1-22-16,12-2-47 15,33-3 47-15</inkml:trace>
  <inkml:trace contextRef="#ctx0" brushRef="#br0" timeOffset="118032.46">19146 11176 1077 0,'-26'15'433'0,"14"-2"-189"0,10 25-259 16,6 16-7-16,14 17 8 15,-3 7 3-15,19 23 11 16,3 16 10-16,12 21 8 16,9-1 1-16,-1 14-5 15,-2-2-8-15,-6-5 0 16,1 19 0-16,-22-15 1 16,1-1-1-16,1-3-1 15,-14-19 0-15,14-5-1 16,-3-6-1-16,6-11 0 15,11-4-1-15,6-10-1 16,3-4 0-16,8-2 0 16,5-3-1-16,5-8 1 15,8-7 0-15,4-16-1 16,-5-6 0-16,34-12 8 16,3-9 3-16,25-10 4 15,17-3 0-15,16-2-8 16,14-1-3-16,14 2-1 0,8 4-1 15,2-1 0-15,8-5 0 16,8-5-1-16,18-3 1 16,13-9 1-16,9 2 1 15,19-3-3-15,10 5 1 16,7 7-2-16,-3 1 1 0,1 9 0 16,-13 3 0-1,-5 4 2-15,-4 1 0 0,-11-4 1 16,-4-7-1-16,-2-3 1 15,2-6-1-15,7-7 1 16,9-6-1-16,13-6-1 16,0 2-1-16,17 2 0 15,-4 1 1-15,-5 0 0 16,-11 3 1-16,-34-12 2 16,-15 0 0-16,-56-14 1 15,-12 0 1-15,-59-11 8 16,-26-7 7-16,-30-16 7 15,-24-7 26-15,-10-12 17 16,-6 2 1-16,-8-7-4 16,-2-6-27-16,-6-14-24 15,-3-5-8-15,-9-12-5 16,-1-6 0-16,-6-7-1 0,-9-5 0 16,-4-13 0-16,-9 0-2 15,-14-6 0-15,1-6 0 16,-13 12-1-16,4-4 1 15,6 1 0-15,-3 6-1 16,17 10-1-16,-1 5 0 16,10 12 1-16,8 6-1 15,1 11 1-15,-4 11-1 16,-4 18 0-16,-10 0-1 0,-17 12-2 16,6 4-1-16,-22 13-3 15,-7 10-2-15,-16 10-2 16,-27 1 0-16,-32 5 2 15,-7 6 1-15,-64 7 2 16,-6 6-1-16,-47 15 0 16,-25 5 1-16,-27 16 0 15,-36 13 2-15,-23 11-1 16,-22 11 2-16,-20 13 0 16,6 14 0-16,-22 9 3 15,-14 8 0-15,-5-1 1 16,4-7 1-16,1 3 0 15,32-1 0-15,17-10 0 16,14-3 2-16,40-19 4 0,13-6-1 16,61-12 0-16,22-1-3 15,72-12-27-15,32-6-59 16,56 0 55-16</inkml:trace>
  <inkml:trace contextRef="#ctx0" brushRef="#br0" timeOffset="121892.98">24207 12930 526 0,'-26'-25'199'16,"2"-3"-146"-16,11 6-30 15,4-8-8-15,1-2 15 16,4 5 13-16,2-1 20 16,1 4 10-16,2 2 9 15,3 3-2-15,2 0-8 16,1 10-14-16,3 9-35 16,2 3-13-16,3 22 0 15,8 12 1-15,10 24 14 16,7 12 3-16,13 21-12 15,4 2 0-15,-4 12-7 16,-1 0 0-16,-18-9 0 16,-4-9-22-16,-13-23-69 0,-3-10-58 15,-10-12 78-15</inkml:trace>
  <inkml:trace contextRef="#ctx0" brushRef="#br0" timeOffset="122309.18">24097 13295 444 0,'2'-7'143'0,"7"-4"-145"15,3-3-7-15,10-6 9 16,-3-2 1-16,3-2 1 16,-4-4 2-16,-7-4 7 15,-6-2 14-15,-7-3 33 16,-6-2 18-16,-11-3 32 16,-1-3 9-16,-5 0 7 15,3-7-2-15,7-3-19 0,3 6-18 16,12 4-42-16,3 8-17 15,10 14-20-15,5 4-2 16,5 11 3-16,5 4 23 16,12 9 10-16,19 4-1 15,9 9-3-15,8 5-21 16,-1 13-10-16,-7 12-1 16,-5 3-34-16,-5 11-63 15,1 7 61-15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36:43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24208 11077 155 0,'-6'-66'146'15,"-1"55"48"-15,0 0-14 16,1-2-3-16,-1 3-20 0,2 0-13 16,0-1-14-16,1 0-25 15,0-1-6-15,-1-3-10 16,2 8-4-16,3 6-40 15,0-3-17-15,5 11-26 16,1 10-5-16,3 6 13 16,3 8 7-16,9 5 4 15,3-2-1-15,14 4-7 16,11 3-3-16,9-4-5 16,3 2 0-16,-7-9 4 15,-10-4 1-15,-9-10 8 16,-2-7-17-16,-7-2-117 15,4-9-132-15,-2-10 148 16</inkml:trace>
  <inkml:trace contextRef="#ctx0" brushRef="#br0" timeOffset="271.56">25008 10710 852 0,'-18'9'387'0,"-5"2"-151"0,-6 9-140 16,-5 6-9-16,-5 15-21 16,2 4-10-16,2 15-11 15,3 2-6-15,1 18-3 16,0 3-2-16,4 6-12 16,0 4-8-16,9-11-5 15,-2-2-1-15,2-12 0 16,7-3 1-16,5-8-1 15,0-4 1-15,10-4-57 16,-2-6-62-16,9-8 69 16</inkml:trace>
  <inkml:trace contextRef="#ctx0" brushRef="#br0" timeOffset="1527.9">9901 10738 605 0,'-2'23'287'0,"-19"0"-125"16,-6 6-32-16,5 16-70 15,-8 9-21-15,-1 10-23 16,3 9-6-16,0 4 2 16,0 1 7-16,3-1 4 15,4-2 2-15,2-8-5 16,-2-5-6-16,7-16-1 15,-3-2 0-15,2-9-32 16,4-7-42-16,4-5-222 16,-2-5 188-16</inkml:trace>
  <inkml:trace contextRef="#ctx0" brushRef="#br0" timeOffset="1766.67">9445 10811 695 0,'2'27'338'15,"8"3"-142"-15,21 24-49 16,-1 0-12-16,19 4-59 16,7 5-26-16,8-2-28 15,7-3-7-15,3-3-3 16,0-3 1-16,-11-2 4 15,-4 0 3-15,-14-5-11 16,-4-4-59-16,-3-7 36 16</inkml:trace>
  <inkml:trace contextRef="#ctx0" brushRef="#br0" timeOffset="2700.32">10440 11374 449 0,'11'6'278'0,"-12"13"39"0,-8 9-163 16,13 9-58-16,0 4-31 0,5 6-51 16,6 0-6-16,-11 5 20 15,3 4-28-15</inkml:trace>
  <inkml:trace contextRef="#ctx0" brushRef="#br0" timeOffset="5916.3">15110 14274 135 0,'112'6'52'15,"-62"-16"-33"-15,4 0-18 0,25 2-1 16,7-6 0-16,29 2 0 15,7-1 0-15,21-1 8 16,8 4 32-16,6-3 18 16,11 2 6-16,-5 3-1 15,9-1-31-15,-1 2-12 16,-8-1-2-16,12-2 0 16,3-4 0-16,0 4-3 15,19-3 43-15,-2-1 13 16,1 2 6-16,15 1 2 15,-7 5-44-15,-2 3-19 16,-6 1-6-16,-27 3-4 16,-4 1-2-16,-10 7-3 15</inkml:trace>
  <inkml:trace contextRef="#ctx0" brushRef="#br0" timeOffset="36904.28">15785 14366 53 0,'3'-3'34'0,"4"1"0"15,-4-7 1-15,6 6-8 16,1-3-3-16,-1 0-8 16,3 8-6-16,-7 2-4 15,6 1 4-15,13-3 26 16,3 3 9-16,17-5 11 0,8 1 1 15,7-2-17-15,6-4-7 16,18 3-10-16,1-2-4 16,18 4 1-16,2 0 10 15,11-1 20-15,16-1-1 16,23-2-7-16,12-2-14 16,21 2-22-16,6-4-3 15,8-2-1-15,4 3 0 16,-16-7 1-16,-4-2 0 15,-10-1 1-15,-4-2 1 0,-1-2 18 16,-2-1 9-16,-11-3 6 16,-6-1 0-16,2 2-16 15,-17-8-9-15,-6-2-5 16,-9 3 1-16,-31-11 1 16,3 2 1-16,-20-2 52 15,-4-2 4-15,-21-9 4 16,-5 0 0-16,-13-2-49 15,-10 0-2-15,-3 6-2 16,-10-4 0-16,-15 0 3 16,-1-1 1-16,-18-4-3 15,-6 1 4-15,-21-3-10 16,-20-1-2-16,-26 11-5 16,-10 5-6-16,-22 4-2 15,-7 3 0-15,-16 5 0 0,-11-3 0 16,-16 0 1-16,-7 4 0 15,-9-5 0-15,-4 7 1 16,5 0 0-16,-7-5 0 16,-4 8 1-16,-3-3-1 15,-17 4 1-15,3 2-1 16,-8 11-1-16,-1 3-1 16,10 9 0-16,-5 8-1 0,14 6 1 15,9 7-1-15,17 14 0 16,22 1-1-16,1 16 1 15,9 2-1-15,13 9-1 16,4 0 1-16,14-1 0 16,46-7 0-1,40-24 0-15,1-4-1 0,-99 95 1 16,2 2-1-16,34 4 0 16,49-44 0-16,16 1 0 15,10-1-1-15,19 7-2 16,14-5-1-16,21-9-1 15,12-5 0-15,16-11 2 16,11-7 2-16,14-1 4 16,15-12 2-16,26-3 0 15,12-3 1-15,29-12 0 16,20-6 0-16,19-12 0 0,14-4 2 16,21-1 1-16,-7-4 2 15,12 5 3-15,-14 3 0 16,-16 4-1-16,-4 7-1 15,-37 6-48-15,-6 0-64 16,-13 7 67-16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37:01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8583 12393 596 0,'-15'-20'201'0,"4"7"-194"16,9-2-9-16,5-4-2 16,9-9 1-16,3-1 0 15,7-7 1-15,1 2 1 16,4-1 0-16,10-2 0 0,10 0 1 15,2-5 0-15,12-7 8 16,3-3 4-16,7-8 6 16,10-1 1-1,13-10-6-15,9 5-2 0,9-2-3 16,7 4-2-16,4 8 1 16,7-6 1-16,13-4 18 15,0-6 6-15,19-6 3 16,6 4-2-16,7 0-18 15,15 2-5-15,7 4-6 16,4 0-1-16,15 1-1 16,-11 0-1-16,7 5 51 15,13 4 8-15,3 7 4 16,13-2 0-16,9 7-52 16,6-5-7-16,9-1-4 15,7 2 1-15,5-4-1 16,0 4 0-16,2 9 2 0,9 1 1 15,13 7 0-15,0 6 1 16,21 2-1-16,-7 8 3 16,3 3 2-16,9 3 0 15,-10 8-1-15,9-1-2 16,-2 8-4-16,-4-1 0 16,1 11 57-16,-19 3 1 15,25 8 4-15,1 11 1 0,16 15-55 16,27 5-3-16,-7 9 0 15,-14 1-1-15,20 1-2 16,-17 3 2-16,-36 6-2 16,16 5 0-16,-58 11-1 15,-5 4-1-15,-16-4-1 16,-28 0-46-16,-13 0 91 16,-12 2 3-16,-17 4 3 15,-3-3 47-15,-9-10-91 16,-16-1-1-16,-8-3-1 15,-5 4 0-15,-24-5 0 16,0-8-1-16,-20-16 50 16,-9-11 2-16,-2-11 3 15,-2 0 1-15,-23-7-47 16,-7-2-4-16,-30-7 1 16,-12-5 0-16,1-6-17 0,-15-5-33 15,4-5-169-15,1-7 141 16</inkml:trace>
  <inkml:trace contextRef="#ctx0" brushRef="#br0" timeOffset="314.2">24905 11461 1140 0,'37'-6'392'0,"-12"11"-371"16,4 4-7-16,11 22-11 16,4 3 6-16,9 22 6 15,2 9-4-15,2 17-9 16,-2 4-1-16,4-5 50 16,-6-6 5-16,-12-9 9 15,-1-3 20-15,-18-1-34 16,-20 0-1-16,-17 0 1 15,-22-5-17-15,-32-10-5 16,-16 0-2-16,-39-13-4 16,-34-2-4-16,-55 7 124 15,-36 2-105-15</inkml:trace>
  <inkml:trace contextRef="#ctx0" brushRef="#br0" timeOffset="4945.6">22478 10098 1091 0,'-46'29'407'0,"-1"43"-313"15,-11 22-55-15,-20 40-24 0,-3 21-8 16,-9 17-2-16,5-2 2 15,24-10 0-15,4-23 1 16,18-27 0-16,14-14 34 16,4-31-128-16,7-14 74 15</inkml:trace>
  <inkml:trace contextRef="#ctx0" brushRef="#br0" timeOffset="5142.3">21466 9851 883 0,'18'-47'310'0,"20"34"-250"15,8 26 14-15,22 35-1 16,12 20 7-16,17 58-28 16,1 26-15-16,16 39-19 15,8 19 1-15,-7-8 11 16,3-5 9-16,-24-9-109 15,-17-9 62-15</inkml:trace>
  <inkml:trace contextRef="#ctx0" brushRef="#br0" timeOffset="46253.46">15200 16918 183 0,'5'4'63'16,"-2"0"-50"-16,14 5-20 16,7 4-2-16,10 5 4 15,1-4 0-15,7 3 0 16,2-4 2-16,10-2 7 15,6 1 11-15,13-5 8 16,18 1 1-16,15-2-5 16,13-6-9-16,6 0-6 15,2-3-1-15,6 1 0 16,3 2 2-16,7 0 60 16,6 5 8-16,0-5 3 0,-4 0-2 15,18-3-58-15,-3-3-9 16,4 4-2-16,16-1-1 15,1-4 5-15,1-6 2 16,19-4 6-16,2-6 1 16,-2-5-2-16,5 2-2 15,-19-4-3-15,-15 3-1 16,-15-4-1-16,-14 6 0 0,-14-3 0 16,-12 1 0-1,-17-3 1-15,1 2 0 0,-21-8 2 16,5-1 1-16,-8-17 0 15,-11-5-1-15,-1-16-1 16,-10 0-1-16,-14 0 1 16,-6 4 0-16,-17 5 3 15,-10-4 3-15,-15-5 12 16,-9-5 6-16,-18-6 3 16,-11 6 0-16,-15 3-13 15,-14-1-4-15,-18-5-4 16,-9-2 0-16,-22-3-2 15,-7 9-2-15,-21 8-5 16,-7 11-2-16,-12 6-5 16,-16 1 0-16,-7 4 0 15,0-4 0-15,-16 0 0 0,3 8 0 16,-4 4 0-16,-7 6-1 16,3 7 0-16,-5 7-1 15,-3 11 0-15,-8 4-1 16,-9 14-1-16,-10 6 0 15,-9 29-1-15,-4 7 1 16,4 29 0-16,3 0 1 16,12 6-1-16,21 5 0 15,15 1-1-15,25 11 0 16,32 7-2-16,18 4 0 0,27 4-2 16,10 3-2-16,29 7 0 15,4 0-1-15,37 2 2 16,15 0 1-16,32-8 2 15,18-1 1-15,33-16 3 16,19-8 0-16,20-5 0 16,11-2 1-16,21-11-1 15,9-3 1-15,14-15 0 16,11-5 1-16,2-1 2 16,-4-4 1-16,20-4-23 15,-6-4-39-15,17-1-203 16,9-3 175-16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22:46.5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15126 8583 1056 0,'-16'3'465'0,"5"-7"-268"16,5-4-72-16,6 1-86 15,0 1-29-15,6 4-2 16,3-2 10-16,5 8 19 15,5 0 1-15,14 7 3 0,8 2-6 16,1 3-5-16,3 1-1 16,1 0-7-16,-6 3-2 15,10 2-10-15,0 4 0 16,-9-8 3-16,1 2 2 16,-6-7 5-16,-7-4-19 15,4 4-83-15,-6-6-96 0,0-4 105 16</inkml:trace>
  <inkml:trace contextRef="#ctx0" brushRef="#br0" timeOffset="246.98">15751 8101 1177 0,'-14'4'563'0,"-4"-4"-252"15,12 6-115-15,10 16-137 16,5 16-42-16,6 23-17 16,13 12 3-16,-4 24 4 15,0 3 1-15,-1 12 1 16,-2 6-1-16,-4-6 1 16,3-6 0-16,6-18-14 15,-4-12-44-15,4-13-370 0,4 5 298 16</inkml:trace>
  <inkml:trace contextRef="#ctx0" brushRef="#br0" timeOffset="1747.4">26639 17339 958 0,'-13'0'420'15,"1"-5"-159"-15,2-3-211 16,6 7-29-16,4-1-4 16,-1-1-5-16,1 3 5 0,-1 0 6 15,0 0 7-15,-3 3 2 16,-10 23-10-16,-40 38-11 15,20-22-9-15,3 7-2 16,-5 3 0-16,-1 12 0 16,-3-1 1-16,-4 0-1 15,1 5 0-15,3-2 0 16,7-2 0-16,0-3 0 16,9-11-31-16,-3-8-27 0,3-18-119 15,5-3-147-15,-4-9 208 16</inkml:trace>
  <inkml:trace contextRef="#ctx0" brushRef="#br0" timeOffset="2087.5">25920 17312 958 0,'22'33'423'0,"-6"6"-112"16,14 13-309-16,8-1 1 16,14 7 8-16,7-11 17 15,11 0 16-15,4 1-1 16,2-7-4-16,5 6-15 15,-9-5-9-15,-8 3-3 16,-21-5 1-16,-8-2 0 16,-21-6-3-16,5-1-1 0,-8-2-38 15,-4-3-42-15,3-4-184 16,-8 1 164-16</inkml:trace>
  <inkml:trace contextRef="#ctx0" brushRef="#br0" timeOffset="19514.45">2560 10869 341 0,'-32'-2'138'0,"1"1"-86"16,12 7-8-16,6-1-8 0,-3-3-3 15,11 2-4-15,-13-4 0 16,0-1 2-16,-2 2 0 15,-9-4 2-15,0 3-1 16,-8-1-5-16,0 1-5 16,-3 5-5-16,1 1-1 15,-7 6-5-15,-1 0-2 16,-1 7-5-16,0-5-1 16,-2 7-2-16,8-5 0 15,11 1-1-15,-3-1 0 16,14-3-2-16,-2 2-3 15,2-3-2-15,7 6 0 0,5 9 0 16,7 3 1-16,-2 9 3 16,-2 3 1-16,2 5 0 15,-5 5 1-15,-1 7 0 16,3 10 0-16,-4 11 1 16,-2 8 0-16,-1 18 0 15,1 8 0-15,-3 8 0 16,1 0 1-16,2-1 0 15,-1 2 0-15,1 1 0 16,-2-1 1-16,-7 2 0 16,-1-13 0-16,-2-3 1 15,-1-11 0-15,3-11-1 16,9 0-1-16,4-9 0 16,6 2-1-16,12-2-1 15,3-6-2-15,20-5-2 0,12-4 0 16,25-8 0-16,22-4-28 15,33-17 24-15</inkml:trace>
  <inkml:trace contextRef="#ctx0" brushRef="#br0" timeOffset="20439.68">14169 10869 308 0,'64'-14'105'16,"8"-3"-91"-16,17 9 14 15,0 0 3-15,8 1 3 0,-5 3 12 16,-15-2 35 0,-6 1 23-16,-18-3 35 0,-11 0-6 15,-3 6-38-15,-7-3-27 16,-8 10-40-16,-1 1-16 16,-1 12-13-16,-1 5-2 15,0 16-1-15,2 14 0 16,3 9 3-16,1 14 1 15,2 18 0-15,-4 12 0 16,6 13 1-16,-10 17 0 0,0 19-1 16,8 7 0-16,-13 20 0 15,10 3 0-15,-5 0 0 16,-12 4 0-16,-5-12 2 16,-7-9 1-16,-15-17-12 15,10-10 52-15,-22-30 56 16,0-13 22-16,0-21 45 15,-17-14-44-15,-6-12-44 16,-6-1-22-16,-17-6-49 16,6-7-25-16,10-2-52 15,9-7-46-15,33-12 74 16</inkml:trace>
  <inkml:trace contextRef="#ctx0" brushRef="#br0" timeOffset="26481.6">7038 11738 163 0,'-25'-8'133'0,"6"-5"17"16,6 5-17-16,6-1-59 16,3 3-20-16,2 1-22 15,-1 2 1-15,3 0-3 16,-2 1-6-16,1 1-15 15,0 0-8-15,1-1-7 16,0 2-1-16,0 0 1 16,2 0 3-16,20 3 1 15,37 4 2-15,-22-6 0 16,3-1 0-16,5-2 0 16,3-1 0-16,6-4 0 15,3 1 2-15,0-4-1 16,0 1 0-16,-5-1-1 15,-4 3 0-15,4 4 4 16,-7 3 3-16,1 6 6 16,-1 3 1-16,-9-1 0 15,0 1-4-15,-8 2-3 0,-1-2-1 16,-6-1-1-16,-1-3 1 16,-5-3 6-16,4-1-66 15,2-2 42-15</inkml:trace>
  <inkml:trace contextRef="#ctx0" brushRef="#br0" timeOffset="29318.49">3377 12478 33 0,'20'-12'8'0,"-2"12"-13"16,7-4-5-16,14 11 2 15,10 7 2-15,7-1 2 16,9 5 3-16,2-3 1 16,-2-2 0-16,23-3 0 15,7-9 0-15</inkml:trace>
  <inkml:trace contextRef="#ctx0" brushRef="#br0" timeOffset="29839.64">6696 12518 69 0,'4'-13'41'0,"-3"4"-9"0,10-2-15 15,20 6-22-15,8 2-3 16,20-1 0-16,6 6 0 16,19 0 2-16,10-1 0 15,23 4 4-15,10-3 0 16,12 1 2-16,8 0 0 16</inkml:trace>
  <inkml:trace contextRef="#ctx0" brushRef="#br0" timeOffset="30203.31">9859 12523 371 0,'2'-9'176'16,"-5"1"-24"-16,0-1-163 15,19 6-7-15,13 3 2 16,9 0 9-16,15 5 1 16,7-4 3-16,5 2-1 0,18-1-31 15,9-2-39-15,25 0 47 16</inkml:trace>
  <inkml:trace contextRef="#ctx0" brushRef="#br0" timeOffset="30565.46">12912 12578 452 0,'52'-19'181'0,"15"1"-141"0,29 10-6 16,12-1-3-16,17 7-27 16,15 0-59-16,16 2 41 15</inkml:trace>
  <inkml:trace contextRef="#ctx0" brushRef="#br0" timeOffset="36371.69">4982 13350 309 0,'-16'-7'147'16,"-7"-4"-68"-16,4 9-2 0,10 2-41 16,3 0-14-16,3 0-21 15,3 0-5-15,0 0-4 16,0 0 0-16,0 0 1 15,0 0 3-15,5 6 1 16,2 9 0-16,41 35 1 16,-32-36-1-16,4 3-1 15,2 6 1-15,-3-2-1 16,5 7 0-16,-2 3 1 16,-3-2 1-16,4 4 2 15,-3-4 0-15,-1-1-93 16,8 0 70-16</inkml:trace>
  <inkml:trace contextRef="#ctx0" brushRef="#br0" timeOffset="36721.39">5398 13298 406 0,'-14'0'199'15,"-4"-7"-17"-15,8 7-171 16,2 1-9-16,1 9-3 16,-1 8-5-16,-1 12 1 15,0 4 1-15,1 9 2 16,-2-1 1-16,3 2 0 15,1 0 1-15,-5-5 1 16,2 4 1-16,-9-1 1 16,2 1-1-16,-4 2 0 15,-2 3-1-15,-1 4-31 16,-2-3-22-16,2 3-62 16,8-1-72-16,9-5 123 15</inkml:trace>
  <inkml:trace contextRef="#ctx0" brushRef="#br0" timeOffset="37486.76">8172 13483 300 0,'0'0'147'16,"-1"-1"-69"-16,0-1-18 15,0 1-15-15,-8-1-26 16,-1 1-6-16,-2 2-6 16,-32 18-1-16,22 6-1 15,-5 4-1-15,-6 7 2 16,-3 3 0-16,0 5-1 15,-3-4-1-15,4 4 0 16,2-3-1-16,1-4 1 16,1-3-1-16,1-2-1 15,2-2 0-15,-1-2-2 16,5-4 0-16,1 1-3 16,0-3-4-16,9-3-67 15,2 0-60-15,3-6 83 0</inkml:trace>
  <inkml:trace contextRef="#ctx0" brushRef="#br0" timeOffset="37841.93">7677 13483 210 0,'-2'-5'81'15,"1"3"-65"-15,6 6-6 16,-5-4-13-16,0 0-2 16,9 16 1-16,48 38 2 15,-30-34 1-15,4 2 1 16,3-3 2-16,5-4 20 15,2 2 5-15,-5-3 3 16,-1 0-1-16,-7 0-18 16,-5-3-2-16,-7 3-3 0,-3 2 0 15,0 0 0-15,-2 2-1 16,3 7-2 0,3-2-1-16,13 10-2 0</inkml:trace>
  <inkml:trace contextRef="#ctx0" brushRef="#br0" timeOffset="48266.37">2642 4894 418 0,'-58'0'147'16,"7"0"-137"-16,20 5 1 15,-6-2-7-15,5 1-1 16,-2 1 0-16,-16-2-2 16,7 3 1-16,-2 6 5 15,-3-2 6-15,-4 9 6 0,-4-3 2 16,0 17-4-16,-7 2-6 16,4 5-6-16,-2 15-3 15,1-5-4-15,8-1-2 16,12 9-4-16,13 3-1 15,21 20-1-15,4 5 2 16,9 11 3-16,7 4 1 16,4 3 3-16,4 12 1 15,-10 12 0-15,-2 4 0 0,-17 11 0 16,-4 5 0-16,-8 13 0 16,-2 6 1-16,-1 19-1 15,-1 1 2-15,7 9-1 16,-2-1-1-16,9 0 0 15,5 12 0-15,3 1 0 16,-2 4 1-16,-2 1 0 16,4-10 0-16,0-2 0 15,3-9 0-15,10-28-1 16,6-5 0-16,15-35 0 16,4-11 1-16,22-15 0 15,-1-14 0-15,3-12 0 16,9-5 1-16,0-6 0 15,13-3-10-15,26-9 6 0</inkml:trace>
  <inkml:trace contextRef="#ctx0" brushRef="#br0" timeOffset="52793.91">6437 4908 46 0,'-119'-39'42'0,"-3"7"33"16,-11 5 3-16,-1 5 9 16,-15 1 3-16,1 7-20 15,42 17-10 1,53-2-23-16,1 0-13 0,-162 18-12 15,19 18-6-15,17 19-5 16,70-7-1-16,23 21-1 16,8 9-1-16,13 9 0 15,9 1-1-15,23-2 1 16,11 3 0-16,27 5-2 16,19 10 1-16,17-13-2 15,5-4-1-15,16-16-1 16,4-7 0-16,11-6 0 0,9-2 1 15,30-3 3-15,0-9 1 16,8-9 2-16,9-13-44 16,10-12 34-16</inkml:trace>
  <inkml:trace contextRef="#ctx0" brushRef="#br0" timeOffset="167206.12">18433 16206 576 0,'24'-6'213'15,"-41"1"-151"-15,21 9-47 16,3 4 2-16,-4 5 10 15,-2 9 13-15,0 6 12 16,-1 6-2-16,-3 10-8 16,-2 5-15-16,-6 8-20 15,-2 3-3-15,7-1-2 16,-3 6 1-16,0-7-1 16,0 2 0-16,1 1 4 0,0-2 2 15,6 1 3-15,6 2-1 16,18-12-4-16,8 0-3 15,19-11-3-15,6-8 0 16,11-6-1-16,8-4 1 16,4-5 0-16,8-2 0 15,12-6 0-15,11 3 1 16,14-4 1-16,6-2-2 16,15-2 0-16,9-3 0 0,11-4 0 15,8 3-1-15,11-3 1 16,-5 2 0-16,16-2 0 15,2 0 1-15,6 4-1 16,2 2 0-16,2 3 0 16,6-3-1-16,2 3 1 15,8 3-1-15,17 0-1 16,0 3 1-16,9-2-1 16,8 4 0-16,12 2 1 15,12 2 0-15,6 2 1 16,18-1 2-16,6 1-2 15,8-4 0-15,5 1-2 16,-14-5-1-16,-6 1 2 16,-2 2 1-16,-2 1 0 15,-2 2 2-15,14-5-1 0,-7 3 0 16,4 2-1-16,21 0 0 16,-14-4-1-16,8-7-1 15,-8 3 0-15,-20-8 0 16,-4 3 2-16,-15-4 1 15,-26-6 2-15,-6 1 1 16,-26-1 0-16,-14-9 1 0,-6-1 8 16,-14-6 19-16,-19 1 11 15,-3-6 2-15,-22-6 11 16,-8-4-3-16,-24-12 23 16,-11-1 11-16,-23-15-2 15,-10-5-13-15,-17-12-33 16,-17-8-14-16,-15 1-24 15,-1-14-8-15,-13-2-19 16,-2-3-8-16,-4-6-13 16,-15 6-2-16,-8 1-3 15,-1 11-22-15,-18 17-153 16,-5 0 156-16</inkml:trace>
  <inkml:trace contextRef="#ctx0" brushRef="#br0" timeOffset="175747.04">19299 16807 145 0,'-36'28'52'15,"36"-28"-48"-15,0-1-2 16,0 1-2-16,0 0 0 0,0 0 18 15,0 0 31-15,0-2 21 16,0 1 8-16,0 0-7 16,0 0-24-16,0 0-10 15,0-1-9-15,2 1-6 16,10-6-6-16,3 2-8 16,27-17 1-16,-29 12 1 15,-3 5-1-15,1-1 1 16,2 1-2-16,-2 3-1 15,2 0-1-15,2 0-3 16,1 0-1-16,1 0-1 16,-3 0 0-16,-1 1-1 15,-1 1 1-15,1-1 0 16,-1 1 0-16,-2 0 0 16,1 0-1-16,-2 1 0 15,-2 2 0-15,-3-1 0 16,-5 0 0-16,-1-2 0 0,1 0 0 15,1 0 0-15,0 0 1 16,0 0-1-16,0 0 2 16,0 0 2-16,0 2 2 15,0-2 1-15,0 1-1 16,0 0-4-16,-1 1-2 16,-3 6 0-16,-1-3 0 15,-11 0 2-15,-41 29 2 0,23-31 3 16,5 2 3-16,-4-4 6 15,1 4 0-15,2-1-2 16,1-1-3-16,3 4-7 16,1-6-2-16,11 1-1 15,1-1 0-15,5-1 1 16,0-1 1-16,2 0 2 16,5-1 0-16,1-1-2 15,0 3-2-15,0-1-3 16,0 0-1-16,0-1 1 15,18-1 2-15,51-12 0 16,-33 12 1-16,8 0-1 16,-5-2 0-16,0 4 0 15,2-3 1-15,-8 4 1 16,-1-1 0-16,-17 1 16 16,-2 0 14-16,-13 0 11 0,-3 0 5 15,1 0-7-15,0 0-14 16,1 0-10-16,1 0-5 15,-1 0-7-15,-1 0-2 16,1 0-1-16,-6 4 0 16,-19 4 0-16,-26 11 0 15,24-13-1-15,0 0 0 16,3-3 0-16,-1 2 0 0,4-2-1 16,1 5-3-16,2 1-44 15,-1-1-42-15,7 1 55 16</inkml:trace>
  <inkml:trace contextRef="#ctx0" brushRef="#br0" timeOffset="-167701.3">19733 14124 141 0,'-42'-17'74'0,"38"13"-21"16,-4-2-22-16,2 0-20 16,0 3 1-16,-2-1 16 15,1-3 16-15,1-3 34 16,3 4 9-16,1-2 0 16,-3 4-12-16,4 4-40 15,1 0-17-15,0-2-19 16,0 2-6-16,14-2 4 15,17-3 2-15,55-9 1 16,-35 3 0-16,-3 4 0 16,-2 1 0-16,-3 5 0 15,-2 1 0-15,-5 0 0 0,-8 0 1 16,-9 0 2-16,-7-3 22 16,-12 1 50-16,10 4 19 15,-8-2 13-15,-4 2-20 16,-3-1-48-16,4-1-17 15,-8-1-16-15,-6-1-1 16,-43 2-4-16,30 4-1 0,-3 6 1 16,-4 7 0-16,2-3 0 15,0-4 0-15,1 0 0 16,3-5 1-16,14 2 1 16,-1-7 0-16,9 0 1 15,3 0 0-15,0-7 0 16,2 7-1-16,2-1-2 15,-1 1 1-15,-1-1-4 16,1-1-2-16,0 1-146 16,-1 1 112-16</inkml:trace>
  <inkml:trace contextRef="#ctx0" brushRef="#br0" timeOffset="-166859.17">23306 13592 163 0,'-12'-9'100'0,"-3"4"-13"16,9 4 10-16,1-4 4 0,5 0 7 15,-1-1-4-15,-3-2-4 16,2 0-4-16,-2 1-12 15,3-1-5-15,1 3-16 16,-4 1-9-16,-4 4-24 16,-4 0-13-16,-9 0-14 15,1 2-3-15,-4 8 0 16,2-4 0-16,2 4-1 16,4-1 1-16,7-5-2 15,0 3 1-15,8 1-3 16,1-6 0-16,2 9 1 15,6-4 0-15,4 3 1 16,2 0 1-16,10-2 1 16,3 0-1-16,10-5 1 15,7 1 0-15,2-4 0 16,2-3 0-16,-3 0 1 0,-1 0-1 16,-2 0 0-16,-2 0 0 15,-12 3 3-15,-6 3-30 16,-6 3-155-16,-9 6 130 15</inkml:trace>
  <inkml:trace contextRef="#ctx0" brushRef="#br0" timeOffset="-166211.65">27168 11963 571 0,'-14'-10'218'15,"6"2"-167"-15,-7 2 19 16,-3 2 4-16,-3-1-14 16,-12-1-13-16,1 6-16 15,-2 0-3-15,0 3-8 16,3 0-5-16,5 3-6 16,-2-1-2-16,1 5-1 15,1-4 2-15,7-5 0 0,2 3 1 16,13-4-3-16,-2 1-6 15,9 4-4-15,14-2-37 16,19 4 29-16</inkml:trace>
  <inkml:trace contextRef="#ctx0" brushRef="#br0" timeOffset="-164901.56">30762 10821 430 0,'2'-3'145'0,"-7"6"-140"15,-2 5-3-15,-19 9 1 16,-18 4 1-16,-25 6 1 16,-11-4 0-16,-17-10 1 15,-2-2 1-15,13 0-1 16,1-6 1-16,22-3-2 16,15 3-1-16,15-1-2 15,12-3 1-15,16 3 3 16,5-4 13-16,13-1 24 15,9 1 9-15,11-3 11 16,6 0-4-16,9 0-8 16,5-1-2-16,-1 2-4 15,2-3-5-15,-10 3-15 16,-7-2-7-16,-14 8-27 16,-8 2-102-16,-5 12 79 15</inkml:trace>
  <inkml:trace contextRef="#ctx0" brushRef="#br0" timeOffset="-161408.25">19942 13873 146 0,'-18'-30'121'0,"8"8"25"0,1 5 2 15,1 2-46-15,0 7-35 16,1-1-51-16,0 2-10 16,-3 0-3-16,4-2-1 15,-7 3 3-15,2-3 3 16,-2 2 6-16,-4 4 1 0,0 2 2 16,-4 1-3-16,4 3-7 15,1 6-3-15,-5 7-4 16,4 4-2-16,-3 12-1 15,-1 4 1-15,5 3-1 16,1 0 0-16,13 0-1 16,0-4 1-16,8-5 1 15,4-4-1-15,6-6 3 16,8-3 0-16,8-5 0 16,3-5 1-16,-2-5 3 15,-3-4 1-15,-2-9 13 16,-3 0 7-16,-6-12 15 15,1-6 3-15,2-4-7 16,0-4-8-16,5-4-15 16,-1 3-5-16,-7-4-4 15,-2 0 1-15,-12 4 1 16,-5 0 0-16,-8 11 0 16,-11 5-1-16,-7 5-2 0,-7 6-2 15,-11 5-1-15,-3 8 0 16,-11 15 0-16,-9 8-1 15,8 17 0-15,1 6-1 16,7 12 0-16,11-1-1 16,8-5 0-16,10-5-1 15,22-4 0-15,8-4 1 0,13-12 1 16,6-2 1-16,11-14 1 16,-3-4 3-16,13-12 0 15,2-7 1-15,0-11 0 16,8-5 0-16,-11-8 0 15,-3 1 0-15,-8 1 2 16,-7 0 1-16,-12 0 3 16,-5 5 5-16,-12 6 22 15,0 8 5-15,-11 12-2 16,-6 1-7-16,-8 18-24 16,-7 4-7-16,-5 10-1 15,-2 2 1-15,3-2-1 16,8-4-1-16,15-6-2 15,12-4-3-15,8-7 1 16,9 1 1-16,7-7 3 0,1-4 2 16,-1-3 3-1,2-8 0-15,-7-7 0 0,1-1-6 16,-6 3-144-16,-5 4 108 16</inkml:trace>
  <inkml:trace contextRef="#ctx0" brushRef="#br0" timeOffset="-159229.45">21712 13611 357 0,'-7'-2'118'0,"-1"4"-116"16,-3 0-4-16,6 5 1 16,-1 7 1-16,-3 0 2 15,1 2 5-15,-1 5 12 0,-1-2 3 16,3 7 0-16,-2 5-4 16,-1 1-10-16,6 1-4 15,4 1-2-15,0-2-1 16,0-3-1-16,0 1-2 15,-4-5 1-15</inkml:trace>
  <inkml:trace contextRef="#ctx0" brushRef="#br0" timeOffset="-158862.41">21422 13940 228 0,'6'-1'92'16,"2"7"-39"-16,11 9-44 15,4 2 3-15,3 6 0 16,3-1-2-16,-2-4 0 16,3-1 12-16,0-5 40 0,-5 0 21 15,-8-8 33-15,7-3 4 16,-12-2-15-16,3-1-17 16,4-6-36-16,-9-4-18 15,6 1-32-15,-5 3-47 16,-10-7 32-16</inkml:trace>
  <inkml:trace contextRef="#ctx0" brushRef="#br0" timeOffset="-158499.08">21533 13786 470 0,'-9'-9'161'16,"8"-2"-149"-16,5 6-11 15,5-3 1-15,6-3 1 0,0-4 2 16,2-3 13-1,1 0 7-15,-4 1 8 0,3 0 4 16,-2 6 9-16,-2-1-1 16,-2 7 0-16,-1 1-4 15,-2 5-16-15,0 1-6 16,5 4-7-16,8 2-4 16,-3 6-6-16,7 3-2 15,0 7-67-15,0 4-81 16,6 5 94-16</inkml:trace>
  <inkml:trace contextRef="#ctx0" brushRef="#br0" timeOffset="-157304.68">25434 12107 799 0,'68'27'281'0,"-72"-32"-256"0,4 6-11 16,7 7-17-16,2 5-2 15,-4 10 6-15,4 1 5 16,2 13 6-16,0 4 2 16,-1 2-3-16,-3 9-1 15,-7-4-4-15,-5 0-1 16,4 10-1-16,-8 4-1 0,8 20 4 15,-8 9 2 1,-3 6 1-16,7 1 1 0,-4-3-5 16,2-6-2-16,8 1-1 15,2-4 0-15,-10-9 0 16,11-7 0-16,-8-15 0 16,4-8 0-16,-2-4 0 15,-14 2 0-15,9-2 0 16,-10 3-1-16,6-1 0 15,-1-3 0-15,0-1 1 16,-1-10-2-16,4-3-1 16,3-3-13-16,3-8-67 15,3 1-75-15,0-10 95 16</inkml:trace>
  <inkml:trace contextRef="#ctx0" brushRef="#br0" timeOffset="-156946.65">25240 13847 797 0,'1'12'266'0,"4"-5"-263"16,6 3-7-16,7 11-3 15,-2 8-2-15,3-1-1 16,-5 1 1-16,-3-12 5 16,-1-9 4-16,0-8 14 15,5-3 8-15,2-11 16 16,3 0 6-16,10-9 1 15,3 1-10-15,3-13-16 16,6-3-8-16,-1-8-103 16,3-8-128-16,12-4 142 15</inkml:trace>
  <inkml:trace contextRef="#ctx0" brushRef="#br0" timeOffset="-156498.2">25164 12244 574 0,'-1'15'202'16,"3"-4"-167"-16,8-8-19 15,2-1 27-15,10-10 57 16,1-12 21-16,10-8 8 15,6-9-20-15,9-5-50 16,0-3-18-16,10 2-20 16,-2 4-6-16,-1 7-11 15,4 8-4-15,-14 12-5 0,-2 7-4 16,-14 12-4-16,-7 3 0 16,-8 23 4-16,-2 6-31 15,-1 21-240-15,-2 19 202 16</inkml:trace>
  <inkml:trace contextRef="#ctx0" brushRef="#br0" timeOffset="-155642.84">28983 11132 446 0,'-11'-23'195'0,"9"6"-107"16,3 4-22-16,3 5-34 15,4 2-17-15,-3 0-16 0,4 4-1 16,-1 3-2-16,-3 5 4 15,1 7 9-15,-4 11 4 16,0 16 2-16,2 17-2 16,-4 22-8-16,1 7-2 15,2 17 12-15,-2 0 22 16,5 11 6-16,1 4 1 16,4 0-11-16,3-4-21 15,0 5-5-15,-1-2 0 16,-3-10 2-16,-2-3 0 0,-8-23 0 15,0-5 0-15,-3-5-2 16,2-7-1-16,1-2-1 16,0-9 0-16,5-10-1 15,2-6 0-15,1-8-1 16,1 0-2-16,1-1-87 16,0 5-98-16,-1 4 117 15</inkml:trace>
  <inkml:trace contextRef="#ctx0" brushRef="#br0" timeOffset="-155244.56">28758 12895 706 0,'7'17'252'0,"7"-2"-198"16,18 9-60-16,6 15-1 16,5 4 1-16,2 9 1 15,-8 2-4-15,-6-8 0 16,-7-2 1-16,-3-15 8 15,-4-6 12-15,5-10 34 16,0-2 16-16,4-6 18 16,4-7 3-16,0-7-12 15,0-2-9-15,-2-9-15 16,0 0-10-16,1-4-20 16,3 3-9-16,3-1-22 15,2 0-42-15,3-3-217 16,4-3 188-16</inkml:trace>
  <inkml:trace contextRef="#ctx0" brushRef="#br0" timeOffset="-154853.74">28619 11393 963 0,'-4'-33'321'0,"11"6"-319"16,9 4-4-16,11-5-2 15,10 2 1-15,2-5 1 16,5 0 2-16,0-3 2 16,-5 0 7-16,3 9 13 15,-9 0 3-15,-3 17-1 16,-5 5-7-16,-3 9-17 16,4 16-6-16,8 31 0 15,2 10 1-15,13 31 5 16,-5 8 0-16,0 5 38 15,1 8-137-15,22 19 84 16</inkml:trace>
  <inkml:trace contextRef="#ctx0" brushRef="#br0" timeOffset="-154134.7">29290 13017 435 0,'2'-4'143'0,"-1"2"-143"16,-2 2-13-16,1 0-3 15,0 0-4-15,0 0-4 16,0 0-24-16,0-1 1 15,0-1 5-15,0 1 6 16,0 0 34-16,2-9 4 16,2-2 2-16,-2 2 5 0,8-30 30 15,-7 29 8-15,-3 6-3 16,3 4-10-16,-7 1-92 16,3 0-61-16,0 0 71 15</inkml:trace>
  <inkml:trace contextRef="#ctx0" brushRef="#br0" timeOffset="-153829.39">29134 12977 243 0,'-33'7'120'0,"6"-2"-39"16,5 2-15-16,5-3-20 15,3 2-7-15,5-1-17 16,1-2-5-16,6 8 12 16,2-6 8-16,5 10 23 15,1-5 5-15,4 9-14 16,1 8-10-16,1 1-13 15,-1 6 4-15,0-2 11 16,-1 3 2-16,-3-1-2 16,-2 4-13-16,1 5-18 15,1 0-3-15,2 9-7 0,1 4 0 16,-5 9 1-16,2 2 0 16,-6 2 1-16,-1 2 1 15,2-15 1-15,-2-3 0 16,1-14 1-16,-1-10-1 15,-1-6-1-15,0-6-1 16,0-8 5-16,-3-1-85 16,4-4 59-16</inkml:trace>
  <inkml:trace contextRef="#ctx0" brushRef="#br0" timeOffset="-153530.31">28912 13788 1121 0,'24'37'370'0,"14"16"-373"16,12 3-1-16,13 1-16 0,4-3-3 15,-2-13 3-15,-2-8 3 16,-20-27 26-16,-4-7 12 16,-5-23 11-16,-11-12-1 15,-5-22-32-15,-1-13-41 16,-12-22-110-16,6-7-72 16,1-9 134-16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38:10.5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8:38:24.992"/>
    </inkml:context>
  </inkml:definitions>
  <inkml:trace contextRef="#ctx0" brushRef="#br0">19362 7531 389 0,'-1'0'201'0,"-2"0"-36"16,3 0-10-16,-1 0-12 16,0 0 7-16,-1 0-6 15,1 0-8-15,0 0-24 16,0 0-15-16,0-1-26 16,-1-1-7-16,1-17-5 15,5-36-5-15,6 20-13 16,4-3-7-16,13-13-18 15,4 0-7-15,15-6-6 16,2-2-1-16,2 1-2 16,-7 3 0-16,-4 7 0 15,-8 5 6-15,-1 11-48 16,0 7-56-16,-17 5 65 0</inkml:trace>
  <inkml:trace contextRef="#ctx0" brushRef="#br0" timeOffset="296.04">19527 6814 1033 0,'11'-12'422'16,"-1"-5"-253"-16,18-5-113 15,15 3-7-15,5-1-34 16,1 4-11-16,6 10-2 16,-9 6 1-16,-5 0-1 15,-10 15 2-15,-12 4 8 16,-9 4 5-16,-10 14 18 16,-4-3 2-16,-10 4-4 15,1-7-4-15,0-4 10 16,0-4-58-16,10-6 20 15</inkml:trace>
  <inkml:trace contextRef="#ctx0" brushRef="#br0" timeOffset="668.73">20221 6676 726 0,'-17'8'375'15,"9"1"-78"-15,5 4-181 16,3 8-18-16,10 2-42 16,-10-1-17-16,11-3-16 15,-9-4 5-15,9-6 8 16,4-4 5-16,-1-6 15 15,5-3-3-15,-5-8-6 16,-1 0-3-16,-6-4 21 16,-6-1 4-16,-8 0 3 15,-4 3-4-15,-1 0-41 16,-2 2-11-16,-3 4-13 16,7-2-3-16,-2 1-39 0,7 1-33 15,5 2-166-15,9-4 152 16</inkml:trace>
  <inkml:trace contextRef="#ctx0" brushRef="#br0" timeOffset="964.4">20617 6471 785 0,'-11'-1'377'0,"-5"1"-134"16,1 4-34-16,0 4-67 16,-2 5-14-16,4 8-42 15,0 0-24-15,0 7-24 16,6-4-19-16,6 0-13 15,1 2-2-15,10-16-54 16,0 2-68-16,2-16 75 16</inkml:trace>
  <inkml:trace contextRef="#ctx0" brushRef="#br0" timeOffset="1157.41">20617 6373 1191 0,'-25'-10'536'0,"-4"3"-224"16,11 0-240-16,7 3-15 0,9-4-52 15,7 0-10-15,11 2-139 16,2-4 105-16</inkml:trace>
  <inkml:trace contextRef="#ctx0" brushRef="#br0" timeOffset="1726.91">20925 6377 651 0,'-16'7'286'0,"-3"7"-143"0,2 1-55 15,0 5-21-15,0 1-12 16,8 1-4-16,4-3 2 16,8-4 0-16,7-4-1 15,9-7-10-15,3-4-5 16,4-10-20-16,0-1-4 15,-8-6 0-15,-1-1 2 16,-13-3 1-16,2-1 8 16,-6 4 26-16,-1 0 7 0,1 7 23 15,-3-3 3-15,2 12-11 16,1 1-6-16,1 1-20 16,-1 0-12-16,0 0-19 15,0 0-6-15,11 12-7 16,13 17-1-16,43 38-1 15,-28-27 0-15,12 0 1 16,-9-2 0-16,-16-2 0 16,-5 0 1-16,-28-10 0 15,6 0 0-15,-15-4 2 16,-11-9 1-16,8-3 8 16,-11-8 3-16,5-9 4 15,3-5-2-15,1-6-6 16,4-2-4-16,4 2-5 15,-1-1-3-15,-1-6-15 16,3 7-19-16,-1-3-78 0,2 2-60 16,1 2-278-16,0-4 289 15</inkml:trace>
  <inkml:trace contextRef="#ctx0" brushRef="#br0" timeOffset="1939.11">20710 6475 831 0,'-1'8'341'0,"-1"6"-215"15,5 3-51-15,0-5-54 16,7-1-9-16,7 0-66 15,-1-8 41-15</inkml:trace>
  <inkml:trace contextRef="#ctx0" brushRef="#br0" timeOffset="2500.23">21536 6345 746 0,'-1'0'414'15,"0"-2"-67"-15,1 1-229 16,0 0-32-16,0 0-55 15,17-4-7-15,33-37-8 16,-34 30 5-16,-1-1 9 16,-5-4 10-16,-8 4 19 15,-2 2-1-15,-8-3-6 0,-2 4-12 16,-6 4-21-16,0 5-6 16,0 6-2-16,-3 8 4 15,3 4 14-15,-2 5 4 16,6 4 1-16,4-2-3 15,5-2-15-15,3-1-6 16,8-4-5-16,6-5-1 16,10-8 2-16,9-4-8 15,13-6-130-15,9-7-152 0,17 2 177 16</inkml:trace>
  <inkml:trace contextRef="#ctx0" brushRef="#br0" timeOffset="2781.93">21926 6023 1009 0,'-35'10'416'0,"18"-1"-261"16,6-1-49-16,9 6-64 16,9-2-16-16,11-1-11 15,6 6 2-15,8-2 3 16,0 7 8-16,-2 4 2 15,-6-7 16-15,-11 6 33 16,-4-5 2-16,-11 2 5 16,-8 1-11-16,-9-1-27 0,-3-3-10 15,1-6-15-15,-1-2-4 16,3-7-5-16,4-6-14 16,10-15-79-16,5-5-107 15,16-21 114-15</inkml:trace>
  <inkml:trace contextRef="#ctx0" brushRef="#br0" timeOffset="2949.75">22123 5818 734 0,'3'-1'459'0,"-3"16"31"16,0 7-259-16,9 12-133 16,2 8-31-16,11 0-48 15,5 2-7-15,-1-1 12 16,2-10-33-16,-5-4-292 15,-9 2 226-15</inkml:trace>
  <inkml:trace contextRef="#ctx0" brushRef="#br0" timeOffset="3088.76">22031 6121 1046 0,'-5'7'496'0,"7"-14"-214"0,7-3-127 15,13-6-108-15,3-6-33 16,17-1-114-16,12-1 76 16</inkml:trace>
  <inkml:trace contextRef="#ctx0" brushRef="#br0" timeOffset="3227.11">22582 6020 1480 0,'-22'11'604'0,"0"-4"-389"16,3-1-98-16,6-7-74 16,7-2 3-16,26-11-34 15</inkml:trace>
  <inkml:trace contextRef="#ctx0" brushRef="#br0" timeOffset="4495.18">23120 6387 421 0,'-5'-6'275'15,"3"-5"4"-15,0 0-50 16,0-6-51-16,-4-1-20 16,0-9-26-16,-2-1-12 15,-1-8-23-15,0-5-11 16,2-2-14-16,-2-10-10 0,8 0-16 15,0-2-7-15,4 9-16 16,4 2-5-16,2 11-6 16,5 4-1-16,7 6 1 15,3 6-1-15,6 10-7 16,1 2-4-16,9 11-2 16,-5 6-2-16,-8 3 3 15,-1 4 1-15,-19-1 2 16,-6 2 1-16,-11-2 1 15,-11 0 1-15,-1-1-1 16,6-5 0-16,10-5-2 16,6-4-2-16,15-3 1 15,2-2-1-15,6 2-1 16,3-1 0-16,-5 5-2 16,-6 5 2-16,-12 3 2 15,-12 4 13-15,-12 2 14 16,2 2 3-16,-6-1 3 0,-1-1-11 15,5-1-11-15,-1-3-2 16,4-12 1-16,6-2-1 16,2-10-28-16,2 4-25 15,4-2-157-15,3-1 132 16</inkml:trace>
  <inkml:trace contextRef="#ctx0" brushRef="#br0" timeOffset="4721.14">23631 5965 913 0,'-2'12'435'16,"2"0"-193"-16,2 7-130 15,0 0-36-15,-3 0-59 16,-2 2 13-16,0-4-102 16,1 4 60-16</inkml:trace>
  <inkml:trace contextRef="#ctx1" brushRef="#br0">27125 13197 0,'0'0'15</inkml:trace>
  <inkml:trace contextRef="#ctx0" brushRef="#br0" timeOffset="26557.44">3788 9154 594 0,'-12'-21'201'0,"-1"8"-193"15,-5 12-8-15,-1 7-2 16,-13 5 0-16,-8 2 2 15,-8-4 5-15,-2 5 6 16,-8-4 9-16,-4-3 4 16,-8 8-2-16,-3-7-3 15,-11 11-11-15,0 4-4 16,-7 3-2-16,-7-1-1 16,-7 9 0-16,1 5 2 0,3 3 7 15,9 8 2-15,24 6 3 16,1 3-2-16,18 15-6 15,8-1-2-15,8 6-5 16,13 7 0-16,11 7-2 16,6 22-1-16,4 23 3 15,0 14 0-15,0 29 0 16,2 2 2-16,1 15-1 16,-2 3 0-16,1-9 0 15,0 0-1-15,2-9 2 16,0-12-1-16,4-2 3 15,0-9 0-15,-5-13 1 16,-1 1 1-16,-3-14 0 16,-8-5-2-16,3-13 0 15,3-7 0-15,9-21 0 16,10-5 0-16,19-18-3 16,9-5-1-16,24-14 0 15,9-13-2-15,29-12-20 0,21-5-14 16,25-13-81-16,32 5-102 15,41-1 143-15</inkml:trace>
  <inkml:trace contextRef="#ctx0" brushRef="#br0" timeOffset="27659.19">30517 9492 792 0,'59'-10'262'0,"18"1"-262"15,11 7-6-15,10 7 3 16,10 4 2-16,7-3 2 16,-6-2 3-16,1-4 16 15,-11-5 5-15,-12-7 3 16,-1-1 0-16,-20-5-12 16,-4 1-5-16,-16 1-2 15,-10-2-2-15,-4 2-3 0,-5 8-1 16,-2-1-5-16,-4 9-3 15,1 16-5-15,-1 10-1 16,0 26-1-16,-3 18 1 16,-6 34 3-16,6 11 1 15,-7 24 2-15,-2 11 1 16,-4 19 2-16,-5 18 0 16,-6 41 2-16,-10 13-2 15,-18 26 2-15,-5 23 2 0,-5 1 0 16,8-2 2-16,23-4-2 15,12-22 3-15,14-27-35 16,0-15-3-16,-2-37-2 16,-12-26-2-16,-28-43 58 15,-13-33 32-15,-47-46 59 16,-13-22 15-16,-36-33-16 16,-22-20-29-16,-28-28-48 15,-34-7-74-15,-37-7 31 16</inkml:trace>
  <inkml:trace contextRef="#ctx0" brushRef="#br0" timeOffset="34812.16">3710 13760 267 0,'-19'-12'108'15,"-2"-10"-65"-15,0 5-1 16,0 5-1-16,-3 3 1 15,-1 2-10-15,-3 0-7 16,4 4-13-16,4 2-4 16,0 1 1-16,1 0 1 0,-7 1-1 15,-8 2 1-15,-5 3-1 16,-5 1 1-16,-6 1 6 16,-2 6 2-16,-5 1 1 15,-5 3-1-15,2 1-3 16,-3-1-2-16,-6 2-3 15,1 3-3-15,2-1-3 16,2 7-1-16,7-5-1 16,3-5 1-16,1 0 0 15,4-1 0-15,6-3 0 16,-4 0 0-16,5-2 2 16,1 3 3-16,3-1 5 15,10-2 2-15,0-3-1 16,8 2-4-16,6-1-8 15,3 2-2-15,7 4-4 16,3 3-2-16,4 2 0 0,2 3 0 16,2 4 3-16,1 4 0 15,0 7 2-15,-1 4 1 16,-2 6 0-16,-2-1 0 16,-5 1 0-16,-2 1 0 15,-6 6-1-15,-1 5-3 16,-2 21-1-16,0 10 1 15,-3 13 2-15,-1 9 2 16,-3-2 0-16,1 1 2 16,-2 1 1-16,-2-5-1 0,1-6 0 15,-4-6 0-15,5 6-1 16,-1-1-1-16,-1 11 0 16,-1-2 0-16,0-3 61 15,-8-8 3-15,8-8 2 16,10-3 0-16,3-19-60 15,14-7-1-15,8-12-1 16,7-6 3-16,5-10 3 16,13-3 4-16,24-11 3 15,1-7 0-15,40-12-5 16,7-1-2-16,19-6-7 16,8-2-2-16,5 0-1 15,3 0 1-15,2 3 0 16,3 2 0-16,9 2-75 15,5 0-141-15,16-1 143 16</inkml:trace>
  <inkml:trace contextRef="#ctx0" brushRef="#br0" timeOffset="35778">27279 13386 865 0,'-2'-24'294'0,"2"6"-284"0,-1 11-10 16,2 4-1-16,9 2-1 15,4 1 1-15,15 1 5 16,6 2 2-16,23-2 0 16,17 8-1-16,30-1-1 15,17 5 0-15,24 12-1 16,6 0-1-16,21 7 1 16,6 3-1-16,9-1 1 15,2 0-1-15,-62-10 1 31,-66-11-1-31,3-2 0 0,173 39 1 0,-34-2 10 16,-21 2 3-16,-118-12 2 16,-6 6-3-16,-24 9-12 15,-13 7-4-15,0 8-6 16,-8 9 1-16,-1 25 1 0,8 16 2 16,0 19 3-16,1 16 1 15,3 17 1-15,-9 3 1 16,-16 20-1-16,-10 2 1 15,-25-13-1-15,-11-5 1 16,-23-24-1-16,-9-8 1 16,-26-36 1-16,-17-19 1 0,-20-39 2 15,-19-19 1-15,-39-29 0 16,-26-11-1-16,-40-19-42 16,-17 3 27-16</inkml:trace>
  <inkml:trace contextRef="#ctx0" brushRef="#br0" timeOffset="119436.73">11730 14198 648 0,'-6'0'297'0,"6"0"-124"16,-3-1-82-16,3 0-53 16,0 0-10-16,0-1-15 15,19-10 1-15,45-45-5 16,-25 29-3-16,17-1-67 15,4 2 46-15</inkml:trace>
  <inkml:trace contextRef="#ctx0" brushRef="#br0" timeOffset="119762.68">12318 13747 1006 0,'0'0'341'0,"-11"18"-311"16,3 39-36-16,21-13 6 15,3 4 1-15,4 1 1 16,-3-2-1-16,5-8 1 16,1-2 0-16,1-9 0 15,2-1-49-15,-11-11-236 16,-6-6 201-16</inkml:trace>
  <inkml:trace contextRef="#ctx0" brushRef="#br0" timeOffset="120023.2">12358 13803 322 0,'-10'-34'228'0,"3"12"31"0,4 2-32 15,4 8-74-15,-1 4-27 16,8-3-54-16,-2 2-17 16,5 3-18-16,6 3-13 15,0 5-14-15,4 5-3 16,3 8-4-16,-3 1 2 15,-6 7 2-15,-5 2 3 16,-10 5 5-16,-7-1 5 16,-6 5 5-16,-3-9 0 0,1 2-2 15,1-9-4-15,2-13-4 16,4-4-22-16,7-9-260 16,2-5 198-16</inkml:trace>
  <inkml:trace contextRef="#ctx0" brushRef="#br0" timeOffset="120292.56">12626 13742 1110 0,'0'0'470'15,"0"0"-269"-15,0 0-98 16,9-1-61-16,4-5-27 16,-1 1-12-16,36-16 0 15,-34 15-83-15,1-2-97 0,8 4 113 16</inkml:trace>
  <inkml:trace contextRef="#ctx0" brushRef="#br0" timeOffset="120617.98">12900 13625 991 0,'1'8'421'0,"4"-1"-223"15,5 6-109-15,7-1-47 16,-2-2-20-16,2 1-14 16,5-7-1-16,5-2 1 15,-1-3 1-15,-2-3 1 16,-3-1 1-16,-3-4 3 16,-2 0 3-16,-1-1 4 0,-6-1 1 15,-15-8-2-15,-4 0 7 16,-8-9 15-16,0 2 1 15,10 5-4-15,2 3-10 16,0 10-23-16,1 4-6 16,3 3 19-16,0 2-62 15,2-1-152-15,0 0-227 16,13 2 244-16</inkml:trace>
  <inkml:trace contextRef="#ctx0" brushRef="#br0" timeOffset="120932.65">13334 13485 388 0,'-14'16'242'16,"1"0"-20"-16,5 2-100 16,3-1-23-16,9-8-36 15,2-2 11-15,3-7 21 16,3-7 11-16,2-5 11 15,-2-4-15-15,4-2-32 16,0 0-11-16,-2 4-28 16,1 2-12-16,2 4-15 0,-2 4-3 15,4 4-1-15,-3 3 1 16,2 9 1-16,-4 1 3 16,-2-5 2-16,-2-1 2 15,-2-3-29-15,1-4-43 16,-4-1-275-16,2-3 229 15</inkml:trace>
  <inkml:trace contextRef="#ctx0" brushRef="#br0" timeOffset="121175.69">13653 13148 760 0,'11'6'374'0,"-4"2"-117"15,-2 3-103-15,1 0-55 16,-1 2-13-16,4 3-12 16,4 0-10-16,-1 2-27 15,-1 3-10-15,9 3-14 16,-4-1-3-16,3-1 2 16,2-3 1-16,-11-9 0 15,0 5-1-15,-3-8-64 16,4 5-70-16,0 3 77 15</inkml:trace>
  <inkml:trace contextRef="#ctx0" brushRef="#br0" timeOffset="121756.97">13947 13306 516 0,'-6'8'256'16,"2"8"-68"-16,-6 31-113 16,18-29 1-16,5-3-9 15,1-7 5-15,6-6 7 16,4-7-4-16,4-3-13 15,4-4-12-15,-1 0-6 16,-5-5 3-16,-3-2 11 16,-1-5 5-16,-12 1-14 15,-9 4-10-15,-1 7-19 16,-12 0-8-16,7 9-11 16,5 2-3-16,-4 5-7 15,3-4-3-15,0 0 3 16,-3 17 1-16,3-3 0 0,4 30 2 15,6-40 2-15,17-4 2 16,4-2 5-16,2-1 2 16,-8-13 1-1,-4 3 3-15,-17-2 5 0,-2-4 2 16,-1 4 0-16,-2-1-1 16,-2 0-9-16,-6 9-4 15,-2 6-9-15,-3 4-5 0,6 16-3 16,4 5-3-16,3 9 5 15,3 3 4-15,10 0 7 16,10-6 3-16,14-1 8 16,2-8-29-16,10-8-278 15,1-7 219-15</inkml:trace>
  <inkml:trace contextRef="#ctx0" brushRef="#br0" timeOffset="122051.54">14742 13384 1319 0,'44'8'465'0,"-28"-12"-396"16,4-3-59-16,0-3-5 16,1 5-2-16,-4-3 23 15,3 1-62-15,-8 10-299 16,-1 7 248-16</inkml:trace>
  <inkml:trace contextRef="#ctx0" brushRef="#br0" timeOffset="122237.67">14824 13668 798 0,'3'2'427'0,"12"-5"-119"15,1-6-132-15,18 2-106 16,-9-5-54-16,-2 4-123 16,9-1-206-16,-7 5 206 0</inkml:trace>
  <inkml:trace contextRef="#ctx0" brushRef="#br0" timeOffset="122498.24">15352 13611 1411 0,'-2'-2'496'0,"1"1"-429"16,0 0-60-16,0 0-26 16,0 0-80-16,0-2 70 15</inkml:trace>
  <inkml:trace contextRef="#ctx0" brushRef="#br0" timeOffset="122855.78">15675 13308 711 0,'-25'20'334'0,"5"5"-136"0,4 10-125 16,10-2-28-16,9 1-20 15,10-5 3-15,13-6 10 16,10-3 4-16,15-12-8 16,-7-4-6-16,12-7-9 15,-9-8-3-15,-9 1-1 16,3-6-3-16,-20-3 52 16,-2-2 22-16,-17 1 35 15,-4-1 8-15,-13-4-52 16,-7 4-25-16,-6 0-41 15,1 7-20-15,2 8-72 16,7 5-46-16,2 1 74 16</inkml:trace>
  <inkml:trace contextRef="#ctx0" brushRef="#br0" timeOffset="123214.39">16248 13129 747 0,'-13'1'373'0,"-3"4"-74"0,2 11-242 15,6 10-23-15,4 10-1 16,4 4 5-16,12-1 5 15,5 1-10-15,9-8-13 16,9-6-7-16,2-4-4 16,-1-8-1-16,6 0 1 15,-8-9 1-15,-5-5 1 16,-4-1 2-16,-12-15 8 16,-5 2 4-16,-4-8 6 15,-5 0-3-15,-16 3-7 16,1 2-6-16,-9 8-11 15,1 6 8-15,-8 8-88 16,2 2-68-16,-12 10 92 16</inkml:trace>
  <inkml:trace contextRef="#ctx0" brushRef="#br0" timeOffset="123623.37">15816 13268 528 0,'-30'-11'258'0,"-8"11"-96"16,-1 4-77-16,1 10-62 16,1 0-15-16,9 6-8 0,2 2 0 15,10 7-232-15,0-2 173 16</inkml:trace>
  <inkml:trace contextRef="#ctx0" brushRef="#br0" timeOffset="126376.27">13303 14103 1031 0,'-1'13'335'16,"14"4"-346"-16,11 1-7 0,26 5 7 16,17-1 2-16,35-3 5 15,23 2 1-15,21-2 2 16,25-2 0-16,14-3 0 15,6-3 0-15,36-5 0 16,-5-6 0-16,36-7 1 16,4-6 3-16,13-17 12 15,0-6 3-15,-9-18 4 16,-3-7-2-16,-19-8-10 16,-8-8-3-16,-24-13-3 15,-10-4 0-15,-34-11 6 16,-19-4 0-16,-34-9 5 15,-27-5 3-15,-37 5 20 16,-29 4 8-16,-51 6 18 16,-24 4 2-16,-48-4-20 0,-14 0-8 15,-48 10-24-15,-19 5-7 16,-50 15-6-16,-25 5-4 16,-31 18-5-16,-13 16 1 15,-24 27-2-15,-9 18 4 16,-6 28 1-16,-15 17-1 15,10 30 0-15,8 7 0 16,11 27 0-16,28 9 1 16,27 13 3-16,15 8 5 0,53 10 22 15,16 0 11-15,54 4 8 16,30 0-5-16,45-12-23 16,25-9-14-16,47-22-10 15,20-13-1-15,46-23 5 16,13 1 2-16,36-15 3 15,12-9 2-15,27-17 3 16,17-15 1-16,14-20 3 16,10-5-20-16,-10-21-63 15,11-7-30-15,-11-12-76 16,-7-4-29-16,-4-6 139 16</inkml:trace>
  <inkml:trace contextRef="#ctx0" brushRef="#br0" timeOffset="126645.83">16119 12732 712 0,'14'-45'352'15,"-6"10"-69"-15,-5 11-174 16,6 24-56-16,-2 7-20 15,-7 42-31-15,-11 14-2 0,-29 43 7 16,-20 8 2-16,-30 36-1 16,-24 9 0-16,-27 2-3 15,-6 9-1-15,-21-29-9 16,6-8-25-16,8-26-163 16,9-20 134-16</inkml:trace>
  <inkml:trace contextRef="#ctx0" brushRef="#br0" timeOffset="126839.03">14419 13006 1196 0,'14'38'401'0,"22"38"-372"0,18 24 1 16,38 22 3-16,29-1 1 15,50 0-17-15,29 2 1 16,38-14-89-16,14-3-195 16,12-16 181-16</inkml:trace>
  <inkml:trace contextRef="#ctx0" brushRef="#br0" timeOffset="128090.53">19874 13544 767 0,'-19'-19'407'0,"1"1"-86"16,-2-7-172-16,0-6-3 15,2-6-43-15,1-6-13 16,5 0-12-16,1-3-6 16,4 2-17-16,-3 2-9 15,9-3-25-15,2 0-10 16,8-3-11-16,6 0-1 15,-1-1-3-15,2 6 0 0,7 14-1 16,-3 2 0-16,1 12 0 16,-2 1 0-16,-7 6-1 15,-2 5 0-15,-3 11 3 16,-2 7 2-16,-5 13 4 16,-4-1 2-16,-1 3 1 15,-2-5-1-15,5-7-5 16,2-2-2-16,3-10-5 15,5 4-2-15,4-5 3 16,6 1 3-16,-1 5 1 16,5 0 2-16,-1 4 0 15,-4 1 1-15,-6 1 3 16,-5-2 3-16,-10 1 7 16,-7-2 2-16,-10 2 4 15,-4-1 1-15,-2-4-3 0,3-4-3 16,8-6-8-16,0-1-5 15,9 0-2-15,0-5-32 16,7 0-117-16,2-1-79 16,6 1 126-16</inkml:trace>
  <inkml:trace contextRef="#ctx0" brushRef="#br0" timeOffset="128293.63">20205 13101 686 0,'-13'19'392'0,"5"7"-4"15,5 4-234-15,-5-5-111 16,7-2-9-16,1-5-27 16,5 0-13-16,5-3 4 15</inkml:trace>
  <inkml:trace contextRef="#ctx0" brushRef="#br0" timeOffset="128823.47">20484 12705 978 0,'0'0'347'0,"0"0"-292"0,0 0-49 15,18 3-6-15,41-9 0 16,-20-5 3-16,-8-1-18 15,-3 4-194-15,-3 3 153 0</inkml:trace>
  <inkml:trace contextRef="#ctx0" brushRef="#br0" timeOffset="128985.9">20513 12910 947 0,'-6'8'378'0,"6"-6"-249"16,11-2-61-16,11-3-47 16,5-8-6-16,19 0-51 15,-1-2 28-15</inkml:trace>
  <inkml:trace contextRef="#ctx0" brushRef="#br0" timeOffset="129368.03">21122 12871 1232 0,'-5'0'457'0,"1"1"-365"15,1-1-52-15,3-1-36 16,0 1-6-16,0 0-81 16,0 0-90-16,0 0 110 15</inkml:trace>
  <inkml:trace contextRef="#ctx0" brushRef="#br0" timeOffset="129949.84">21338 12447 805 0,'-17'-3'419'0,"7"0"-137"0,7 1-123 16,-3 1-31-16,12-2-73 15,-6 2-16-15,0 0-32 16,0 0-7-16,3-3 0 16,12-2 0-16,33-32 0 15,-26 27 0-15,0 10-1 16,1-3 0-16,-6 18 3 15,-8 4 3-15,-9 5 5 16,-5 4 1-16,-7 6 1 16,-3-8 0-16,-1 3-4 15,5-5-2-15,4-9-6 16,7-4-6-16,5-6-2 16,3-1-1-16,8-3 2 0,3 2 2 15,2 3 2-15,0 6 1 16,-4-2 2-16,2 2 0 15,-3-3 1-15,0 3 0 16,-5 0 0-16,0 4 3 16,-3 5 11-16,-4 3 3 15,-6 5 6-15,-6 0 1 0,-4-2-5 16,-3-2 0-16,-1-4 2 16,0-7 0-16,-1-6-5 15,0-2-2-15,2-4-7 16,1-3-19-16,7-8-111 15,4-10-127-15,14-19 152 16</inkml:trace>
  <inkml:trace contextRef="#ctx0" brushRef="#br0" timeOffset="130389.8">21902 12230 945 0,'-25'13'413'0,"-7"-3"-204"15,2 1-146-15,10 7-14 16,-9-3-38-16,14 2-7 16,6 1-7-16,4-1-4 15,5 0-6-15,9 0-4 16,3-5 17-16,7 3 3 15,13-1 7-15,1 1 7 16,12 3-13-16,-2 3 0 0,1 4 1 16,-6-1 0-16,-9 4 7 15,-5-4-1-15,-16 1 9 16,-8 2 3-16,-15-2-1 16,-11-1 3-16,-5-7-3 15,-3-3 0-15,4-16 19 16,-2-14 2-16,16-19-5 15,5-8-6-15,13-10-24 16,12-3-6-16,-1 8-1 16,1 1 1-16,-3 12 2 15,0 9-1-15,-4 7 2 16,-1 3-46-16,1 6 31 16</inkml:trace>
  <inkml:trace contextRef="#ctx0" brushRef="#br0" timeOffset="131357.07">20732 13654 854 0,'-2'0'370'0,"1"0"-191"15,0 0-65-15,0 0-24 16,1-1-13-16,0 0-13 16,0 1-19-16,11-6-25 15,8-4-5-15,37-12-4 16,-41 15-2-16,4 1-3 15,0 2 1-15,-6 2 1 16,2 1 40-16,-4 1-130 16,-2 0-104-16,-1 6 128 15</inkml:trace>
  <inkml:trace contextRef="#ctx0" brushRef="#br0" timeOffset="131526.64">20798 13810 843 0,'0'14'371'0,"13"-16"-152"0,5-4-121 15,10-7-33-15,-1-5-25 16,10-4-31-16,1 0-1 16,5-4 43-16,4 6-36 15</inkml:trace>
  <inkml:trace contextRef="#ctx0" brushRef="#br0" timeOffset="131934.32">21414 13710 1038 0,'-5'2'472'0,"-3"4"-179"16,5-6-215-16,0 1-37 0,0 0-27 15,2-1-9 1,0 0-26-16,-2 0-58 0,2 0 53 15</inkml:trace>
  <inkml:trace contextRef="#ctx0" brushRef="#br0" timeOffset="133617.56">21599 13291 561 0,'-1'0'311'0,"-1"0"-77"16,0 0-94-16,1 0-34 15,0 0-20-15,0 0-13 16,0 0-23-16,0 0 6 16,0 0-23-16,1-2-3 0,0 1 1 15,4-2-15-15,18-8-11 16,33-20-2-16,-27 24-2 15,1 0-1-15,-9 4 0 16,-2 6 0-16,-9 4 4 16,-4 6 1-16,-2 9 5 15,0 1 0-15,-10 6 1 16,-11-3-2-16,-1-2-1 16,-5-2-1-16,8-5-2 15,10 2-3-15,6-10-3 16,0 0-3-16,9-2-2 15,0-7 0-15,11 7 1 16,-4-7 1-16,-1 0 3 16,1 2-1-16,1-8 1 15,5 2 0-15,1 0 0 16,-3 4 0-16,-7 8 32 0,-3-1 8 16,-8 6 30-16,-1 3 15 15,-2 0 7-15,-8 0-4 16,-1 2-18-16,-2 0-12 15,-1 2-34-15,2 2-4 16,1-8-9-16,-1 1-3 16,0-10-3-16,0-4-10 15,9-10-83-15,0-11 227 0,27-23-128 16</inkml:trace>
  <inkml:trace contextRef="#ctx0" brushRef="#br0" timeOffset="133792.13">22150 13125 1188 0,'-10'38'517'15,"-2"6"-201"-15,6 12-242 16,3 3-19-16,2-5-17 16,0 1-12-16,1-6 5 15,0-5-30-15,0 5 5 16</inkml:trace>
  <inkml:trace contextRef="#ctx0" brushRef="#br0" timeOffset="134852.78">22388 12338 918 0,'-16'-1'397'0,"15"2"-227"0,-6-1-67 15,18-2-74-15,0-1-9 16,12-9-3-16,8 2 1 16,7-7 5-16,5 0-13 15,0-2-8-15,-1 0 1 0,-6 11-1 16,-1-2 1-16,-4 10-2 16,-7 1 1-16,-3 9 0 15,-2 5 0-15,-11 13 3 16,2 3 0-16,-4 6-1 15,1 3-1-15,10 7-2 16,0 6-1-16,1 5 1 16,5 1 0-16,1-2 1 15,-2-1 1-15,7-4 1 16,-9-1 0-16,-7-7 2 16,-2-1 1-16,-8-3 1 15,-6-3 4-15,-12 0 6 16,-7 1-9-16,-11-6 44 15,-3 3-1-15,-6-4-4 16,3-4 8-16,-5-6-46 16,7-6-2-16,4-10 30 15,7-7-28-15</inkml:trace>
  <inkml:trace contextRef="#ctx0" brushRef="#br0" timeOffset="135443.15">23239 12269 885 0,'-11'1'421'15,"4"-11"-194"-15,7-3-87 16,19-2-82-16,14-4-33 16,12-11-9-16,9 2 1 15,4-1-6-15,6 1-1 16,-1 6 4-16,-3 7 4 15,-4 2 18-15,-6 4 4 0,-4 6 0 16,-1 6-3-16,-9 8-15 16,-5 1-4-16,-12 11 15 15,-13 1 8-15,-7 10 8 16,-4 4 5-16,-16 2-18 16,-3 4-8-16,-8 3-9 15,-4-2-4-15,7 8-33 16,6-3-43-16,9 4 39 15</inkml:trace>
  <inkml:trace contextRef="#ctx0" brushRef="#br0" timeOffset="135560.22">23767 12916 1061 0,'-11'17'401'0,"3"-2"-260"16,9 5-140-16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40:40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24543 919 803 0,'-11'-7'393'0,"4"-6"-145"0,3-1-19 15,3 7-85-15,-5 0-28 16,6 3-35-16,-2 2-4 16,2 2-6-16,0 0-6 15,0 0-22-15,0 0-9 16,0 0-18-16,0 0-3 15,-1 12 15-15,-1 18 5 0,1 42-3 16,0-29-1 0,1 6-20-16,0 1-6 0,0 1-2 15,0 12-1-15,4 13 1 16,-2 8 0-16,0 10 0 16,1-1 1-16,-6-2-1 15,2-3 0-15,2 6 0 16,2 1 1-16,-4-6 0 15,2-3 0-15,0-10 0 16,-1-1 0-16,5 3 1 16,-3-3 0-16,-3 2 3 15,2-3-2-15,4-3 1 16,-5-6-1-16,0-3-2 16,-1-4 2-16,-3-1 0 15,-1-4-1-15,3-2 0 16,3-2 1-16,-3-9-1 15,4-2 2-15,1-8-1 16,-7-3 0-16,-2 1-1 0,-3-5-1 16,5-6-1-16,4-1 0 15,11-5 0-15,-1 1-1 16,6-6 2-16,1 3 0 16,13-4-1-16,8-4 0 15,15-6-1-15,14-6-1 16,22-6-1-16,6-4-1 0,18 3 1 15,8-1 0-15,18 4 3 16,12 4 5-16,12-2 1 16,15-2 1-16,3-3-3 15,7 0-2-15,15-1-3 16,-1 2 1-16,2 4 0 16,-2 0-1-16,-27 2 1 15,2 2 0-15,-22 5 0 16,-13-3 1-16,-18 1 1 15,-30 4 1-15,-34-7-12 16,-17 6-16-16,-24-7-60 16,-9-4-44-16,-9-3 78 15</inkml:trace>
  <inkml:trace contextRef="#ctx0" brushRef="#br0" timeOffset="1007.02">23520 1655 620 0,'5'-13'369'0,"-2"1"-81"0,8 0-120 16,-1 4-34-16,0 4-75 15,3 0-11-15,-2 4 0 16,3 0 0-16,4 8-6 16,-2 1-3-16,3 7-17 15,3 2-7-15,0 2-7 16,3-1-2-16,0 2 1 15,1-3 3-15,3-1 6 16,0-5 3-16,6-5-30 16,-8-2-51-16,-1-6-338 15,2-4 274-15</inkml:trace>
  <inkml:trace contextRef="#ctx0" brushRef="#br0" timeOffset="1187.33">24065 1333 705 0,'-11'21'385'0,"-2"13"-89"16,5 17-93-16,-4 10-38 15,0 3-39-15,2 3-25 16,-3-6-44-16,3-3-13 16,2 7-25-16,0 1-3 15,4 0-32-15,4 4-59 16,0 0 50-16</inkml:trace>
  <inkml:trace contextRef="#ctx0" brushRef="#br0" timeOffset="3743.27">23166 2455 346 0,'0'0'223'0,"0"0"-32"16,0 0-62-16,0 0-68 15,0 0-19-15,4 7-8 16,6 11 4-16,13 40-10 16,-17-24-8-16,-3 0-5 15,1 1-1-15,3-3-6 16,2-1 1-16,-1-8 1 15,-1-3 3-15,-1-1 5 16,-2-3 3-16,3-2-184 16,-2-2 127-16</inkml:trace>
  <inkml:trace contextRef="#ctx0" brushRef="#br0" timeOffset="4561.99">23130 2469 327 0,'-5'-4'190'0,"5"0"-32"15,0-2-31-15,5 3-46 16,-5 2-5-16,0 0-6 15,0 0 1-15,0 0-18 16,5-1-6-16,3 0-12 16,-1-2-10-16,4 1-13 15,0-2-5-15,30-4-5 16,-30 10-2-16,0 2 0 16,-5 1 0-16,2 3 1 15,-4 0 0-15,-4 3 1 16,0 0 0-16,-3 1 1 15,-1-4-1-15,0 4 1 16,4-3 1-16,-2-2-2 16,0 3 0-16,2-8-1 15,-2 0-1-15,1-1 1 0,1 0 26 16,0 0 14-16,0 0 1 16,0 0 1-16,0 0-29 15,0 0-13-15,0 0-1 16,0 0 0-16,0 0-1 15,7 2 1-15,2 0 1 16,3 0 1-16,-8 0 0 16,12 2-1-16,25 6-1 15,-28-6 0-15,4 4 0 0,-10 0-1 16,-1 3 0-16,1-5 1 16,3 1 1-16,-3 0 0 15,0-3 0-15,-5 6 0 16,3-2 0-16,-5 1 1 15,3 2 0-15,0 0 4 16,-6-3 2-16,3-4 3 16,-5 2 1-16,-3-1-1 15,2 0-1-15,-11 4-2 16,-2 0-2-16,-2 2 0 16,-6-4-1-16,5 0-1 15,3 0 1-15,2-6 3 16,5 0 0-16,6-1-2 15,1-1 1-15,0 0-5 16,5 1-2-16,-1 0-2 16,0 0-1-16,1 0-1 15,0 0 1-15,0 0 3 0,0 0 1 16,0 0 0-16,0 0 1 16,0-2-1-16,0 1 0 15,0 0-41-15,0-2-52 16,0 2 59-16</inkml:trace>
  <inkml:trace contextRef="#ctx0" brushRef="#br0" timeOffset="5042.05">23621 2358 736 0,'-4'1'289'0,"3"-1"-173"16,-3 6-100-16,-5 13-11 0,2 43-5 15,16-23 0-15,2 6 0 16,-1-3 2-16,-1-2 4 16,-2-6 3-16,-2-7 4 15,1 1 2-15,-4-13 3 16,1 1 5-16,-2-7-177 16,1-4 120-16</inkml:trace>
  <inkml:trace contextRef="#ctx0" brushRef="#br0" timeOffset="5341.2">23509 2407 482 0,'0'-17'244'0,"1"0"-83"0,12 0-52 15,0 5-65-15,3 1-18 16,7 6-19-16,1 2-3 15,1 3-2-15,2 2-2 16,4 4-1-16,-1 4 1 16,1 3 1-16,0 3 1 15,-14 1 2-15,0 0 3 16,-17-2 34-16,-10 3 24 0,-8 3 8 16,-8-3 1-16,-5 0-28 15,3-2-23-15,-1-5-6 16,2 1-4-16,5-6-4 15,4-1 6-15,11-4-11 16</inkml:trace>
  <inkml:trace contextRef="#ctx0" brushRef="#br0" timeOffset="6907.79">26096 3971 757 0,'-6'-4'366'0,"-9"-1"-153"16,0-6-84-16,-35-31-22 16,35 34-42-16,6 7-1 15,-12 6-10-15,-3 5-6 16,-6 8-12-16,-4 6-12 0,11 13-16 16,5 8-2-16,6-2 1 15,4-3 0-15,7-11-2 16,2-11 1-16,8-6 0 15,5-3 2-15,3-9 4 16,2-1 2-16,-4-10 4 16,2-5 2-16,-6-4 3 15,-3 0-1-15,-3-14-3 16,-5-3-3-16,0-2-8 16,0 0-4-16,1 17-6 15,0 4 4-15,1 16 1 16,-2 2 6-16,0 9 17 15,0 5-2-15,0 6 0 16,1 6-5-16,6-2-13 16,5 4-3-16,5-3 0 0,9-3 1 15,3-4-21-15,1-4-39 16,6-4-253-16,-1 2 212 16</inkml:trace>
  <inkml:trace contextRef="#ctx0" brushRef="#br0" timeOffset="7610.87">26384 3858 919 0,'-16'-3'406'0,"-11"11"-205"16,4 9-54-16,-8 13-68 15,2 8-27-15,6 7-30 16,1 1-10-16,12-2-7 15,8-9 0-15,3-15 1 16,9-5 2-16,4-9 4 16,0-4 2-16,2-6 7 15,-3-6 1-15,3-6 2 16,0-7 1-16,-6-6 16 16,-1-4 4-16,-7-2 11 15,-2 1 1-15,0 8-18 16,0 1-7-16,0 10-14 15,-2 3-5-15,2 10-9 0,0 0-7 16,2 6-10-16,-2-4-4 16,3 6 0-16,6 25 5 15,44 55 9-15,-27-29 2 16,0 0 4-16,0-1 1 16,-1-7-7-16,1 0 9 15,-3-7-54-15,-10 2-36 16,-10-6-62-16,-3-5-36 15,-8-3 26-15,6-8 35 16,-4-15 72-16,0-7 27 0,6-16 29 16,-2-12 2-16,5-4 4 15,5-5 15-15,2-1 15 16,9 7 4-16,-3-5-2 16,0 2-12-16,-5-3-12 15,-6-1 0-15,11-6-3 16,-15-7-2-16,11 5-7 15,-5 0-3-15,-10 10 0 16,7 13 0-16,-14 17-7 16,-4 5-5-16,-16 13-8 15,-2 16-2-15,-4 12 22 16,6 1 16-16,17 2 18 16,8-5 10-16,21-11-5 15,15-7-6-15,10-8 10 0,7-8-4 16,2-10-3-16,-4-3-6 15,5-8-19-15,-10 0-3 16,-4-1-9-16,-5-1-37 16,-9-4 23-16</inkml:trace>
  <inkml:trace contextRef="#ctx0" brushRef="#br0" timeOffset="8810.76">24529 2810 644 0,'-1'3'39'0,"-1"-3"-1"16,5 0 61-16,-3 0 5 16,0 0 18-16,0-3 48 15,17-1-6-15,44-10-26 0,-27 4-16 16,11 0-60-1,1 1-16-15,11-1-13 0,7 4-3 16,17-3-1-16,4-3-3 16,9-7-14-16,4-6-4 15,21-5-4-15,7-7-1 16,12 0 17-16,6-2 4 16,6-1 1-16,-4 3 2 15,-4 2-17-15,-6 1-3 0,-12 2 2 16,-5-2 6-1,-4 2 12-15,-12 6-1 0,-10 1-3 16,0 6-6-16,-12 5-10 16,2 0-1-16,-16-2 3 15,-9-2 0-15,-10 1 2 16,-7-1 1-16,-12 1-2 16,-1 9-8-16,-11 0-73 15,-1 2-86-15,-10 7 97 16</inkml:trace>
  <inkml:trace contextRef="#ctx0" brushRef="#br0" timeOffset="9512.16">27685 2120 855 0,'-10'5'348'0,"8"7"-217"15,2-2-66-15,1 5-34 16,10 0-16-16,-8 1-9 15,6-1-2-15,-3 1 1 16,-2-2 0-16,3-3 4 16,-3-2 2-16,-3-6 39 15,5-1 12-15,-6-2 12 16,0-2 6-16,0 1-31 0,0 0-10 16,0 0-14-16,0 1-6 15,-2-16-7-15,2 3-1 16,0-35 5-16,5 33 3 15,-6-4 2-15,1-2 0 16,5 3 0-16,1-4 1 16,10 4 4-16,-2 0 3 15,5-2 12-15,-2 3-1 16,4 12-7-16,-2 2-2 0,-3 11-17 16,2 4-4-16,-4 10-4 15,4 5-3-15,-5 7-3 16,-3 0 2-16,-6-11 3 15,0-2 1-15,0-4 3 16,-1-4 2-16,1-3-8 16,1 1-35-16,0-10-107 15,4-3-136-15,12-5 166 16</inkml:trace>
  <inkml:trace contextRef="#ctx0" brushRef="#br0" timeOffset="9751.34">28171 2114 561 0,'-15'10'286'16,"11"9"-89"-16,0 0-71 16,4-1-69-16,8-5-20 15,9-3-13-15,6-3-2 16,-3-7 21-16,0 0 18 16,-12-8 59-16,1 2 34 15,-4-4 22-15,-4 0-7 16,1-3-53-16,-12-4-34 15,6 3-48-15,-11 0-15 16,-8-1-15-16,0 3-4 0,-7 1-32 16,5 3-50-16,6 3 54 15</inkml:trace>
  <inkml:trace contextRef="#ctx0" brushRef="#br0" timeOffset="10204.99">28375 2146 245 0,'-2'8'168'0,"6"3"13"0,2 4-53 15,-3-7-14-15,4 3-9 16,-7-8 18-16,1-3 13 16,0 0 22-16,-1-1-9 15,-1 1-36-15,0-2-24 16,-2 1-31-16,3 0 0 16,-1 0 12-16,-2-8 6 15,1-5-5-15,-2-34-12 16,8 27-18-16,2 0-11 15,4-3-15-15,2-1-3 0,2 8 1 16,4 0 7-16,-4 7 12 16,-1 6 3-16,5 8-8 15,-3 3-7-15,1 10-15 16,-3 2-3-16,-7 3-1 16,4-4 1-16,-4 4 2 15,-2-3 4-15,3-3-42 16,-5 2-44-16,-1-8-293 15,-1-3 247-15</inkml:trace>
  <inkml:trace contextRef="#ctx0" brushRef="#br0" timeOffset="10343.45">28668 2089 1240 0,'3'-3'493'0,"12"1"-339"0,-3-3-66 16,7-5-70-16,-8 4-4 15,2-2 511-15,9 0-392 16</inkml:trace>
  <inkml:trace contextRef="#ctx0" brushRef="#br0" timeOffset="10658.16">29274 1636 1057 0,'-19'-17'445'0,"5"12"-269"16,-13-5-57-16,3 14-68 15,0 5-22-15,-5 9-7 16,7 9 1-16,-1 10 0 15,5 5 2-15,3 1-7 16,4 0-4-16,5 2-4 16,4 0 1-16,2-6 2 0,1-1 4 15,0-9-57-15,3-4-47 16,-7-4-129-16,0-3-100 16,-3-1 199-16</inkml:trace>
  <inkml:trace contextRef="#ctx0" brushRef="#br0" timeOffset="10967.07">28975 2106 432 0,'-49'-4'301'16,"43"2"19"-16,4 0-64 16,5 4-103-16,-3-4-33 0,0 1-51 15,21-7-16-15,42-20-22 16,-28 11-8-16,5 2-15 16,0-4-2-16,5 3-3 15,-8-6 0-15,3 2 0 16,-7 2 4-16,-9-3 2 15,-8 3 3-15,-6-1 3 16,-6 4 3-16,-12 3 3 16,8 7-5-16,-11 10 2 15,-1 7 5-15,2 9 20 16,-13 2 13-16,16 7 4 16,-4-7-7-16,8 5-26 15,9-6-8-15,-6-11-10 16,15 4 1-16,8-13-30 15,1 0-42-15,8-9-342 16,9-1 279-16</inkml:trace>
  <inkml:trace contextRef="#ctx0" brushRef="#br0" timeOffset="11594.66">29524 1944 881 0,'-2'10'387'16,"-1"2"-197"-16,2 7-79 15,1-4-70-15,-2 1-16 16,2 1-15-16,0-3-2 0,0-6-1 16,0-1 0-16,0-4 3 15,0 1 1-15,0-4 8 16,0 0 2-16,0-1 0 16,0 0 0-16,0-1-8 15,0 1 3-15,0-12 16 16,3-7 5-16,8-27 6 15,-6 26-2-15,3 8-20 16,-2 1-6-16,2 3-6 16,0-2-1-16,-1 11 0 15,-1-1 2-15,0 2 1 16,-2 3 0-16,12-3 1 16,-2 4 0-16,4-5-3 15,1 1-2-15,-4 2-3 16,-3-1 0-16,2 5-2 0,-1 1 0 15,-1-3-1-15,-1-3 0 16,-2-1 1-16,-4-1 1 16,7 1 1-16,4-2-1 15,4-2 0-15,-3-1 0 16,-3-5-1-16,-5 6 0 16,6-6 4-16,6-1 0 15,1 2 1-15,3-5 1 16,-9 0-2-16,-3 4 0 0,-6 0-1 15,-5 4 0-15,-2 4-3 16,-3 1-3-16,1 0-4 16,1 0-3-16,-17 10 0 15,-32 34 1-15,39-26 1 16,12 5 2-16,8-7 2 16,-2-3 2-16,16 3 1 15,-11-7 3-15,5-7 1 16,7 0 1-16,-6-5-23 15,5-8-52-15,3-4 46 16</inkml:trace>
  <inkml:trace contextRef="#ctx0" brushRef="#br0" timeOffset="11943.06">30205 1617 617 0,'11'-42'390'15,"-8"20"-9"-15,-2 11-65 16,-2 11-132-16,0 12-47 15,-2 16-84-15,-1 0-19 16,2 11-15-16,0-5-6 16,6-3-5-16,3 1 1 15,7-11 2-15,5 3 0 0,4-9 4 16,2-1 2-16,-2-9 2 16,-1-5 1-16,-5-9 0 15,4-2-2-15,-2-7-6 16,1-2-5-16,-2 0-9 15,-9-5-3-15,-10 11-13 16,-15 5-9-16,-5 17-7 16,-6 7-2-16,4 12 12 15,9-1 10-15,11 4 13 16,9-4 4-16,16-2 5 16,8-1 3-16,11-8 13 15,8-6-21-15,-4-5-96 16,-8-6 266-16,-15-10-166 15</inkml:trace>
  <inkml:trace contextRef="#ctx0" brushRef="#br0" timeOffset="13705.95">24544 2185 430 0,'-8'0'257'0,"0"-3"-66"16,6 6-25-16,5-3-93 15,3 0-40-15,-6 0-11 16,0-1 8-16,0-1 20 16,0 2 22-16,0-1 11 15,13-1-4-15,9-2-4 16,30-5-20-16,-23 6-17 16,-2-1-5-16,2-3-12 15,2 1-1-15,4 0-4 16,5 2-5-16,12-1 5 15,3-1 5-15,4-5 2 16,0 0 2-16,-3-5-8 16,7-4-6-16,2 1-4 0,9 1-1 15,3 1-4-15,2 0 0 16,-1-2 1-16,-2-4-1 16,-1-1 2-16,1-1-1 15,6 2 3-15,4 2 2 16,-6-1 4-16,0 4 1 15,-13 2-1-15,-5 2-2 0,0 1-3 16,-3-1-1 0,9-1-3-16,7 2 0 0,0 3-2 15,-8-2 0-15,-6 3 1 16,-8-3 0-16,-5 4 3 16,0-1 0-16,-3 2 1 15,0-7-1-15,4 5-1 16,9-6-1-16,-4 3 0 15,-7 6 1-15,-10-3 31 16,-5 3 6-16,-8 0 3 16,2 4 4-16,3-6-23 15,-4 4-3-15,-1-1-2 16,-1-5-3-16,1 6-6 16,-5 1-2-16,-2-5-3 15,-1 2 0-15,-2 6-2 16,-2-6 1-16,-5 5-5 15,-2 0-27-15,-3 1 20 16</inkml:trace>
  <inkml:trace contextRef="#ctx0" brushRef="#br0" timeOffset="14241.58">28176 897 710 0,'-15'-21'348'0,"-8"-1"-148"15,5 6-85-15,-5 1-37 16,0 6-49-16,-1 4-4 16,0 5 10-16,1 2 5 15,-4 15 9-15,2 6 2 16,-1 17-22-16,-1 4-7 16,4 10-7-16,3 2-4 15,3 0-4-15,6 0-2 0,8-6 0 16,1 1 1-16,4-8 5 15,6 6 1-15,-2-9-32 16,6-1-53-16,-5-4-184 16,-7-10 164-16</inkml:trace>
  <inkml:trace contextRef="#ctx0" brushRef="#br0" timeOffset="14627.82">27780 1467 367 0,'-35'-15'261'0,"42"17"6"16,-8-5-69-16,8-2-92 16,8-7-27-16,12-5-29 15,16 4-12-15,-4-8-19 0,12 1-7 16,-4 3-7-16,-1-1-1 16,2 2 1-16,-5 1 2 15,-8-1 5-15,-11 1 3 16,-8 1 2-16,-10 0 2 15,-9 0 23-15,3 4 1 16,-11 5-6-16,-1 1-4 16,-11 8-17-16,-4 8 7 0,2 4 31 15,3 5 13-15,9 3 7 16,3 3-7-16,6-2-27 16,6 1-12-16,7-3-15 15,6-5-2-15,0-8 1 16,7-5 1-16,-3-5-1 15,-6-1-25-15,9-8-102 16,-5-3-65-16,10-8-171 16,0-1-141-16,-8-7 321 15</inkml:trace>
  <inkml:trace contextRef="#ctx0" brushRef="#br0" timeOffset="15317.1">28332 1232 399 0,'2'4'250'15,"-2"1"-14"-15,3 8-99 0,-3 2-44 16,-6 4-41-16,7-3-21 16,1 5-17-16,1-2-1 15,-2-6-2-15,1 2 0 16,-2-8 0-16,0-1 0 16,1-3 8-16,-1-3 11 15,0-1 25-15,0-1 9 16,0 1 9-16,0 0-2 15,0 0-16-15,-1-2-6 0,-1-4-15 16,2-5-7-16,0 1-8 16,7-32-2-16,4 31 4 15,-5 0 5-15,4 5 4 16,-2-3 3-16,-3 5 0 16,3 0-6-16,-4-1-9 15,2 2-6-15,1 2-10 16,-1 2-1-16,0 0 0 15,0 0-1-15,-1 1 3 16,-1 2-1-16,4 0 1 16,-6 0 0-16,3-2 0 15,1 1 1-15,-6-2-1 16,0 0-1-16,0 0 0 16,0 0-1-16,0 0 0 15,0 0 3-15,0 0 16 0,0 0 3 16,0 0 6-16,0 0-1 15,0 0-10-15,0 0 1 16,0 0 2-16,0 0 0 16,0 0-4-16,0 0-2 15,0 0-8-15,0 0-4 16,0 0-3-16,0 0-2 16,0 0 1-16,0 0 0 15,1 3-1-15,3 3 0 16,0 5-1-16,0 2 1 0,12 32 1 15,-16-29 1-15,0-4 0 16,2-1 2-16,2-5 0 16,-4-1 1-16,5-4 0 15,-5-1 1-15,0 0-1 16,0 0 0-16,0 0-1 16,0 0 1-16,0 0-24 15,0 0-30-15,0 0-179 16,0-1 153-16</inkml:trace>
  <inkml:trace contextRef="#ctx0" brushRef="#br0" timeOffset="15787.78">28527 1318 623 0,'-1'0'324'16,"0"-1"-84"-16,0 0-115 16,1 1-26-16,0-1-14 15,9-2 2-15,10-5 16 16,33-26 4-16,-27 30-10 15,-5 4-20-15,-1 4-31 16,0-2-17-16,1 8-17 16,-5 5 0-16,-4 2-9 0,0 1 0 15,-4-4 3-15,2-1-1 16,3-5-73-16,-2-3-82 16,-4-5 93-16</inkml:trace>
  <inkml:trace contextRef="#ctx0" brushRef="#br0" timeOffset="16037.67">28951 1247 415 0,'-13'-2'292'15,"-5"6"6"-15,-4 1-106 0,-3 5-118 16,1 3-29-16,3 2-19 16,9-1-3-16,11-3 4 15,-5-1 20-15,10-5 14 16,4-5 5-16,5-3 11 15,8-1-3-15,-1-5-4 16,-1 2-2-16,-8-3-17 16,1 5-19-16,-4 3-19 15,-2 2-9-15,3 1-4 16,1-1 0-16,4 0-10 16,6-6-51-16,5-3 43 15</inkml:trace>
  <inkml:trace contextRef="#ctx0" brushRef="#br0" timeOffset="16441.59">29175 878 725 0,'-5'1'419'0,"-4"2"-70"16,-3 19-144-16,2 12-49 15,-2 5-65-15,0 9-23 16,8-6-39-16,4-3-3 15,3-8-8-15,6-5-2 16,5-6-2-16,0 1-1 0,8-3-1 16,-2 1 0-16,-1-7 2 15,0-5 3-15,-9-3 4 16,10-4 1-16,9-8-1 16,3-6-3-16,7-7-4 15,-9-2 0-15,-2-9 1 16,-5-2 1-16,-5 3-3 15,-4-1-3-15,-16 11-11 16,-4 7-12-16,-26 16-8 16,-3 9-4-16,3 16 3 15,-10 3 6-15,32-3 5 16,5 2 2-16,7-6 5 16,24-3 2-16,5 2 3 15,9-4 3-15,2-3-21 16,-5-3-43-16,-5-4 40 15</inkml:trace>
  <inkml:trace contextRef="#ctx0" brushRef="#br0" timeOffset="20890.18">21051 687 596 0,'-2'-2'308'16,"2"-5"-67"-16,2 4-166 0,-2 0-28 16,20-10-34-16,30-6-13 15,-24 26 29-15,0 3 1 16,-10 5 3-16,7 5 1 15,-12-1-27-15,6 2 0 16,-3-3 1-16,3 2 1 16,1-2 7-16,-4-6 29 0,5-5-116 15,-3-5 64-15</inkml:trace>
  <inkml:trace contextRef="#ctx0" brushRef="#br0" timeOffset="21156.13">21468 562 769 0,'-7'-4'378'0,"2"9"-131"16,1 1-93-16,-3 11-58 15,1 6-24-15,-3 8-21 16,3 4 7-16,-4 15-22 15,0 3-3-15,-1 7-8 16,0-4-8-16,2-1-2 0,2-8-1 16,2-10 2-16,1-5 1 15,1-12-58-15,3-8-75 16,16-12 75-16</inkml:trace>
  <inkml:trace contextRef="#ctx0" brushRef="#br0" timeOffset="21389.66">21589 727 757 0,'7'-8'369'0,"7"-1"-145"16,7-2-88-16,3 3-85 15,0-2-29-15,0 5-19 16,-2 1 0-16,-4 3 0 16,-3 0 0-16,-2 3 8 15,-7 1-45-15,1 0 27 16</inkml:trace>
  <inkml:trace contextRef="#ctx0" brushRef="#br0" timeOffset="21569.68">21635 821 564 0,'0'6'303'0,"4"-6"-27"0,11 0-153 16,0-3-77-16,8-3-8 16,12-7-180-16,2-3 108 15</inkml:trace>
  <inkml:trace contextRef="#ctx0" brushRef="#br0" timeOffset="22860.09">22133 1177 557 0,'-3'-6'289'0,"2"-4"-68"16,1 1-42-16,-1-6-30 15,0-3-8-15,0-4-13 0,-2-2-12 16,3-1-13-16,-3-11-11 16,3-4-8-16,0-10-4 15,2-7-26-15,2 10-8 16,0-5-24-16,5 3-5 16,2 10-4-16,3 2-2 15,8 10 1-15,2 0-2 16,-2 11-5-16,-5 2-1 15,-6 8-7-15,-1 0-4 0,-3 12 0 16,-1 2 0-16,-5 7 4 16,3 4 3-16,-9 1 4 15,2 0 1-15,-6-5 0 16,-1-2 0-16,6-4-1 16,-5-4-1-16,9-3-3 15,6 6 0-15,2-4-3 16,3 1-1-16,6 9 2 15,-3-5-1-15,0 6 3 16,-1 1 0-16,-2-2 0 16,-8-1 2-16,2 1 0 15,-2 1 1-15,-7-2 3 16,0 1 1-16,-10-2 4 16,-2-5 3-16,0-1 1 15,-6-2-1-15,0-4-4 16,0 0-1-16,5-3-2 15,9-4-22-15,3 1-48 0,6-7-55 16,7 0-187-16,6 0 199 16</inkml:trace>
  <inkml:trace contextRef="#ctx0" brushRef="#br0" timeOffset="23100.47">22447 790 178 0,'0'20'124'0,"9"-4"32"16,2-9-19-16,8-3 11 16,1-6 18-16,-3-6 25 15,1 3 24-15,-8-6 23 16,-3 1 2-16,-8-3-17 16,-7 0-35-16,-6 2-84 15,-3-2-35-15,-4 9-53 16,3 1-12-16,2 1-21 15,7-2-17-15,11-2-122 16,7-6 106-16</inkml:trace>
  <inkml:trace contextRef="#ctx0" brushRef="#br0" timeOffset="23287.76">22729 542 883 0,'-4'12'375'16,"-5"7"-176"-16,2 5-95 16,7 0-65-16,7-1-3 15,4 2-24-15,1-5 19 0,-8-3-327 16,6-1 230-16</inkml:trace>
  <inkml:trace contextRef="#ctx0" brushRef="#br0" timeOffset="23435.71">22629 664 986 0,'5'-7'458'15,"6"0"-202"-15,10 0-151 16,2-1-46-16,9-1-13 16,4 2-44-16,4 2 6 15</inkml:trace>
  <inkml:trace contextRef="#ctx0" brushRef="#br0" timeOffset="24191.08">23068 1015 554 0,'-7'-6'293'0,"0"-7"-64"15,2 0-64-15,2-3-41 16,0-1 0-16,2-4 13 16,-3-4 3-16,3-2-10 15,0-2-12-15,1 3-34 16,-3-2-10-16,0 4-26 16,-4-3-10-16,6-3-14 15,1 2-5-15,1 0-6 16,4 6-2-16,1-1 2 15,-2 3 3-15,3 3 2 16,-2-4 0-16,4 8-3 16,1-6-2-16,4 0 0 0,0 3 1 15,0 2-2-15,-1 7 0 16,-1-1-3-16,-1 2-2 16,-1 4-6-16,-1 2-1 15,-3 3-5-15,-3 7 2 16,-6 2 3-16,-4 2 3 0,-4 5 2 15,0-1-1-15,1-2 0 16,2 2-1-16,6-15-2 16,1 2-1-16,4-2-1 15,-3-5-1-15,0 2-1 16,10 2 1-16,11 2 1 16,25 12-1-16,-34-9 1 15,2 0 0-15,-7 7 0 16,0-2 1-16,-5 0 1 15,-5 3 2-15,-6 2 3 16,-6 1 0-16,-10 0 3 16,1-1 0-16,2-6 1 15,1-2 1-15,7-7 0 16,2-2 3-16,3 0-2 16,5-5-4-16,8-7-49 0,4-2-48 15,12-6-169-15,4-1-193 16,4 4 286-16</inkml:trace>
  <inkml:trace contextRef="#ctx0" brushRef="#br0" timeOffset="24329.88">23322 607 470 0,'10'5'310'0,"-1"2"-10"16,2 9-117-16,-4 2-41 16,-7 4-35-16,1 0-19 0,-1-3-23 15,0 1-16-15,4-1 49 16,2-2-60-16,9-3-9 15</inkml:trace>
  <inkml:trace contextRef="#ctx0" brushRef="#br0" timeOffset="24797.91">23730 528 854 0,'-27'-3'427'0,"6"-2"-151"15,-2 10-132-15,-1 5-34 16,1 8-39-16,2 5-8 15,1 4-11-15,5 1-6 16,4-6-19-16,5-3-6 16,12-9-11-16,5-1-1 15,12-9 2-15,2-5 1 0,3-7 3 16,-2-3 2-16,-7-1 3 16,-6 2 5-16,-5-3 3 15,-3-2-34-15,-2 2 59 16,-3 4 4-16,-4 6 11 15,0 5 37-15,-6 5-62 16,-1 2-7-16,1 12-18 16,7-4-5-16,1 2-9 15,5-2-1-15,9-2-4 16,1-2 16-16,13-2-82 16,6-2-60-16,10-2 84 15</inkml:trace>
  <inkml:trace contextRef="#ctx0" brushRef="#br0" timeOffset="25373.46">24059 520 1146 0,'-26'5'490'0,"3"7"-256"16,7 9-163-16,-6-3-34 15,12-2-29-15,4 2-2 16,11-8-5-16,9 1-1 15,-3-7 5-15,8-4 5 0,-6-9 9 16,1-2 6-16,-2637-37 254 78,3976 105-298-47,1 1 18-31,-1350-34 2 16,-3-10 0-16,3 5 2 16,0 18 1-16,-4-2 2 15,-1 2-18-15,-8-2-24 16,-2-2-1-16,-8-11-2 16,6-3 17-16,-1-15 23 15,0-4 2-15,10-9-2 16,4-9-1-16,15-14-9 15,11-3-3-15,12-4 1 16,-1-1 2-16,5 0 6 0,-6 1 3 16,0 4 4-16,-6-2-1 15,-12 12 2-15,-2 1 1 16,-16 13-1-16,-2 8-4 16,-11 3-8-16,-5 7 0 15,3 10 7-15,2 0 6 16,9 3 13-16,3-5-5 0,6-4-5 15,8 3-1-15,8-4 34 16,8-3 432-16</inkml:trace>
  <inkml:trace contextRef="#ctx0" brushRef="#br0" timeOffset="26074.46">24809 393 693 0,'32'2'349'16,"-36"7"-108"-16,3 8-105 0,1 12-92 15,-4-4-15-15,8 9-17 16,1 0-2-16,7-3-2 16,0-2 0-16,1-7 7 15,-4 0-21-15,-3-5-202 16,-3-5 154-16</inkml:trace>
  <inkml:trace contextRef="#ctx0" brushRef="#br0" timeOffset="26238.38">24645 580 826 0,'10'-11'416'16,"8"2"-150"-16,10-5-132 15,10-2-56-15,18 3-59 16,1-1-14-16,14 2-36 0,5 4 23 16</inkml:trace>
  <inkml:trace contextRef="#ctx0" brushRef="#br0" timeOffset="27060.25">25164 1039 647 0,'-1'-4'293'15,"2"-3"-122"-15,-1-2-34 16,1-4-12-16,2-2 0 16,-3-7 2-16,0-2 2 0,0 0-8 15,0-3-6-15,0-5-15 16,0-6-13-16,1-4-28 15,2-4-11-15,4 1-24 16,3-4-4-16,5-6-8 16,1 8-1-16,3-4-6 15,-3 7 0-15,4 12-2 16,0 3 0-16,-2 12 0 16,2 5-1-16,2 12-5 15,-2 3-2-15,-3 13-3 16,-2 3 2-16,-11 4 3 15,-7 7 2-15,-9-2 3 16,-5 0 2-16,0-6 1 16,-3-3 0-16,5 0-1 15,1-4 0-15,9-5-4 16,4-1-2-16,5-4-4 16,6-1-1-16,3 4 1 15,6-2 1-15,-1 4 1 0,-1-2 2 16,-2 4 1-16,-2-1 1 15,-1 1 0-15,-2-2 1 16,-12 10 15 0,-18-9 0-16,-4-2 3 15,-8 0 1-15,2-4-2 16,-2-3-7-16,1-1-3 16,-7-6-19-16,38 1-94 15,16-9-60-15,14 7 86 16</inkml:trace>
  <inkml:trace contextRef="#ctx0" brushRef="#br0" timeOffset="27388.1">25611 647 931 0,'-2'-3'393'16,"1"2"-198"-16,1 0-154 0,0 0-14 15,14-3-20-15,4 4-4 16,22 4 21-16,-34 7 7 16,-10 0 11-16,-8 3 5 15,-8 3-16-15,-1 2-6 16,-1-2-10-16,2-2 3 15,15-2 17-15,-1-1 7 16,13-6 35-16,15 1 5 16,10-7-18-16,9-1-7 0,-3-3 0 15,-3-1-21 1,1 5-19-16</inkml:trace>
  <inkml:trace contextRef="#ctx0" brushRef="#br0" timeOffset="28718.07">26355 332 749 0,'1'-49'348'0,"-11"37"-156"16,1 0-33-16,-4 0-54 15,2 4-24-15,-2 3-13 16,-1 2-10-16,-1 3-10 16,0 5-6-16,-2 3-17 0,1 6-8 15,1 11-14-15,2 9-3 16,3 9-5-16,4 9-1 16,2 4 4-16,3-4 2 15,2-7 2-15,6-1 3 16,4-13-1-16,-6 1-32 15,5-6-142-15,-8-4-222 0,1-5 243 16</inkml:trace>
  <inkml:trace contextRef="#ctx0" brushRef="#br0" timeOffset="29061.2">26075 672 435 0,'-2'-2'267'0,"3"2"-36"15,6-2-32-15,-7 0-103 16,11-3-24-16,19-7-28 16,45-14-22-16,-25 12-13 15,-3-9-1-15,-3 5-1 16,-3-2 1-16,-8 3 4 16,-5 3 2-16,-6-2 3 15,-8-5-17-15,-8 2 62 16,-6 4 6-16,-7 5 2 15,-4 12 16-15,-6 9-64 0,1 2 7 16,-1 6 8-16,4 4 8 16,3 1 1-16,0 2-13 15,10-1-17-15,6-5-8 16,5-5-3-16,6 0 2 16,1-7 6-16,0-3 4 15,6-3-87-15,0-2-175 16,10-4 164-16</inkml:trace>
  <inkml:trace contextRef="#ctx0" brushRef="#br0" timeOffset="30302.41">26639 568 593 0,'0'0'275'0,"0"9"-136"16,0 2-47-16,0 0-56 15,5 31-20-15,-7-34-7 16,4 0 0-16,-1-5 2 16,2 0 34-16,10-2 46 15,-13-1 13-15,6-3 9 16,-11-1-28-16,-3-4-36 16,8-1-7-16,-8 1-4 0,8-1-3 15,-1-2-7-15,-5 0-7 16,9-4-5-16,0 4-3 15,-1 0-6-15,9 3-3 16,-11-1-4-16,10 3-1 16,-4 1 2-16,5 0 3 15,10 5 4-15,-16 5 1 16,18 1-2-16,-7-2-3 16,-3 3-4-16,7 3 0 15,-8-8 0-15,-1 8 0 0,0-1 1 16,-4-2 1-16,1 3 1 15,0-2 2-15,-4-4 2 16,4-2 2-16,-3-3 2 16,-1 0 0-16,-3-2-1 15,-1 3-1-15,0 0-5 16,0 0 0-16,0 0-1 16,0-1 13-16,0-1 31 15,0 0 2-15,1 1 4 16,10-2-11-16,3-6-30 15,32-23-3-15,-33 25-4 16,-1-3-3-16,-1 9-3 16,-2 1 1-16,-2 0 3 15,1 5 1-15,1 1 0 16,2 4-2-16,0 7-2 16,3-1-1-16,1 3 3 0,-4-4 1 15,-2-4 2-15,-3-2 2 16,-1-2 2-16,6-3 1 15,2-2 1-15,-1-4-11 16,2-1-50-16,5 0-48 16,-4 0-117-16,2 0-47 0,-2-3-10 15,-7 0 33 1,8-5 113-16,1 5 56 0,1-7 57 16,1 2 13-16,-8-3 4 15,-1 0 27-15,-8 2 67 16,2 2 35-16,-10 5 25 15,-4 4-21-15,-9 4-59 16,-7 5-21-16,7 9-12 16,5 2 5-16,-1-3 0 15,9 4-10-15,4-10-10 16,3-2-5-16,8-5-1 16,4-3 0-16,7-4-2 15,2-1-2-15,8-6 18 16,-3 1-48-16,-3-5-161 15,-1-3-79-15,-6-7-234 16,3-9 28-16,-4-8 167 16,-4-7 86-16,-2 6 251 15,-4 3 65-15,-4 10 91 0,0 10 37 16,-1 6 45-16,-1 7-4 16,0 7-44-16,-1 2-24 15,-4 13-68-15,-1 7-36 16,2 10-51-16,-1 5-18 15,5 3-18-15,0-2-4 16,5-7-5-16,2-1-2 16,11-13 1-16,2-4 1 0,6-9 1 15,5-5 1-15,-6-3-3 16,3-6-2-16,-1-3-3 16,-9 0-1-16,3-10-4 15,-8 1 1-15,-12 1-1 16,0 0 0-16,-1 4-4 15,-2 10-10-15,0 9-10 16,-6 8-2-16,-9 17 3 16,5 1 10-16,-1 5 13 15,9-4 3-15,10-5 3 16,0-3-1-16,11-9-1 16,9-3-4-16,6-5-78 15,7 0-50-15,17-1 73 16</inkml:trace>
  <inkml:trace contextRef="#ctx0" brushRef="#br0" timeOffset="30563.52">28137 260 1061 0,'0'6'482'0,"-4"11"-232"15,4 4-123-15,0 8-90 16,0 0-25-16,4 2-5 16,5-1 3-16,-6-4-38 15,2-3-75-15,-3 2 69 16</inkml:trace>
  <inkml:trace contextRef="#ctx0" brushRef="#br0" timeOffset="30736.4">27942 511 1308 0,'9'-5'503'0,"9"-5"-366"0,9 0-65 16,0-3-53-16,15 2-9 15,-5-4-48-15,3-3-71 16,13 0 72-16</inkml:trace>
  <inkml:trace contextRef="#ctx0" brushRef="#br0" timeOffset="31152.9">28711 208 622 0,'0'-3'344'16,"1"3"-49"-16,-7 0-148 16,4 0-9-16,0 0-7 15,-4 4-5-15,-20 10-17 16,-31 41-18-16,26-26-30 16,-2 1-7-16,12-5-21 15,6 4-7-15,5-8-9 16,7-3-3-16,3-6-3 15,2-4 0-15,9-2 2 16,1 4-1-16,1-8-2 16,-2 0-2-16,-2 2-8 15,-8 2-2-15,-10 8-5 0,-3 4 0 16,-15 10 0-16,-3 0 2 16,4 3 5-16,-1-7 0 15,17-9-4-15,11-1 1 16,20-9-1-16,15-3 0 15,11-1 4-15,0 0 1 16,-3 1 2-16,-6-2 2 16,-8 1 1-16,-12-1 1 0,0 0-1 15,-8 0 12-15,-8 0 442 16,4 7-341-16</inkml:trace>
  <inkml:trace contextRef="#ctx0" brushRef="#br0" timeOffset="44998.14">3031 3926 138 0,'-23'7'103'16,"10"-2"-2"-16,4 0-24 15,10-2-8-15,15-1-9 16,11 3-3-16,7-1-4 16,14 6-30-16,0-1-12 0,7 3-6 15,7-6-1-15,18 2 2 16,8-4 3-16,17-12 19 15,2 0 2-15,22-10 0 16,6 2-2-16,13 3-20 16,13-2-4-16,8 3-2 15,6 1 0-15,11 3-1 16,0-2 0-16,-1 0 1 16,16 4-1-16,2-4 0 15,4 1 1-15,23-6-1 16,-12-2 0-16,16-1 1 15,3-2-1-15,3 4 1 16,2-1 0-16,0 2 64 16,-3 4 3-16,-18-8 1 15,1 4 1-15,-13 5-64 0,3-6-2 16,-3 4-2-16,-14 3 2 16,-7-4 2-16,-13 2 1 15,-28-1 1-15,-12-3 0 16,-49-5 4-16,-13 1 2 15,-33 1 10-15,-10 3 3 16,-17 6 0-16,-10-2 3 16,-5 1-104-16,-9 3-240 15,-19 7 214-15</inkml:trace>
  <inkml:trace contextRef="#ctx0" brushRef="#br0" timeOffset="45561.42">3085 3704 788 0,'22'-6'-9'16,"13"-5"-9"-16,-2 4 11 15,59-5 17-15,16-2 6 0,26 11 7 16,17 0-10-16,23 3-10 16,10 2-2-1,23 0 0-15,8 0 1 0,2 0-2 16,17-2 66-16,5-3 8 16,18-5 1-16,16-12 31 15,11 0-63-15,14-7-1 16,5 9 0-16,21 2-29 15,-6 1-2-15,10 3-4 16,-1-4 1-16,-21 4 0 16,1 0 1-16,-40-3 3 15,-16 1 2-15,-37-2 1 16,-26 0 1-16,-45-1 1 16,-20 4-1-16,-36 5-2 15,-19 6-22-15,-22 9-222 16,-13 10 169-16</inkml:trace>
  <inkml:trace contextRef="#ctx0" brushRef="#br0" timeOffset="62187.96">14046 3540 177 0,'194'10'61'0,"9"-2"-57"16,3-3 1-16,-7 6 3 15,-2-6 1-15,-1 6 2 16,-6 4 0-16,11-7-2 16,4 3-1-16,9-4-4 15,14-4 0-15,-55-2-3 31,-86 0 0-31,0 0 1 0,265 7-1 0,-6-8 1 16,3 2-1-16,-122 2 1 16,-7-4 0-16,5 7 1 15,-9-3-1-15,8-1 4 16,8 0 4-16,2 2 48 16,8 2 4-16,-5 2 4 15,-2-2-3-15,-9 0-40 16,-7-2 5-16,-9-4 21 0,-15 2 4 15,-12-2 1-15,-9 0-8 16,-26-1-25-16,0 3-3 16,-18-2-7-16,-10-2 0 15,-9 1-3-15,-16-4 0 16,-19 1 0-16,-12 1 0 16,-17-3 0-16,-8 3 0 15,-14 2-5-15,-7 2 0 16,-6 7-3-16</inkml:trace>
  <inkml:trace contextRef="#ctx0" brushRef="#br0" timeOffset="70782.69">29725 2637 398 0,'-9'-6'230'0,"-8"3"-37"16,9 1-22-16,3 6-81 15,0 1-17-15,5 13-43 16,0 6-1-16,0 13 27 16,3 7-6-16,-1 12-3 15,-1 6-2-15,0 13-36 16,6 3-1-16,0-1 2 16,0-4 4-16,-1-9 6 15,-1 0 0-15,-2 5 0 16,2 3-3-16,-3 2-4 15,0-2-2-15,-3-16 1 16,-6-5-1-16,4-7-1 16,-2-2-1-16,2-3-2 15,5 4 0-15,1-2-1 16,0 0 0-16,4-2 0 0,1-1 1 16,4-4-1-16,-1-6 0 15,2-6 0-15,5 0-1 16,-4-9 4-16,9 3 1 15,0-3 4-15,0-2 7 16,18-8 4-16,2-6 2 16,20 0-5-16,6-2-8 0,18 2-9 15,6 2-3-15,14 0-2 16,5-3-10-16,15-1 35 16,10-1 2-16,12 6 3 15,0 0 13-15,-8 8-35 16,-6 4 1-16,-24-10 0 15,-4 7 0-15,-26-6-1 16,-4-3 0-16,-12 0-1 16,-8 0 1-16,-3-3 0 15,-11 2 1-15,-17-9-9 16,-2 7-27-16,-27 1-130 16,3 2 108-16</inkml:trace>
  <inkml:trace contextRef="#ctx0" brushRef="#br0" timeOffset="71608.97">29871 3500 407 0,'1'0'241'0,"5"-1"-40"15,-3-3-27-15,-3 3-54 16,0 0-19-16,0-1-18 16,0 0-5-16,1 1-19 15,5-14-6-15,6-9-10 16,25-32-6-16,-28 25-7 15,10-1-1-15,6-7 2 16,9-3 11-16,8-20 2 16,3-6-3-16,12-24-5 15,7-7-15-15,7 8-8 16,-8 1-4-16,-4 19-7 16,-13 10-2-16,-10 12 1 0,-2 1 1 15,-12 8 0-15,-2 2 0 16,-7 5-2-16,3 11 0 15,-7 8-23-15,1 7-51 16,-4 11-368-16,2 3 308 16</inkml:trace>
  <inkml:trace contextRef="#ctx0" brushRef="#br0" timeOffset="72312.78">30044 3830 537 0,'-45'-12'299'15,"35"9"-92"-15,8 1-55 16,-2-2-18-16,6 2-66 16,-2 0-14-16,0 1-29 15,0 0-5-15,24-4 7 16,33-11 2-16,-15 8-4 16,8-4-6-16,20-1 5 15,3 1 3-15,13-4 24 16,8 3 11-16,5-4-13 15,19 7-6-15,3 3-25 16,-2 3-15-16,-6 3-2 0,-6-1 1 16,-9-3-1-16,-4 4 1 15,-2-6 0-15,-10 5 2 16,-13 1 2-16,-12-3 2 16,-22 4 2-16,-9-2 1 15,-16-1-13-15,-2 5-46 16,-8 7 34-16</inkml:trace>
  <inkml:trace contextRef="#ctx0" brushRef="#br0" timeOffset="93079.8">7856 15277 378 0,'-9'-6'157'0,"9"-2"-85"0,7 2 1 15,-6 3-5-15,0 2 10 16,-2 1 3-16,0 0-2 16,0 0-25-16,-2 0-7 15,3 0-12-15,16-2-5 16,17-4-2-16,68-10-6 16,-29 2-12-16,9 1-3 15,5 6-4-15,0-4-2 16,1 8 0-16,-5-2-1 15,18 3 14-15,4 0 8 0,13-2 5 16,9 0 2-16,7-1-13 16,9 1-7-16,15-7-5 15,2 3-1-15,17-4-2 16,7 2-1-16,3 1 33 16,-1 3 5-16,-2-4 6 15,-4 5 3-15,2-3-30 16,1-1-2-16,-8 4-5 15,1 1 0-15,-11-3 7 16,-13 2 4-16,-4 4 5 16,-11-6 0-16,-18 2-6 15,-1 2-3-15,-24-1-4 16,-5 0-1-16,-17 3-3 16,-10-2-2-16,-13 0-2 15,-14 3-1-15,-10 0-2 16,-10 0 0-16,-10 0 12 0,-2 2-79 15,-6 7 52-15</inkml:trace>
  <inkml:trace contextRef="#ctx0" brushRef="#br0" timeOffset="94297.07">20018 15269 747 0,'-39'-29'261'16,"7"9"-224"-16,17 11 2 16,4 1 4-16,14 7-3 15,0-3-7-15,11 2-28 16,8 1-5-16,18-2-3 0,13 3 1 16,34 4 1-16,15 0 1 15,34 5 0-15,17 0 0 16,22 4 2-1,22 3-2-15,19 2 1 0,6 3 1 16,11 2 0-16,-13 0 1 16,-11-2 1-16,-3-2 1 15,-30-2 0-15,-3 7-2 16,-31-3 42-16,-6 4-235 16,-4 2 153-16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42:19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21945 7038 752 0,'-18'-5'246'0,"17"6"-254"0,5 3-4 16,11 3-1-16,13 3 5 16,7-1 18-16,8-3 15 15,15 3 24-15,3-2 9 16,13 0 1-16,2-1-9 15,3-5-12-15,-2 0-4 16,9-4 4-16,11-2 6 0,10-6 10 16,8 0-2-16,7-2-10 15,5-3-11-15,7 4-15 16,9 3-4-16,-4 5-6 16,3 2-1-16,-7 1-1 15,-4 1 0-15,-8 3 3 16,-14 2 1-16,-17-1-76 15,-15 4-209-15,-23-10 189 16</inkml:trace>
  <inkml:trace contextRef="#ctx0" brushRef="#br0" timeOffset="1139.04">27776 6914 592 0,'46'1'205'15,"3"8"-178"-15,15 8-27 16,11 5-1-16,23 0 2 15,11-2 0-15,12-5 0 16,4-1 0-16,11-7 0 16,0-5 1-16,2-1 35 15,1-2 5-15,-3-1 6 16,2-5 5-16,4-1-23 16,3 3 4-16,9-3 7 15,4 0 4-15,16 5-7 16,0-1-5-16,3 5-12 15,5 4-8-15,-9 10-7 16,-2 3-1-16,-21 0-149 16,-7 3 109-16</inkml:trace>
  <inkml:trace contextRef="#ctx0" brushRef="#br0" timeOffset="8323.69">14774 803 907 0,'-5'-4'360'0,"7"8"-229"16,1 20-70-16,5 17-28 16,9 30-8-16,-15 4-1 15,0 2-18-15,0-3 0 16,-2-12 4-16,3 1 3 0,7-4 14 16,-9-3-43-16,2-3 16 15</inkml:trace>
  <inkml:trace contextRef="#ctx0" brushRef="#br0" timeOffset="8527.68">14700 1331 1023 0,'16'-15'427'0,"-1"-6"-268"16,3 3-57-16,10 3-82 15,8 3-12-15,10 1-6 16,3-3 4-16,9-3-19 16,-6 0-60-16,4-2 51 15</inkml:trace>
  <inkml:trace contextRef="#ctx0" brushRef="#br0" timeOffset="8744.96">15292 737 936 0,'-7'-5'467'16,"6"4"-186"-16,1 2-100 0,6 18-100 15,4 12-42-15,3 25-3 16,7 10 1-16,-4 14-12 16,-3-1 1-16,-3-11-8 15,1-3-1-15,-1-16 2 16,-9 1 4-16,10-10-41 15,-4-3-73-15,-3-11 61 16</inkml:trace>
  <inkml:trace contextRef="#ctx0" brushRef="#br0" timeOffset="8985.77">15629 737 1034 0,'-7'6'404'15,"7"17"-268"-15,1 14-84 16,9 28-39-16,0 7-5 16,1 7-1-16,-2-5 3 15,-3-19 9-15,1 0 7 16,-3-14-47-16,3-1-110 15,-5-8 89-15</inkml:trace>
  <inkml:trace contextRef="#ctx0" brushRef="#br0" timeOffset="9282.09">15597 816 588 0,'-7'-10'337'0,"5"3"-49"15,-1 1-136-15,9 5-110 16,13-1-2-16,23 2 2 16,21 2 1-16,19 12-10 15,10 6-13-15,-2 21-17 16,-9 10-1-16,-10 5 3 16,-9 4 1-16,-22-8 3 15,-10-6 4-15,-35-1 3 16,-17-6 50-16,-25 0 38 15,-11-1 13-15,-6 1 13 0,-2-3-49 16,12-4-37-16,4-6-16 16,20-19-10-16,15-7-30 15,16-21 11-15</inkml:trace>
  <inkml:trace contextRef="#ctx0" brushRef="#br0" timeOffset="9622.7">16602 689 1277 0,'0'-7'514'0,"7"11"-353"15,0 4-68-15,3 12-78 16,-2 9-12-16,-6 11 1 15,0 5 3-15,-4 7 0 16,-1 3 0-16,-2-2 0 16,1-7-2-16,3-4 0 15,3-5 1-15,8-9 0 16,1-4 2-16,10-9 3 0,4-4 1 16,11-2-2-16,11-2 0 15,6-4-4-15,0 3-1 16,-2-3 0-16,0-1 0 15,-6-2-28-15,4 1-38 16,4 3 40-16</inkml:trace>
  <inkml:trace contextRef="#ctx0" brushRef="#br0" timeOffset="10208.6">17547 1081 569 0,'9'9'306'0,"-5"0"-90"16,1-2-72-16,-11-6-38 15,6-2 24-15,3-1 22 16,-3 1 1-16,0 0-4 15,0 0-39-15,4-12-19 16,4-10-12-16,14-40-5 16,-8 28-24-16,4-10-12 0,8-3-21 15,3 3-9-15,2 14-7 16,-3 5-2-16,-4 18-7 16,0 6-3-16,5 10-1 15,1 9 1-15,13 6 7 16,2 4 4-16,10-1 3 15,6-5 1-15,-4-5 2 16,2-9 0-16,-14-7 1 16,-6-6 2-16,-7-1 3 15,-9-7 2-15,-6-3 4 16,-2 2 4-16,-9-6-103 16,4 1-120-16</inkml:trace>
  <inkml:trace contextRef="#ctx0" brushRef="#br0" timeOffset="10545.29">18933 685 1140 0,'0'-3'444'0,"-2"17"-296"16,-3 7-74-16,4 20-44 15,0 8-5-15,1 9-14 16,0-2-2-16,5-3 3 15,4-5 5-15,1-11-6 16,4-1-30-16,-2-10-160 16,-2-7 125-16</inkml:trace>
  <inkml:trace contextRef="#ctx0" brushRef="#br0" timeOffset="11001.15">18696 694 1026 0,'-23'-20'435'16,"23"4"-276"-16,6 1-22 0,18-3-79 16,9 3-14-16,13-3-9 15,10-1 4-15,18 3-8 16,3 5-13-16,1 6-14 15,0 9-4-15,-18 13-2 16,-12 1-1-16,-22 11 3 16,-17-3 6-16,-26 5 10 15,-13-1 4-15,-16-1 5 16,0 1-4-16,6-4-9 16,7-2-2-16,10-5-11 15,13-1-5-15,17-1-5 16,11-2 0-16,14 6 5 15,8 0 1-15,6 3 4 16,-6 10 1-16,-1 4 0 16,-8-2 1-16,-14 2 3 15,-6-3 2-15,-18-3 3 16,-12 2 1-16,-18-1 3 0,-12-4 1 16,-1-2-1-16,1-5 2 15,2-5 2-15,2-10 4 16,15-7-63-16,15-10-41 15</inkml:trace>
  <inkml:trace contextRef="#ctx0" brushRef="#br0" timeOffset="11559.24">19805 661 1222 0,'-12'-8'498'0,"5"13"-311"16,-2 11-51-16,5 12-85 16,-6 12-15-16,4 1-27 31,4-20-4-31,0-1 0 0,-7 61 1 0,3-3 3 16,-4-13 2-16,9-48 3 15,-2-1 2-15,3-11 7 16,6-1 11-16,-11-7 17 15,0-6 2-15,-3-16-2 16,5-2-11-16,6-20-20 16,9-7-7-16,8-8-11 15,2 2-4-15,2 18-13 0,-2 13-7 16,-7 24-11-16,-7 6 3 16,-2 20 14-16,3 6 7 15,4 4 14-15,6 7 3 16,9-7 0-16,5-5 1 15,7-7 2-15,0-8 3 16,-3-16 3-16,-10-11 2 0,3-12-4 16,9-9-3-16,1-6-4 15,17-4-1-15,0-5-1 16,0-5-2-16,0 5-4 16,-6 8-4-16,-10 29-9 15,-9 8-4-15,-17 23-1 16,6 12 12-16,-11 8 12 15,-5 13 7-15,4 12 7 16,0 3-9-16,-5 1-3 16,6 3 1-16,-3-11 1 15,-2-5 1-15,6-9-55 16,8-9-64-16,-1-6 68 16</inkml:trace>
  <inkml:trace contextRef="#ctx0" brushRef="#br0" timeOffset="11825.03">21246 624 1016 0,'-3'23'415'16,"-3"4"-269"-16,-2 12-72 15,9 4-43-15,9 6-9 16,-8 1 56-16,2 2-142 16,-4 2 67-16</inkml:trace>
  <inkml:trace contextRef="#ctx0" brushRef="#br0" timeOffset="12043.61">20827 1256 946 0,'60'-4'434'15,"12"-1"-225"-15,5-1-23 16,-3 1-80-16,-1 0-33 15,3 0-27-15,-3 1-11 16,-4 2-12-16,0-2-7 16,-16-2-22-16,-8-1-56 15,-1-3-302-15,-10-2 251 16</inkml:trace>
  <inkml:trace contextRef="#ctx0" brushRef="#br0" timeOffset="12255.8">20940 573 934 0,'-4'-19'401'0,"36"6"-181"16,22 0-8-16,42-2-84 16,23 3-11-16,23 7-70 15,0 9-27-15,12 14-13 16,-14 4 0-16,-9 1-18 15,-7-4-424-15</inkml:trace>
  <inkml:trace contextRef="#ctx0" brushRef="#br0" timeOffset="14241.91">13296 9341 496 0,'-22'-2'210'16,"10"-1"-77"-16,8 6-18 16,-5-6-14-16,8 3-5 15,1 3-37-15,-4-2-14 16,4-1-17-16,0 0 4 15,0 6-1-15,3 10-3 16,5-1-2-16,35 30-1 16,-5-30 8-16,1 1 7 0,16 0 4 15,2-4 12-15,19-3-1 16,5-3-7-16,3-7-5 16,2-6-12-16,-3-12-14 15,8-5-1-15,2-8 0 16,-4-4 1-16,-1-9 20 15,-5-9 3-15,-15-6 0 16,2-5-2-16,-12 6-22 16,-7 3-2-16,-4 3 0 15,-13-1 1-15,-13 1 1 16,-7-4 0-16,-14-9-4 16,-3 3-1-16,-8-7-4 15,-3 1-1-15,-18 7-4 16,-8 1-1-16,-18 7-2 15,-15 6-2-15,-11 8-2 16,1-2-1-16,-22 14-3 16,-3-1-1-16,-9 18 2 0,-10 10 0 15,-1 14 2-15,-6 6 0 16,4 15 0-16,5 7-2 16,4 15-2-16,2 8-1 15,14 16-1-15,7 6 1 16,20 16 3-16,11-1 2 15,25-8 3-15,6-13 1 16,23-7 1-16,13-3-1 0,16-8 1 16,11-1-1-16,20-8 2 15,8-10 0-15,8-9 2 16,7-2 1-16,3-18 2 16,-3-5 2-16,3-6-1 15,2-7 0-15,-9-3-1 16,-1-3-1-16,-11 3-68 15,-9 2-81-15,-9 8 92 16</inkml:trace>
  <inkml:trace contextRef="#ctx0" brushRef="#br0" timeOffset="15621.83">28884 9442 791 0,'-23'-8'288'0,"18"8"-249"0,-5 1-7 15,4 4-36-15,12 5 0 16,-2-4 4-16,10 2 2 16,8 1 7-16,9 0 3 15,23-1 14-15,9-2 7 16,20-1 2-16,0-5 1 15,17-5-12-15,3-3-8 16,-1-7 24-16,12 4 3 16,-13-6-1-16,-5 1 2 0,-8-6-30 15,-11-4-2-15,-11-10-2 16,-1-3 1-16,-4-12 0 16,-3-10 1-16,-11-5 0 15,-3-5 0-15,-12 1-2 16,-10-2 0-16,-7-3-2 15,-13 0-1-15,-19-9 0 16,1 8 0-16,-23 9-1 16,-5 4-1-16,-13 17-4 15,-16 6-2-15,-15 9-4 16,-15 7-1-16,-19 6 0 16,-9 3 0-16,-18 13 0 15,6 5-1-15,-7 19 2 16,-7 9 0-16,16 9 1 15,-5 5 1-15,22 19 2 0,14 14 3 16,20 21 7-16,22 8 7 16,36-4 9-16,19-1 4 15,39-2 5-15,20-3-5 16,34 0-7-16,7-10-5 16,17-19 2-16,5-8 5 15,-2-11 3-15,7-4-1 16,-2-13-6-16,-7-4-3 15,-5-25-63-15,-10-3-58 16,-21-27 65-16</inkml:trace>
  <inkml:trace contextRef="#ctx0" brushRef="#br0" timeOffset="33438.04">2776 13384 258 0,'-16'-22'145'0,"-2"7"-22"16,2-2-22-16,-6 6-32 16,-2 6-17-16,-14 2-17 15,-4 6-6-15,-16 6 4 16,-11 4-2-16,-7 7-3 15,1 0-1-15,1 4-7 16,8 0-5-16,11 4-9 16,1 5-2-16,13 3-4 15,4 1-2-15,7-1-2 16,1 4-1-16,-1 7 0 16,7 7 0-16,5 14 2 15,6 4 1-15,7 12 2 16,5 4 0-16,2 10 0 15,-2 8 0-15,7 6-1 16,1 3 0-16,4 4 0 0,5 7 1 16,-6 4 1-16,-6 0 2 15,-3-5 2-15,-2-4 2 16,-1-12 0-16,1-6 0 16,-5-13 0-16,2-8 0 15,-7-6-2-15,5-2 1 16,5-1-2-16,-1-1-1 15,11-5 45-15,1-4 5 0,6-12 2 16,7-4 0-16,11-9-46 16,7-4-5-16,15-9-2 15,11-6 2-15,27-10-117 16,9-12 86-16</inkml:trace>
  <inkml:trace contextRef="#ctx0" brushRef="#br0" timeOffset="34281.15">12931 13270 816 0,'-42'-12'294'0,"-2"-14"-228"16,10 9-2-16,14 11 7 15,13 1-8-15,23 3-31 0,13 1-13 16,36 1-24-16,26-3 1 16,23 4 3-16,13 2 1 15,8 8 4-15,-2-4 2 16,0 4 4-16,-7-2 6 15,-17-1 11-15,-13 2 1 16,-17 1-1-16,-7 1-5 16,-18 7-12-16,-14 0-4 15,-14 11-4-15,-8 2-2 16,8 11-1-16,9 9-2 0,10 11 0 16,6 15 0-16,-1 24 0 15,3 7 0-15,3 20 1 16,7 13 1-16,-2 6 2 15,0 3 0-15,14 2 2 16,-1 4 0-16,6-10 1 16,-1-2 0-16,-7-7 2 15,-6-16 0-15,-11-6 0 16,-13-11-1-16,-26-17 1 16,-10-12 3-16,-33-19 17 15,-15-2 19-15,-38-13 15 16,-23 0 3-16,-25-9-14 15,-17-9-16-15,-21-1-17 16,2-8-3-16,-6-1-6 16,11 5-5-16,26-1-67 15,9 5-80-15,20-10 92 0</inkml:trace>
  <inkml:trace contextRef="#ctx0" brushRef="#br0" timeOffset="107323.83">889 8463 601 0,'-30'1'242'16,"30"1"-122"-16,2 3-88 15,2 0 4-15,-4 10 24 16,4-1 9-16,3 8 8 15,-1 3-3-15,4 5-15 16,-2 2-7-16,3-1-30 16,-3 3-10-16,-2-2-5 0,4-3 0 15,-4-4-7-15,0-5 45 16,-1-11 16-16,-5 4 7 16,1-6 14-16,-1 0-41 15,-4-4-8-15,1-3-1 16,2-1-3-16,0 0-1 15,0 0 8-15,-1-4 1 16,-8-18 3-16,-8-33-1 0,16 28-15 16,-1-3-7-16,-3 0-9 15,6-5-4-15,8 3-4 16,-1-1-2-16,8 1-3 16,-1 6-2-16,-1-3 0 15,6 6 0-15,2 2 8 16,2 5 3-16,0 5 0 15,1 6 2-15,-1 6-7 16,2 3-2-16,0 11 0 16,-3 5 1-16,3 7 1 15,-7 3 1-15,-4-1 2 16,2-2 0-16,-14-2 3 16,2-2 0-16,-4-9 2 15,0-1 1-15,-1-6 21 16,-2-4 26-16,3-7 17 15,-2 4 2-15,2-1-17 0,3-18-25 16,9-39-18-16,-3 29-3 16,10 3-5-16,3-1-4 15,2 5-2-15,-4 1 0 16,4 6-1-16,-2 2 1 16,3 3 2-16,3 3 1 15,-7 5 1-15,4 4-3 16,-6 10 2-16,0 1-1 15,-7 6 0-15,-1 3 2 0,-3 1 0 16,-2-1-3-16,-2-1 0 16,2 2 0-16,-6-1 3 15,-5-4 3-15,5 2 31 16,1-2-72-16,7-7-164 16,1-3-414-16,11-14 377 15</inkml:trace>
  <inkml:trace contextRef="#ctx0" brushRef="#br0" timeOffset="107933.7">1859 8384 863 0,'-25'9'346'16,"12"7"-232"-16,-1 4-53 15,4 2-43-15,10 0 8 16,-4-4 28-16,4-1 18 16,5-11 24-16,4 1-4 15,5-8-1-15,0-6-9 16,5-5-11-16,-7-5-2 16,0-2-8-16,-2 0-3 0,-1 4-3 15,-2 2 1-15,-5 7-19 16,3 3-7-16,-6 5-15 15,5 4-9-15,-1 2-4 16,1 2 2-16,9 1 0 16,-9-1 1-16,9-2 0 15,1-2-1-15,-1-6 0 16,9 0-14-16,-3-5-76 16,0-1-59-16,-6-4-149 15,-2-3-72-15,-6-5-127 16,-2-3 289-16,-3-12-149 15,-5-4 133-15,4-17 341 16,1 0 50-16,5 8 106 16,-3 7-36-16,1 24-7 15,-1 2 4-15,-2 10 6 16,2 6-27-16,1 7-52 0,1 5-17 16,3 7-45-16,-1 6-15 15,4 1-43-15,0 7-15 16,0 6-16-16,-2-10-3 15,1 5-3-15,-4-10-1 16,0-7 3-16,1 6-3 16,0-10-2-16,4 1-24 15,0-6-125-15,3 0-17 0</inkml:trace>
  <inkml:trace contextRef="#ctx0" brushRef="#br0" timeOffset="108278.62">2371 8435 517 0,'6'-16'253'0,"40"-28"-58"16,-28 27-51-16,-13-2-13 0,1-2 14 16,-8 0 21-16,-2 8-4 15,2-3-13-15,-1 8-16 16,-3 5-60-16,-1-5-24 16,-12 16-34-16,6 3-3 15,-5 10 7-15,13 9 4 16,1-2 7-16,3 0-5 15,8-6-6-15,-5-5-4 16,9-5-6-16,5-3-1 16,0-6-39-16,3-3-74 0,11-3 70 15</inkml:trace>
  <inkml:trace contextRef="#ctx0" brushRef="#br0" timeOffset="108470.47">2647 8140 1501 0,'-18'6'626'15,"5"2"-322"-15,7 0-242 16,4 2-54-16,8-4-76 16,3 0-42-16,10 0 66 15</inkml:trace>
  <inkml:trace contextRef="#ctx0" brushRef="#br0" timeOffset="108574.59">2692 8397 1173 0,'-17'15'498'15,"2"2"-259"-15,5-4-77 16,3-1-119-16,7-1 11 16,9-6 145-16,4 0-147 15</inkml:trace>
  <inkml:trace contextRef="#ctx0" brushRef="#br0" timeOffset="110874.52">3482 8168 964 0,'0'3'433'0,"-1"-3"-228"16,1 2-87-16,0-2-96 15,1 3-15-15,11 30-1 16,16 37-1-16,-24-32-2 16,-6 1 1-16,2-10 2 15,6 3 1-15,0-4 6 16,-3-3 3-16,6-2-30 15,-12-2-73-15,6-3 59 16</inkml:trace>
  <inkml:trace contextRef="#ctx0" brushRef="#br0" timeOffset="111046.9">3486 8415 867 0,'0'-7'382'0,"12"1"-159"16,-1 1-178-16,8-1-35 16,23-2-9-16,-5-1 20 15,11-3-117-15,-3 0-113 16,-9-4 137-16</inkml:trace>
  <inkml:trace contextRef="#ctx0" brushRef="#br0" timeOffset="111269.89">3811 8111 822 0,'-1'-2'437'16,"-5"-1"-102"-16,9 7-184 15,-3-4-40-15,0 0-16 16,10 21 11-16,23 43-37 16,-21-30-12-16,1 5-32 15,-2 0-9-15,4-1-3 16,-4-4 2-16,-3-6-4 15,2-4 2-15,-4-8 29 16,3-3-55-16,-4-4-22 16,5-3 29-16</inkml:trace>
  <inkml:trace contextRef="#ctx0" brushRef="#br0" timeOffset="111501.42">4080 8110 972 0,'-8'10'415'0,"-4"7"-191"16,17 12-131 0,-2-17-35-16,0 3-9 0,8 44-11 0,0 9-27 15,6-1 1-15,-10-31 8 16,3-2 2-16,-2-7-25 15,4-7-66-15,-2-8 46 16</inkml:trace>
  <inkml:trace contextRef="#ctx0" brushRef="#br0" timeOffset="111807.58">4037 8159 1269 0,'0'-6'503'0,"11"-1"-357"16,0 0-62-16,20 5-77 15,0 3-8-15,12 10 0 16,10 5 0-16,-8 9 1 0,-2 0-1 16,-12 6 0-16,-7 2 1 15,-9-4 0-15,-8 7 4 16,-11-4 33-16,-8 1 12 15,-9-1 26-15,-3-5 7 16,-4-4-26-16,1-4-9 16,-3-7-21-16,0 1-8 15,8-6 8-15,7-3-28 0,10-4-104 16,8-8-42-16,15-8 71 16</inkml:trace>
  <inkml:trace contextRef="#ctx0" brushRef="#br0" timeOffset="112137">4603 8154 1154 0,'-4'14'434'0,"6"7"-332"15,-5 5-24-15,3 5-32 16,8 7 5-16,-8 0 13 15,-1-5-4-15,-8-3-2 0,-6-8-14 16,12-4-26-16,3 3-6 16,0-8-1-16,16 3-2 15,-11-1 0-15,2-2-2 16,4 2-1-16,-7-2 0 16,10 3 3-16,8-8 3 15,8-2 1-15,6-1 1 16,6-8-4-16,-4-1-2 15,7-5-7-15,-2 5-21 0,-6-3-116 16,2 3 96-16</inkml:trace>
  <inkml:trace contextRef="#ctx0" brushRef="#br0" timeOffset="112380.65">5033 8289 1191 0,'5'-6'493'0,"10"1"-299"16,0 4-105-16,5-3-85 15,-1 3-4-15,1 1 1 0,0 6 1 16,-2-4 1-16,4 4 35 15,-3-6-116-15,1 0-405 16,-2 11 352-16</inkml:trace>
  <inkml:trace contextRef="#ctx0" brushRef="#br0" timeOffset="112547.82">5093 8423 1204 0,'23'-9'527'0,"7"-2"-293"16,1 5-92-16,4 1-85 16,-1 0-55-16,8 9-1 15</inkml:trace>
  <inkml:trace contextRef="#ctx0" brushRef="#br0" timeOffset="114967.92">6816 8059 1161 0,'-56'49'423'0,"52"-24"-344"16,9 2-44-16,0 1-19 16,-5 0-5-16,10 1 24 15,0-3-57-15,-8-1-148 0,6-3 127 16</inkml:trace>
  <inkml:trace contextRef="#ctx0" brushRef="#br0" timeOffset="115131.78">6644 8280 1386 0,'11'-15'540'0,"16"-6"-382"16,-2 0-69-16,17 4-60 15,1 3 17-15,4 4-42 16,2-2 5-16</inkml:trace>
  <inkml:trace contextRef="#ctx0" brushRef="#br0" timeOffset="131717.7">5933 8115 563 0,'-1'-4'349'0,"1"4"-46"15,-9 0-160-15,9 4-51 16,-1 3-57-16,-2 4-4 16,4 7 12-16,-7 4 8 15,-1 7-8-15,-1 7-8 16,-4 4-15-16,-1 1-8 16,-5 7-5-16,-1-4-1 15,-7-2 3-15,2-2 1 16,1-3 0-16,-5-6 0 15,11-6 1-15,-2-11 3 0,6-9 12 16,3-5 3-16,-2-14 7 16,2-5-1-16,-8-11-1 15,7-4-3-15,4-1-4 16,-1 0 0-16,7 6-8 16,1 3-2-16,0 2-6 15,0 4-4-15,4 6-7 16,6 7 0-16,1-1-7 15,6 8 1-15,3 6 1 16,1 0 0-16,9 12 4 16,-1-1 0-16,2 1 0 15,-1 3 1-15,2 3 0 16,-3 3 3-16,-11-4 3 16,0 0 1-16,-9-2 4 15,-3-2-19-15,4-4-111 0,-3-8-133 16,6-8 152-16</inkml:trace>
  <inkml:trace contextRef="#ctx0" brushRef="#br0" timeOffset="132058.03">6230 8390 653 0,'-7'13'292'0,"3"7"-139"16,1-1-85-16,3-1-51 15,1-3 6-15,8 0 29 16,2-9 12-16,5 1 12 16,10-2-10-16,-5-6 3 15,-4-3 5-15,1-6 39 16,-8-1 21-16,-8-2 8 15,-2-2-3-15,-4-5-28 16,-10 3-22-16,-2-3-41 16,1 4-17-16,-4 8-27 15,3-1-7-15,-4 7-95 0,6 4-112 16,-6 10 134 0</inkml:trace>
  <inkml:trace contextRef="#ctx0" brushRef="#br0" timeOffset="133407.15">7619 8082 664 0,'32'-19'385'16,"-31"15"-83"-16,-1 1-73 0,0 2-125 15,-1 1-40-15,0 0-32 16,0 0-13-16,-1 3-13 15,-11 22-2-15,-20 40-1 16,15-26 2-16,-3 1 2 16,2-7 1-16,-2-2 1 15,1-3 0-15,3-7 0 16,-5 0 2-16,1-6 0 16,1-1 3-16,-2-9 4 15,2-4 2-15,1-6-2 16,-6-7-2-16,11-5-6 15,-1-4-5-15,5-4-5 16,10-2 0-16,-9-1-1 16,4 5 0-16,5 0-2 15,-7-2-1-15,12 16-6 16,0-6 7-16,8 3 11 16,7 6 6-16,6 1 9 0,1 5-7 15,-1 8-12-15,5 7-3 16,-2 7-1-16,2 2 0 15,-1 7 2-15,-3-3 2 16,-7-4 3-16,2 0 25 16,-3-3-72-16,-3-2-72 15,-2 3 78-15</inkml:trace>
  <inkml:trace contextRef="#ctx0" brushRef="#br0" timeOffset="133967.66">7937 8363 887 0,'-38'-29'415'0,"35"36"-188"16,-1-3-87-16,4 10-97 16,0 1-24-16,6 1-11 15,0 2-2-15,-2-5 2 16,-1 1 5-16,4 3-89 16,-7-4 60-16</inkml:trace>
  <inkml:trace contextRef="#ctx0" brushRef="#br0" timeOffset="136326.42">8479 8080 272 0,'-46'-8'177'0,"46"5"1"15,0-1-26-15,-1 3 0 16,-1 1 9-16,1 0-2 15,0 0-9-15,-1 0-66 0,1 12-23 16,0 18-24-16,1 38-17 16,2-21-7-16,0-1 0 15,-2-1-1-15,2-6 1 16,3-10 1-16,-3-1 2 16,5-6-55-16,0 0-96 15,2-6 89-15</inkml:trace>
  <inkml:trace contextRef="#ctx0" brushRef="#br0" timeOffset="136858.72">8298 8072 869 0,'-7'-12'351'0,"6"4"-234"16,7-2-55-16,11 0-44 16,-4-1-5-16,13 4-1 15,7 2 1-15,7 7-13 16,5 3-1-16,-3 10 0 16,-6-3 1-16,-14 6 2 15,-5 4 3-15,-16 5 6 16,-1-3 3-16,-14 7 1 0,-3-6 1 15,-4-3-3-15,-2 4-2 16,4-10-3-16,7 1-2 16,7-8-4-16,2-5-3 15,6-4 0-15,1-4 0 16,-4 3 1-16,0 0 2 16,7-2-1-16,11-3-1 15,33 3-1-15,-26 3-2 0,4 12 1 16,0-1-1-16,-1 5 2 15,-6 8 0-15,-12-3 40 16,-3 1 16-16,-12 2 37 16,-3-1 12-16,-10 0-29 15,-2 1-8-15,-3-4-26 16,0-2-5-16,-1-6-8 16,2-1-4-16,6-8-4 15,1-4-10-15,9-18-92 16,11-1-112-16,11-14 119 15</inkml:trace>
  <inkml:trace contextRef="#ctx0" brushRef="#br0" timeOffset="137440.66">8902 8092 782 0,'-9'2'370'0,"5"1"-134"15,4 11-163-15,3 2-31 16,-6 8-11-16,3 2 4 16,-6 3 16-16,5 0-3 15,2 1-8-15,-2-5-1 0,2-2-19 16,-2-3-5-16,-1-8-5 16,-2 0-1-16,3-8 0 15,6-1-1-15,-1-2 8 16,-4-1 39-16,0-1 16 15,-1 0 1-15,0 0-5 16,0-8-41-16,1-13-18 16,12-30-2-16,-2 20-3 15,0 1 1-15,6 0 0 16,-8-4-2-16,3 10 1 16,0 3-1-16,-5 14-5 15,3 8-1-15,0 8-5 16,5 8 1-16,1 8 3 15,3 0 3-15,0 1 3 16,1-5 1-16,2-8 2 0,-3-2 1 16,2-10 5-1,-2-1 2-15,-5-6 6 0,2-9 1 16,-1-4-2-16,-2-3-1 16,0-5-7-16,-2 0-2 15,5 0-5-15,-3 6-2 16,-1 13-9-16,1 0 1 15,-5 19 9-15,4 7 4 16,-3 10 9-16,-2 7-2 16,3 0-6-16,3-1-1 15,3 2 0-15,-5-5 1 0,10-7-10 16,-7 1-36-16,8-11-269 16,9 5 218-16</inkml:trace>
  <inkml:trace contextRef="#ctx0" brushRef="#br0" timeOffset="137640.63">9720 7969 994 0,'-6'14'416'16,"-3"11"-221"-16,1 11-136 15,-2 8-12-15,3-4-16 16,1 3-4-16,2-4-8 15,5-3-4-15,2-2-34 0,-1-8-41 16,3-1-306-16,-4-3 250 16</inkml:trace>
  <inkml:trace contextRef="#ctx0" brushRef="#br0" timeOffset="137843.76">9606 8397 476 0,'-40'17'287'0,"51"-14"-49"15,6 1-2-15,12-4-70 16,1-1-45-16,7-2-44 16,4 1-41-16,7 2-27 15,-4 0-2-15,-2 2 0 16,-6-2 0-16,-5 0 2 16,1 0 5-16,-11 0-87 15,2-3-127-15,-12 1 131 16</inkml:trace>
  <inkml:trace contextRef="#ctx0" brushRef="#br0" timeOffset="138045.68">9525 8082 929 0,'4'-2'426'0,"18"-8"-176"0,14-2-53 16,13-4-80-16,4 1-33 16,11 6-52-16,-2-4-18 15,0 6-11-15,-5-3-31 16,-1 8 20-16</inkml:trace>
  <inkml:trace contextRef="#ctx0" brushRef="#br0" timeOffset="138717.13">2923 8280 885 0,'1'4'359'15,"1"11"-216"-15,8 9-99 16,-10 5-25-16,3 4-8 15,8 2 0-15,-4 2 0 16,2-1-1-16,6 0-1 16,-4-5-1-16,0-5 0 0,3-3 0 15,-4-6 2-15,-2-1 0 16,3-9 3-16,0-2 2 16,4-3 4-16,0-4-14 15,2-5-127-15,1 2 92 16</inkml:trace>
  <inkml:trace contextRef="#ctx0" brushRef="#br0" timeOffset="138904.68">3053 8580 773 0,'10'-9'363'16,"4"-3"-157"-16,7-4-124 15,4 2-46-15,4-4-31 16,-5 5 0-16,-1 2 21 16,-11-3-49-16,0 4 23 15</inkml:trace>
  <inkml:trace contextRef="#ctx0" brushRef="#br0" timeOffset="139091.69">2993 8393 864 0,'-11'-4'461'16,"10"0"-143"-16,-4-1-73 15,4-1-134-15,6-4-51 16,7 1-37-16,11-4-19 16,5-9-2-16,7-1 27 15,5-6-103-15,-4 0-75 16,11 0 100-16</inkml:trace>
  <inkml:trace contextRef="#ctx0" brushRef="#br0" timeOffset="139283.81">3430 7966 675 0,'-9'0'344'0,"1"13"-93"16,-4 6-73-16,-2 20-88 15,2 8-23-15,0 20-35 16,6 6-4-16,8 4-6 15,1 1 8-15,10-3 0 16,7 1-7-16,4-8-3 16,13-1-3-16,1-14 5 15,6-4-22-15,16-14 3 16</inkml:trace>
  <inkml:trace contextRef="#ctx0" brushRef="#br0" timeOffset="139748.12">4481 7964 511 0,'1'-6'360'0,"6"-3"2"16,5 1-158-16,1-2-148 15,8 3-39-15,-4 3-17 16,-3 3-1-16,-4 2 10 15,-5 3 7-15,0 2 14 16,-2 6 9-16,9 4 4 16,-3 5-4-16,8 5-12 15,-1 6-8-15,5 2-13 16,4 3-3-16,0 3 0 16,-2 2 2-16,-7 13 2 0,-4-1 2 15,-8 2 6-15,-5 1 3 16,-14-1 5-16,-6 1 2 15,-10 2-46-15,-5-1-105 16,1-5 85-16</inkml:trace>
  <inkml:trace contextRef="#ctx0" brushRef="#br0" timeOffset="140152.17">3143 8645 301 0,'-8'53'243'0,"27"-59"25"15,7-1-97-15,11-1-95 16,6-7-42-16,7 6-24 16,-1-2 36-16,-2 6-33 15</inkml:trace>
  <inkml:trace contextRef="#ctx0" brushRef="#br0" timeOffset="141359.82">17798 7634 702 0,'2'-2'389'0,"-2"1"-30"16,0 1-201-16,4 9-118 15,1 23 3-15,-7 45-10 16,-5-27-7-16,4 4-5 16,2 3-3-16,3 2-10 15,1 3 2-15,3-9 8 16,-3-3 3-16,-1-8-143 15,1-9 97-15</inkml:trace>
  <inkml:trace contextRef="#ctx0" brushRef="#br0" timeOffset="141594.71">17720 7802 1019 0,'-6'-14'475'0,"6"-2"-204"0,7 0-123 16,5-7-33-16,10 7-61 16,4 1-23-16,8 4-29 15,0 7-3-15,5 2 1 16,0 2 1-16,-2 3-7 16,5 4-26-16,-9 2-120 15,2-1-188-15,-8 2 216 16</inkml:trace>
  <inkml:trace contextRef="#ctx0" brushRef="#br0" timeOffset="141792.6">17823 7992 537 0,'3'4'264'15,"5"-3"-18"-15,5-1-204 16,12 0-25-16,1-5 2 16,11-1-12-16,-3 1 1 15,1-7-21-15,0 7 11 16</inkml:trace>
  <inkml:trace contextRef="#ctx0" brushRef="#br0" timeOffset="142120.94">18226 8026 647 0,'9'-6'53'0,"4"-5"14"15,7-6 56-15,-1-4 8 16,-2 1 17-16,-10-1 16 15,0-1 14-15,-10 3-30 16,-5 3-27-16,-4 8-54 16,-5 7-27-16,-3 7-21 15,-1 6 12-15,-1 10 27 16,3 1 11-16,3 13-1 0,5-1-17 16,8 2-29-16,1-3-13 15,9-9-4-15,4-3 0 16,11-4-4-16,7-7-23 15,1-8-95-15,4-5-76 16,0-12 112-16</inkml:trace>
  <inkml:trace contextRef="#ctx0" brushRef="#br0" timeOffset="142720.82">18497 7971 581 0,'0'8'326'16,"-5"-2"-86"-16,2 7-80 15,6 3-44-15,-3 2-67 16,0 0-23-16,2-1-21 16,-2-2-1-16,5 0-1 15,2-1 0-15,-3-6 3 16,0 0 2-16,-1-3 6 16,-4-4 3-16,2-1 64 15,-1 0 8-15,0-1-2 16,0 0-2-16,0-1-63 15,-1-10-4-15,-1-8 12 16,-1-33 6-16,3 30 4 0,5 1-2 16,5 3-16-1,-2 3-6-15,2-1-9 0,4 2-2 16,-1 7 4-16,0 2 2 16,1 2 1-16,1 7-2 15,-1 6-4-15,-1 7-2 16,6 7-1-16,-5 4 0 15,-2-4 3-15,-6-1-1 16,-3-9 1-16,0-2-2 16,0-5 4-16,5-4 5 15,2-10 9-15,0-3 2 0,9-8-2 16,0-4-6-16,0 2-9 16,2 3-3-16,-1 7 3 15,-1-1 2-15,-3 12 6 16,3 0 1-16,-4 12-3 15,2 4-2-15,-4 0-4 16,3 3-1-16,-1 4 1 16,2-6 0-16,4-5 3 15,3 2-13-15,-1-11-61 16,-4-1-40-16,6-5-150 16,-6-4 156-16</inkml:trace>
  <inkml:trace contextRef="#ctx0" brushRef="#br0" timeOffset="142892.6">19232 7947 558 0,'-12'-5'357'0,"-8"0"-14"16,-1 8-160-16,2 3-41 15,3 10-34-15,-1-1-9 16,12 6-7-16,0 0-5 16,1-5-27-16,6-1-13 15,4-6-20-15,-4-1-5 0,10-3-4 16,5-5-1-1,4-5-22-15,4-4-53 0,6-10-285 16,-5-4 236-16</inkml:trace>
  <inkml:trace contextRef="#ctx0" brushRef="#br0" timeOffset="143248.4">19405 7663 552 0,'8'-31'378'0,"-5"22"-3"16,0 9-67-16,-6 14-96 15,-2 10-56-15,-2 15-65 16,0 1-22-16,1 8-41 16,4-5-7-16,2-4 0 15,2 0-5-15,8-11-5 16,3-1-1-16,7-8 0 16,5 0 0-16,-1-5 1 15,5-9 2-15,2-5-1 0,-4-7 0 16,9-9-4-16,-10-2 1 15,-12-7 1-15,3 2 2 16,-17-2 1-16,3 2-1 16,-1 3-4-16,-3 4-5 15,-3 12-10-15,-10 4-7 16,-1 12-5-16,-2 5-1 0,8 11 7 16,4-3 4-16,1 4 4 15,6-3 3-15,3-5 3 16,2-3 2-16,10-6-21 15,-1-6-11-15,25-6 17 16</inkml:trace>
  <inkml:trace contextRef="#ctx0" brushRef="#br0" timeOffset="143436.53">20014 7705 1313 0,'-10'-3'555'0,"3"1"-309"16,0 1-130-16,8 3-70 15,3 3-32-15,0 4-36 16,4 0-32-16,-1 12 37 0</inkml:trace>
  <inkml:trace contextRef="#ctx0" brushRef="#br0" timeOffset="143607.13">19981 7969 982 0,'-12'8'487'0,"-2"-2"-127"16,5 1-169-16,1-4-122 16,4 0-11-16,4-3-35 15,0 1-11-15,0-1-23 16,0 0-38-16,0 0 34 15</inkml:trace>
  <inkml:trace contextRef="#ctx0" brushRef="#br0" timeOffset="146435.69">20608 7610 719 0,'0'-1'424'0,"0"-1"-63"15,0 1-181-15,0 1-47 16,0 0-84-16,0 0-29 0,6 20-19 16,2 52 1-16,-12-30-1 15,-5 3 2-15,-3-7 3 16,5 0 0-16,-1-10-1 16,2-3 0-16,7-7-2 15,0-3-1-15,8-3 2 16,10-5 0-16,-1-3 3 15,4-4 1-15,5 4-2 16,-7-7-1-16,13 3 1 16,0-1 0-16,1-1 4 15,2-1 10-15,-3 1-72 16,-3-2-57-16,-5-3-315 16,-2 2 266-16</inkml:trace>
  <inkml:trace contextRef="#ctx0" brushRef="#br0" timeOffset="146667.26">20542 7795 945 0,'10'-6'404'16,"12"3"-234"-16,3-3-86 15,12 7-60-15,-4-1-15 0,4 7 2 16,3-6 3-16,-8-1 45 16,1-1-67-16,-10-8-248 15,-5 5 200-15</inkml:trace>
  <inkml:trace contextRef="#ctx0" brushRef="#br0" timeOffset="146846.01">20621 7667 526 0,'0'1'323'0,"1"-1"-50"15,-1-3-65-15,0 1-93 16,3 2-54-16,26-8-41 16,44-15-10-16,-18 5-2 15,6-3-6-15,9 1-225 16,5 1 168-16</inkml:trace>
  <inkml:trace contextRef="#ctx0" brushRef="#br0" timeOffset="147097.03">21417 7413 845 0,'-23'5'367'0,"-2"7"-169"15,-4 5-36-15,3 12-62 16,0 8 21-16,7 16-31 16,-5 4-15-16,2 3 3 15,-1-3-37-15,6-3-14 16,0-6-10-16,5-6-8 16,10 0-1-16,1-5 1 15,5-3 2-15,13-4-16 16,0-4-36-16,11-8 27 15</inkml:trace>
  <inkml:trace contextRef="#ctx0" brushRef="#br0" timeOffset="147729.76">21546 7668 388 0,'-7'-5'244'0,"7"5"-25"16,0-1-52-16,0-1-69 15,0 1-3-15,0-1 19 16,0 1 17-16,0 0 45 16,0 0-11-16,0-2-17 15,0 2-14-15,0 0-42 16,0 0-13-16,0-1-12 15,0 1-10-15,0 0-17 16,0 0-6-16,0-8-22 16,0 2-3-16,0 3-4 0,0 1-2 15,0-3 0-15,0 4 0 16,0 1 0-16,0-1-1 16,0 0-3-16,0 1-2 15,0 1-6-15,0-1 0 16,0 0 0-16,0 0 1 15,0 1 4-15,0 0-1 16,0 0 1-16,6 22-1 16,1 36 0-16,-7-22 2 0,-1 0 1 15,-2 0 1 1,2-3 1-16,0-3 1 0,1 2 1 16,0-4-1-16,0-1-17 15,0-4-21-15,2-2-71 16,2-2-58-16,1 1 102 15</inkml:trace>
  <inkml:trace contextRef="#ctx0" brushRef="#br0" timeOffset="147937.17">21559 7937 1113 0,'0'-34'460'0,"9"31"-241"16,6-5-183-16,6 5-12 16,8-2-21-16,-2 0 0 15,2 1 23-15,3 2-34 16,-5-1-370-16,1 1 287 16</inkml:trace>
  <inkml:trace contextRef="#ctx0" brushRef="#br0" timeOffset="148153.44">21901 7666 1014 0,'-8'-5'463'0,"6"9"-192"16,-3-1-78-16,-2 17-80 16,5 8-19-16,-4 0-42 15,3 8-17-15,4 1-24 16,-2-2-2-16,2 0 2 15,6-4 0-15,2-7-17 16,4-2-39-16,6-3-522 16,2-2 409-16</inkml:trace>
  <inkml:trace contextRef="#ctx0" brushRef="#br0" timeOffset="148372.65">22204 7649 1242 0,'-8'14'434'16,"-2"10"-389"-16,-1 8-32 16,9 6-10-16,-1 0-2 0,8 0 2 15,0-6 1-15,6-1 5 16,-7-4 3-16,3-9-35 15,3 1-148-15,-10-10 121 16</inkml:trace>
  <inkml:trace contextRef="#ctx0" brushRef="#br0" timeOffset="148687.29">22173 7705 895 0,'-9'-10'425'0,"4"-3"-207"16,8 8-77-16,8-2-104 16,5 0-28-16,11 7 3 15,0 0 2-15,-2 4-1 0,6 11-2 16,-7 3-8-16,-2 5-2 16,-9 7-1-16,-7-2 0 15,-1 2 1-15,-6 0 2 16,-3-2 2-16,-1-4 1 15,-12 1 4-15,-1-3 3 16,-7-8 5-16,-3-2 2 16,-2-2-1-16,4-4-1 15,2-5 0-15,1-3 18 0,14-13-36 16,12-4-70-16,20-2 53 16</inkml:trace>
  <inkml:trace contextRef="#ctx0" brushRef="#br0" timeOffset="148980.26">22573 7611 749 0,'-4'14'416'0,"1"1"-16"16,-1 8-273-16,-2 8-98 15,1 1 0-15,0-1-9 16,-2-2-4-16,1-7-4 15,-1 1-2-15,2-8-1 16,4-3-1-16,3 0-2 16,2-6 3-16,12-1 15 0,-2 0 11 15,12-2 4-15,3-3-3 16,3 3-17-16,1 1-10 16,-1 0-4-16,-8-2 0 15,2 0 2-15,3-2-7 16,-3 0-81-16,0-1-179 15,14 4 172-15</inkml:trace>
  <inkml:trace contextRef="#ctx0" brushRef="#br0" timeOffset="149220.82">22823 7436 1128 0,'9'17'442'16,"15"11"-302"-16,14 28-104 15,4 7-9-15,-3 10-22 16,-11-2 2-16,-28-6 5 16,-6 0 5-16,-27-5 6 15,-8 0 7-15,-5-7-68 16,-7-5-64-16,16-15 63 0</inkml:trace>
  <inkml:trace contextRef="#ctx0" brushRef="#br0" timeOffset="149606.59">23337 7706 634 0,'15'5'292'0,"8"-3"-125"15,-2 3-61-15,4 0-64 16,8 4-14-16,6 0-16 16,-7-5-2-16,-5 2-2 15,-6-2 1-15,-9-3 31 0,2-1-78 16,-6 1 37-16</inkml:trace>
  <inkml:trace contextRef="#ctx0" brushRef="#br0" timeOffset="149779.94">23315 7875 1169 0,'11'0'497'0,"13"1"-287"0,15-1-119 16,1-1-27-16,18-2-71 16,-5-1 524-16,3 6-394 15</inkml:trace>
  <inkml:trace contextRef="#ctx0" brushRef="#br0" timeOffset="151088.73">24144 7554 517 0,'-8'0'274'0,"-3"-1"-42"15,5 0-34-15,2-1-45 16,2 2-6-16,2 0-60 16,0 0-30-16,0 0-20 15,0 0-11-15,0 4 1 16,7 22 5-16,21 34-22 15,-8-26-5-15,5 3-3 16,5 2 0-16,6 6 1 16,6 4 0-16,3 0 3 15,-7 4 1-15,-11-1 8 16,-13-1 2-16,-13-5 1 16,-6-7 2-16,-12-2-6 0,-5-3-10 15,-15-12-8-15,0-5-3 16,-5-17 2-16,6-14 8 15,19-18 6-15,6-15-3 16,14-24 23-16,7-9 9 16,11-3 8-16,4-1 4 15,8 12-12-15,1 11-6 16,-6 15-8-16,-7 10 0 0,-9 19-17 16,-8 3-4-16,5 11-64 15,8 5-28-15,18 5 51 16</inkml:trace>
  <inkml:trace contextRef="#ctx0" brushRef="#br0" timeOffset="151467.7">24742 8021 842 0,'-1'0'360'16,"-1"3"-193"-16,-5 19-65 15,-40 33-54-15,30-23-16 16,13-9-21-16,3-1-12 15,8-6 40-15,5-4 5 16,3-8 8-16,0-5 13 16,0-10-22-16,0-3 12 0,-3-4 18 15,-1-2 8-15,-6-1-18 16,-5-5-15-16,-4 4-27 16,-3 4 15-16,-1 0 452 15,4 8-360-15</inkml:trace>
  <inkml:trace contextRef="#ctx0" brushRef="#br0" timeOffset="151814.03">25161 7626 987 0,'-8'0'429'15,"3"8"-237"-15,3 4-70 0,2 14-78 16,1 2-3-16,10 7 2 16,3-2-21-16,3-2-13 15,3 4 3-15,-4-7-22 16,-2 1 7-16,0 1-2 16</inkml:trace>
  <inkml:trace contextRef="#ctx0" brushRef="#br0" timeOffset="151995.82">25048 7880 1313 0,'-11'-17'561'0,"23"5"-339"16,7-5-67-16,27 3-117 15,-2 0-10-15,10-12-79 0,9 9-17 16,5 3 41-16</inkml:trace>
  <inkml:trace contextRef="#ctx0" brushRef="#br0" timeOffset="152671.34">25798 7576 909 0,'-38'-11'502'0,"34"7"-106"16,1 3-218-16,3 1-48 15,0 0-79-15,0 0-10 16,0 0-6-16,0 0 2 16,0 0 3-16,2 0-2 15,14 6-15-15,33 17-5 0,-21-6-8 16,1 3-3-16,7 3-4 16,-2 10 0-16,-4 1 0 15,-1 6 0 1,-5-2 2-16,-5-2 2 0,-1-1-1 15,-4-2 0-15,-11-4 0 16,5 3-11-16,-14-8-16 16,1 2-9-16,-16-2-28 15,-7-8 10-15,0-7 17 16,-6-9 9-16,10-16 31 16,2-5 3-16,10-13 5 15,9-7 12-15,15-7 14 16,10-3 5-16,3-1 6 15,0 2-4-15,3 5-10 16,-5 0-8-16,6 6-11 16,-6 1-9-16,-7 8-27 15,10 6-23-15,7 9 390 0,6 6-278 16</inkml:trace>
  <inkml:trace contextRef="#ctx0" brushRef="#br0" timeOffset="152911.62">26451 8007 1053 0,'-13'25'394'16,"6"2"-281"-16,-3 3-94 16,5-4-6-16,5 2 251 15,0-5-196-15</inkml:trace>
  <inkml:trace contextRef="#ctx0" brushRef="#br0" timeOffset="153582.92">26879 7598 1128 0,'-4'7'488'0,"-1"10"-262"0,-4 46-151 16,12-25-7-16,2 6-53 15,0-5-8-15,-2-8 3 16,5 4 2-16,-1-4-36 16,3 0-52-16,2-3 50 15</inkml:trace>
  <inkml:trace contextRef="#ctx0" brushRef="#br0" timeOffset="154076.89">26799 7554 834 0,'-14'-17'374'0,"0"8"-190"16,4 5-93-16,2 1-18 16,8 3-32-16,1-2-6 15,-1 0-14-15,0 1-7 0,18-1-9 16,42-2 6-16,-18 3 19 16,3 2 3-16,8 6 2 15,10 12-5-15,-14 9-18 16,-13-2-4-16,-12 1-4 15,-19-1 1-15,-12-4 5 16,-2 2 1-16,-9 5 2 16,-8-9 0-16,-2-3-4 15,1 0-1-15,-4-14-2 16,12 10-3-16,14-9-4 16,5-1-1-16,17 4 4 15,11-1 9-15,-2 0 3 16,5 0-1-16,-5 8-4 15,-1 3-8-15,-8 2 0 16,-12 1 1-16,0 0 1 16,-10 0 3-16,-3-2 4 15,-7 2 5-15,-18-3 0 0,2 0-2 16,-6-10-2-16,8 2-5 16,5-9-60-16,7-7-66 15,19-4 75-15</inkml:trace>
  <inkml:trace contextRef="#ctx0" brushRef="#br0" timeOffset="154643.82">27485 7646 1091 0,'-13'32'399'15,"-3"5"-307"-15,5 5-76 16,1-2-3-16,3-6-4 16,2-3 0-16,3-11 0 15,2-2 1-15,0-9 1 16,0 0 2-16,2-8 7 16,-2-1 12-16,0-1 3 15,0 0-3-15,0-2 17 0,0-10 0 16,4-18 8-16,11-32 24 15,-1 18-18-15,3 1-8 16,0-1-13-16,-1 1-22 16,-6 13-13-16,0 8 0 15,-6 13-4-15,4 10 0 16,-4 15 11-16,1 3-3 16,1 10 3-16,3 1 0 15,9-4-6-15,-2-5 0 16,14-8 4-16,-5-6 1 15,6-6 3-15,-5-6 1 0,-5-6 1 16,1-5 1-16,-6-4-1 16,5-4-1-16,-2-6-6 15,-2 1-2-15,0 4-8 16,-3 9-9-16,-8 20-13 16,-6 11-6-16,-12 28 14 15,-5 9 8-15,-4 6 11 16,8-5 8-16,10-8-8 15,9-7 1-15,18-8-28 16,1-2-42-16,7-13-287 16,2 0 239-16</inkml:trace>
  <inkml:trace contextRef="#ctx0" brushRef="#br0" timeOffset="154834.57">28454 7465 1347 0,'0'9'524'16,"0"20"-363"-16,0 10-61 15,-5 12-45-15,3 5-18 16,2-4-20-16,0-1-1 16,4-9-21-16,2-3-36 0,2-4 28 15</inkml:trace>
  <inkml:trace contextRef="#ctx0" brushRef="#br0" timeOffset="155062.47">28110 8005 1028 0,'21'0'488'0,"2"-1"-176"16,5 1-135-16,6 1-27 15,14 1-25-15,9-2-21 16,6-3-29-16,7-2-46 16,-15 0-14-16,-3-6-39 15,2 2-43-15,-17-5-193 0,-1-1-333 16,-18-3 386-16</inkml:trace>
  <inkml:trace contextRef="#ctx0" brushRef="#br0" timeOffset="155235.7">28187 7547 972 0,'28'-3'485'0,"16"2"-186"0,27 2-85 16,11 3-33-16,6 0-75 16,-9 3-34-16,-4 1-41 15,3 0-8-15,-5 4-14 16,3-1 422-16,-10-11-323 15</inkml:trace>
  <inkml:trace contextRef="#ctx0" brushRef="#br0" timeOffset="159144.49">7401 8868 232 0,'-46'-23'118'0,"41"16"-58"0,2 3-17 15,9 8-38-15,2 2-12 16,9 8-4-16,0-2 2 15,6 9 2-15,4 1 1 16,8 1 6-16,5-1 0 16,8-4 5-16,9 1 0 15,3-7 0-15,2 0 0 0,1-5-1 16,-3-1 0 0,-4-6 79-16,-5-2 27 0,-1-9 6 15,-9-5 2-15,1-3-77 16,4-5-25-16,4-2-6 15,-1-2-1-15,-4-6-2 16,-1 3-1-16,-15-10 1 16,-1-2 1-16,-7-8 1 15,-6-2 2-15,-5-5 1 16,-8-2 0-16,-3 1-3 16,-5-2-1-16,-1-4-3 15,1-7-1-15,-8-6 0 16,-1-2 0-16,-14 2-1 15,-3 6 0-15,-12 5 0 16,-3 6 0-16,1-4-2 16,-2 3 1-16,6 2-2 15,4-2 0-15,-2 14 0 0,4 3-1 16,-10 14 0-16,2 3-1 16,0 10 0-16,-8 4 0 15,-2 7 0-15,-9 4 0 16,-2 12 0-16,-1 2-1 15,3 11-2-15,6 12-2 16,-1 6-1-16,10 12-1 0,-10 19 0 16,6 2 1-16,1 12-1 15,-3 4 1-15,19 16-4 16,-1 10-2-16,21 2 0 16,8 1 0-16,20-22 6 15,13-3 3-15,22-17 4 16,17-3 1-16,9-16 5 15,-1-6 1-15,-1-14 4 16,-9-5 3-16,11-3 3 16,11-7 4-16,13-3-13 15</inkml:trace>
  <inkml:trace contextRef="#ctx0" brushRef="#br0" timeOffset="160326.67">26209 8729 576 0,'12'-12'208'0,"4"7"-151"16,-1-6 2-16,8 5-1 16,2 0-8-16,2-4-31 15,3-3-6-15,-2-8-2 16,2-2-1-16,-2-12 2 15,1-4 1-15,-3-4 0 16,-2-5 0-16,-4-8-1 16,-5-5 0-16,-4-28-2 15,2-3-3-15,4-8-3 0,0-2-1 16,0 8-1-16,-4 0-1 16,4-5-1-16,-10 2 1 15,-1 10 0-15,0 0 0 16,-18 8 1-16,2-6 0 15,-13-7 1-15,-11 3-1 16,-11 7 0-16,-11 15 0 16,-1 16-1-16,-5 12-1 15,-6 16-3-15,-4 9-4 16,-18 20-2-16,-12 12-2 0,-4 25 1 16,-8 13-3-16,18 39 0 15,17 19 2-15,10 23 3 16,14 18 3-16,6 14 2 15,5-4 1-15,29 3 0 16,15-9 1-16,37-28 1 16,8-6 1-16,24-25 5 15,5-9 1-15,11-13 6 16,9 0 1-16,19-7-1 16,4-9 1-16,11-12 21 15,9-9-25-15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4-06-27T18:46:24.0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22052 5226 0,'0'0'0,"0"0"16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46:28.8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15100 1051 499 0,'0'-12'175'0,"-4"7"-114"16,2 5 3-16,1-1 35 15,-1 1 12-15,2-2-23 16,0 1-9-16,0 0-13 16,4-2-5-16,26-9 3 0,38-11-9 15,-21 11-25-15,6 7-7 16,6-1-14-16,3 0 13 16,10 2 6-16,9 4 11 15,32-3 17-15,12-8-8 16,28-3-2-16,20-4-11 15,14 2-9-15,4-2 7 16,24 2 1-16,-15-3 9 16,17-1 4-16,7 1-12 15,-13 1-2-15,2 1-9 0,-23-3-11 16,-13 2-2-16,-16 2 1 16,-14-2-1-16,-14-1 0 15,-13 5 3-15,-21-3 3 16,-3 2 1-16,-27 6-3 15,-7-1-2-15,-18 0-4 16,-5 4-2-16,-19-3 2 16,-5 3 1-16,-5 8-5 15,-9-2-40-15,-8 3-147 16,-1 11 125-16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46:33.5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19491 828 547 0,'-29'1'240'0,"9"2"-107"15,6 4 23-15,13-1-15 16,7 0-25-16,21 11-36 15,16 2-19-15,18 9-15 16,13-3 8-16,27-1-9 16,19 3 2-16,41-11 6 15,19-8-6-15,46-11 23 16,17-14 7-16,47-10 29 16,29-7-2-16,35-5-35 0,21-1-8 15,21 1-35-15,2 4-4 16,4 9 0-16,2 8-4 15,-14 9-7-15,-16 3-2 16,-26 4-4-16,-23 2 0 16,-42 6 0-16,-13 0-1 15,-40 5 13-15,-21 1-38 0,-31 9-465 16,-14-2 362-16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46:39.2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7680 1422 92 0,'58'-27'48'0,"-59"15"0"0,-6 1 1 15,1 5 10-15,6-1 17 16,-3 3 21-16,1 2 9 15,2 0-13-15,0 1-22 16,0 0-44-16,0 0-20 16,0-1-14-16,0 2 0 15,0 0 5-15,14 5 4 16,2 21 25-16,19 36 5 0,-32-23 3 16,-1 6 0-16,-15-1-21 15,7 4-4-15,-4-5-3 16,-5-3-1-16,7-6-3 15,-3 0 0-15,4-3-1 16,4-3-1-16,3 4 1 16,6-4-1-16,-1 2-1 15,-2-5 1-15,8 2 0 16,3-2 1-16,-9-4 0 16,5-4 0-16,0-3 4 15,-7-5 2-15,18 3 2 16,-2-4 1-16,3 0-2 15,9-2-1-15,-1-6-2 16,5-1 0-16,7-10-1 16,0-1 0-16,7-1 0 15,-8 4-2 1,-20 3-1-16,-1 2 0 0,62-9-2 16,5 0 1-16,1-2 0 0,-29 9-1 15,7-5 0-15,1 4 0 16,13 3-2-16,-1 2 0 15,6 3 0-15,2 4-2 16,-5 3 1-16,4 2-1 16,11 2 0-16,3 0 2 15,7-2 1-15,-1 1 0 0,-5-5 1 16,7 5 0-16,-2-7-1 16,9 2 1-16,-3 1-1 15,-4-1 1-15,14 6 0 16,-6-3 0-16,3 3 2 15,-5-5-1-15,-3-2-1 16,6 2 0-16,6 2-2 16,5 2 0-16,-2-1 1 15,5 2 0-15,-2-1 1 16,3-4 0-16,-2-1 0 16,-7-2 1-16,1-2-1 15,-1 1 1-15,-7-5 0 16,-2 4 0-16,-3-2 0 15,0 0-1-15,5 0 1 16,-5 0 1-16,-1-2 0 16,-4-1 0-16,-8-1 0 15,1 3 0-15,-17-3 2 0,-2 4-1 16,-7 0 1-16,0 3 0 16,2-1 0-16,-5-1 2 15,-12-3-1-15,0-2 2 16,-6-4 1-16,0-1 2 15,3 2 10-15,-8-6 26 16,-4 3 4-16,-5-2 2 0,-6 0-7 16,-1 5-23-16,-10-10 1 15,-1-1 1-15,-9-9 32 16,-6-9 5-16,3-10 9 16,-8-5 2-16,1-5-32 15,-2 1-7-15,-9 0-13 16,6 5-3-16,-1 5-1 15,-4-5 1-15,7-1 0 16,-3-5-2-16,-2-1-3 16,8 7-2-16,-12 4-5 15,5 7-2-15,2 13-5 16,-8 3 17-16,1 10-111 16,-1 2-78-16,-10 10 113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43:59.0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89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8:47:41.296"/>
    </inkml:context>
  </inkml:definitions>
  <inkml:trace contextRef="#ctx0" brushRef="#br0">10297 3642 527 0,'-6'-7'204'0,"3"7"-131"15,3 0 4-15,-2-2 1 16,2 2 0-16,0-2-16 16,0 1-5-16,0 0-8 15,0 0-16-15,10-3-15 16,4-2-5-16,40-9-3 15,-29 17 7-15,1-6 12 16,9 4 2-16,-1-1-5 16,3-7-9-16,13 4-14 15,-2-3-2-15,10 5 3 16,7 4 1-16,15 6 2 16,7-7-1-16,18-1-3 15,6-1-1-15,11-8-2 16,11 4 0-16,11-7 0 15,-16 6 1-15,26 1 1 0,-1 3 0 16,-6 7 1-16,24 3 2 16,-22 2-1-16,5 0 1 15,-1-1-1-15,4-6 0 16,4 2-1-16,-6 1 1 16,17-3-1-16,-9-3 0 15,2 0-1-15,0-2 0 0,-2 0-1 16,8 4 0-1,-9-9 0-15,8 7-1 0,-6-1 0 16,-3-3-2-16,19 10-1 16,-14-6-1-16,7 4 2 15,3 0 0-15,2 0 2 16,0-3 0-16,12 2 0 16,2-1 1-16,-4-3 0 15,12 1-1-15,-3-7-1 16,9 1 0-16,9 0-2 15,-10 2 28-15,11 8 29 16,-2-2 1-16,-6 6 3 16,4 0-27-16,-7-1-27 15,-6 5 1-15,-5-9 0 16,-16 5 0-16,-13-1 2 16,-15 2 1-16,-22 2 8 0,-7-3-9 15,-40 2-3-15</inkml:trace>
  <inkml:trace contextRef="#ctx0" brushRef="#br0" timeOffset="72596.35">3563 1024 396 0,'-33'-10'183'0,"36"8"-84"0,4-1-37 15,-7 0-39-15,4-1-12 16,0 7-10-16,-4-6 0 16,0 2 0-16,0 0 40 15,0-1 50-15,0 1 18 16,0 0 28-16,0 1-25 15,0-1-29-15,-2 0-9 16,1-1-12-16,0 1-7 0,-2 0-6 16,2 0 0-16,1 0-7 15,0-1-4-15,0 0-7 16,0 1-5-16,0-1 1 16,0 0-1-16,0 0-2 15,0 2-4-15,0-3-3 16,0 2-3-16,0 0-6 15,-1-2 0-15,1 2-5 16,0 0 1-16,0-2 0 16,0 2 1-16,0 0 0 15,0 0 1-15,0 0-1 16,0-1 0-16,0 2-2 16,0-1-1-16,0 0 0 15,0 0-1-15,0-1 0 0,0 1 2 16,0 0 1-16,0 0 3 15,0 0 1-15,0-2-1 16,0 2-2-16,0 0-1 16,0-1-4-16,0 2 0 15,0 0-3-15,0 0-1 16,0 0 0-16,0 0 0 16,0 0-1-16,0 3-1 15,6 15-3-15,8 33-1 16,-16-25-1-16,2 5 2 0,-2 4 3 15,-5 1 3-15,3 1 4 16,-4 1 2-16,1 4 1 16,0 2 0-16,-4 2 2 15,0-2 5-15,4 1 3 16,3-5 0-16,4-4-1 16,4-4-6-16,4-4-3 15,-4-4-1-15,5-5 2 16,0-6 3-16,12-6 3 15,4 3 2-15,7-9 2 16,4 4 0-16,2-5-2 16,-2-5-2-16,2-3-1 15,-3 3-2-15,-6-4 1 16,4 3 1-16,-7 4-75 16,-7 1-179-16,-4 5 166 0</inkml:trace>
  <inkml:trace contextRef="#ctx0" brushRef="#br0" timeOffset="72853.28">3530 1351 831 0,'4'-9'365'0,"18"-1"-223"16,10-2-32-16,14 6-76 16,6 2-28-16,-4 3-5 15,1 1 1-15,-6 2 4 16,-1 2 4-16,-11-2-134 16,0 2 95-16</inkml:trace>
  <inkml:trace contextRef="#ctx0" brushRef="#br0" timeOffset="73062.52">3576 1069 1099 0,'-2'-24'503'16,"19"3"-285"-16,9-2-43 15,16 0-127-15,-4 2-40 16,13-1-9-16,11 5 0 0,8 4-40 16,10 1-85-16,11-7 85 15</inkml:trace>
  <inkml:trace contextRef="#ctx0" brushRef="#br0" timeOffset="73388.67">4721 649 1028 0,'-16'-12'481'0,"11"7"-238"16,-2-2-59-16,1 6-115 15,1 3-39-15,-9 4-10 16,-4 4 4-16,-4 11 11 15,-1 3-2-15,-4 20-9 0,0 8-10 16,-12 22-10-16,-3 10-2 16,-2 5-1-16,5 0 1 15,8-8 0-15,7-4 1 16,7 1 0-16,8-4 0 16,9-12 1-16,4-7 1 15,14-15 0-15,-1-5 0 16,6-7-39-16,7-6-66 15,4-8 66-15</inkml:trace>
  <inkml:trace contextRef="#ctx0" brushRef="#br0" timeOffset="73695.41">4770 1042 1043 0,'-5'0'508'16,"2"-2"-229"-16,2 14-164 16,2 7-66-16,2 13-62 15,1 6 7-15,4 4 7 16,-1 3 2-16,4 3 1 0,0 1 1 15,-2-4 6-15,2-2 3 16,-1 1-7-16,-1-13-31 16,-3-3-155-16,1-8-258 15,-4-5 277-15</inkml:trace>
  <inkml:trace contextRef="#ctx0" brushRef="#br0" timeOffset="73880.39">4760 1379 1276 0,'3'-7'536'0,"11"-3"-316"15,3-2-87-15,14 2-103 16,-1 1-11-16,7-2-15 16,4 3 0-16,4-5-28 15,1 2-72-15,-2-4 66 16</inkml:trace>
  <inkml:trace contextRef="#ctx0" brushRef="#br0" timeOffset="74063.55">5209 1018 1007 0,'-5'4'449'0,"5"8"-223"0,0 11-79 15,-1 10-79-15,7 4-25 16,-1 7-23-16,-2-5-4 15,3 4-4-15,1-2 1 16,4-4-1-16,3-1 1 16,10-7-44-16,-1-4-90 15,4-16 81-15</inkml:trace>
  <inkml:trace contextRef="#ctx0" brushRef="#br0" timeOffset="74264.38">5487 972 998 0,'-4'14'446'15,"-2"7"-206"-15,2 17-162 16,4 3-47-16,2 4-27 16,5 3 0-16,3-11 6 15,2 2 6-15,-1-5-25 16,2-3-55-16,-2-3 44 15</inkml:trace>
  <inkml:trace contextRef="#ctx0" brushRef="#br0" timeOffset="74592.95">5439 1025 744 0,'-9'-19'474'0,"2"1"-21"15,9 5-288-15,7 1-71 16,9 5-73-16,12 4-4 0,17 7 5 16,10 7 1-16,0 10-9 15,-5 5-7-15,-5 11-7 16,-12 1 0-16,3 1 0 16,-5-3 0-16,-12-1 2 15,-4 0 0-15,-16-4 6 16,-10 3 4-16,-15 4 11 15,-10-3 3-15,-7 2 2 16,-2-7-1-16,0-10-2 16,8-3 2-16,4-27 0 15,18-3-19-15,16-19-4 16</inkml:trace>
  <inkml:trace contextRef="#ctx0" brushRef="#br0" timeOffset="74893.48">6022 977 955 0,'6'2'436'16,"-1"8"-231"-16,-1 1-53 16,10 14-84-16,-2 4-40 15,-3 5-19-15,-2 1 0 16,-3-6-1-16,-2 2 1 0,-2 0 0 15,2-7 1-15,5-3 1 16,4-2-1-16,4-3 1 16,-2 2 1-16,6-4 1 15,-5-3 1-15,14 0-1 16,-5-5 0-16,12-3-3 16,5 2 1-16,1-5 1 15,5-2-3-15,-6-4-8 16,-1 1-37-16,-6 0-97 15,-5-4 88-15</inkml:trace>
  <inkml:trace contextRef="#ctx0" brushRef="#br0" timeOffset="75256.44">6371 612 956 0,'-13'-26'455'16,"12"14"-227"-16,0 3-13 0,5 7-120 15,11 3-40-15,7 17-39 16,6 4-7-16,17 22-12 15,7 7-2-15,11 22 5 16,1 10 0-16,-11 2 2 16,-3 1 0-16,-9-13 1 15,-5-6 2-15,-20-7 4 16,-9-2 3-16,-21 0 3 16,-11 0 0-16,-13-8-29 15,2 0-29-15,5-15-112 16,6-9 98-16</inkml:trace>
  <inkml:trace contextRef="#ctx0" brushRef="#br0" timeOffset="75534.58">7131 988 1132 0,'21'0'470'0,"1"3"-297"16,0 2-68-16,12 8-89 16,-5-8-8-16,9-5 0 15,4 1 2-15,-5-2 2 16,-4 1 6-16,-10 1-128 15,-13 3-348-15,-7 20 316 16</inkml:trace>
  <inkml:trace contextRef="#ctx0" brushRef="#br0" timeOffset="75702.57">7187 1220 777 0,'14'0'354'16,"16"-3"-164"-16,6 2-105 0,-4 1 11 16,21 4-75-16</inkml:trace>
  <inkml:trace contextRef="#ctx0" brushRef="#br0" timeOffset="79950.7">8144 1817 732 0,'-2'-14'336'0,"-3"-8"-141"16,-6-33-46-16,10 23-46 15,-1 2-8-15,1-13-9 16,1-2-4-16,0-17-13 16,0-6-7-16,3-1-18 15,-1-4-10-15,7 7-13 16,0 3-7-16,7-4-10 15,5 4-4-15,8-5-5 16,4 2-2-16,6 4 4 16,0 11 1-16,5 13-1 15,-2 6-3-15,-3 13-11 0,1 6-3 16,-12 11-3-16,-4 6 1 16,-6 12 10-16,-6 6 4 15,-12 13 8-15,-1 10 3 16,-12 8 4-16,-4 3 2 15,-6-4 3-15,-3-5 0 16,2-14 0-16,-3-6-1 0,10-7-1 16,3-5 0-16,3-10 1 15,6 0 2-15,5-8-2 16,0 0-5-16,12-1-6 16,0-6-6-16,10 10-3 15,-1-5-1-15,0 2-1 16,2 6 0-16,-2 5 4 15,2 7 3-15,-1 6 5 16,-4-3 1-16,-3 3 0 16,-7-1 0-16,-8-1-1 15,-4 2 1-15,-8 1 2 16,-6-3 19-16,-7 3 18 16,-4 0 10-16,-4-8 20 15,-4-4-15-15,4-7-12 16,6-3-8-16,7-9-19 0,6 3-4 15,5-3-7-15,0 1-11 16,4-1-66-16,4 0-67 16,8-3 83-16</inkml:trace>
  <inkml:trace contextRef="#ctx0" brushRef="#br0" timeOffset="80316.83">8875 1275 643 0,'-9'8'285'15,"-1"6"-164"-15,9-1-41 16,1-2-39-16,12 1-29 15,-6 0-4-15,4-1 0 16,4-2 0-16,4-4 48 16,-1-3 7-16,3-2 7 15,-2-1 12-15,-5-4-28 16,4-2 0-16,-4 1 32 0,-2-2 2 16,-7-3 10-1,-9-1 5 1,2 7-25-16,1 2-8 0,-19-22-27 0,2 5-13 15,-14 1-19-15,4 12-8 16,-1 6-5-16,-6 0-1 16,8 2-57-16,11-1-68 15,6 2 82-15</inkml:trace>
  <inkml:trace contextRef="#ctx0" brushRef="#br0" timeOffset="80986.38">9631 793 527 0,'-1'0'272'0,"0"0"-63"16,0 0-47-16,-7 12-47 0,4 10-11 15,3 36 11-15,10-28 4 16,2 1-20-16,-1 3-3 16,3 1-45-16,-7 0-13 15,-1-5-18-15,0-2 1 16,-5-5 2-16,5 5 2 16,-2-6-53-16,4 0-65 15,-6 0 59-15</inkml:trace>
  <inkml:trace contextRef="#ctx0" brushRef="#br0" timeOffset="81222.7">9457 1130 1493 0,'14'-15'573'0,"18"-4"-420"15,2-2-66-15,22 3-73 16,3 0-5-16,19 8-19 16,-1-1-33-16</inkml:trace>
  <inkml:trace contextRef="#ctx0" brushRef="#br0" timeOffset="82298.35">10345 1710 793 0,'-6'-16'371'0,"2"3"-164"16,-12-31-38-16,9 34-33 15,-1-7 6-15,-1-3 7 16,-5-5-15-16,1-12-50 16,-1-1-22-16,3-8-27 15,1-10-10-15,6-1-14 16,1-2-5-16,-3 4-3 15,9 3 1-15,3 0 5 16,2 1 1-16,10-4-2 16,0-2-2-16,7 2-6 15,8 0-3-15,7 10-4 0,0 6 0 16,1 14-3-16,-2 4-1 16,-5 11-5-16,-2 8-1 15,-3 13-2-15,-11 7 2 16,-16 15 8-16,-2 6 6 15,-16 7 6-15,-6 0 3 16,3-3 3-16,-4-5 1 0,9-10 0 16,-4-6-1-16,7-8-3 15,5-2-2-15,1-7-4 16,13 1-3-16,-4-6-4 16,8 6 1-16,4-3 0 15,6 2 0-15,5 3 2 16,0-1 1-16,4 8 3 15,-3 1 0-15,2 3 1 16,-5 0 1-16,-9-4 0 16,-6 6 1-16,-13 0 2 15,-7 0 1-15,-10 0 2 16,-5 0 1-16,-4-1 4 16,-1-1 4-16,-1-6 4 15,5-4 1-15,0-7-2 16,4-3-3-16,9-1-5 15,1-2-2-15,0-3-27 0,5-2-39 16,6-2-408-16,7 0 327 16</inkml:trace>
  <inkml:trace contextRef="#ctx0" brushRef="#br0" timeOffset="82504.13">10994 1254 1040 0,'-6'16'476'15,"-1"3"-228"-15,4 7-128 16,0 1-57-16,4 2-41 16,3-2-3-16,-10-3-1 15,7-3-1-15,5-3-10 16</inkml:trace>
  <inkml:trace contextRef="#ctx0" brushRef="#br0" timeOffset="82965.21">11529 816 972 0,'5'4'446'0,"-5"11"-207"16,12 13-81-16,4 16-60 15,-5 6-44-15,8 4-28 16,-10-8-8-16,-7-6-4 16,4 3 1-16,-6-13 6 15,-1 2 4-15,1-8-29 16,2 0-73-16,13-8 53 0</inkml:trace>
  <inkml:trace contextRef="#ctx0" brushRef="#br0" timeOffset="84002.68">11402 907 710 0,'0'-11'335'0,"0"-2"-139"16,2-1-49-16,9-1-59 15,7-1-2-15,10 1 18 16,-3-1-2-16,6 1-7 16,-3 2-7-16,9 0-30 15,7 5-16-15,3 4-21 16,5 4-10-16,-6 8-10 15,-5 1-1-15,-9 8 0 16,-10 0 0-16,-12 4 3 16,-8 2 2-16,-9 5 3 15,1-1 0-15,-11 2 1 0,-2-5 1 16,-2-3 0-16,-2-1 1 16,0-6 1-16,3-2-2 15,-2-6 2-15,8-1 0 16,2-4 4-16,5-1 0 15,6-2-2-15,1-2-2 16,0 3-7-16,-1 0-3 16,1-1-4-16,0 1-4 0,0 0-8 15,0-1-1-15,0 2 2 16,0 0 1-16,0 0 6 16,12 4 3-16,1 1 2 15,33 16 1-15,-31-10 2 16,-4-3 0-16,-6-1 1 15,-3 3 3-15,-7-2 1 16,-4 0 1-16,-5-3 0 16,2 4-1-16,-2-6-1 15,-3 0-1-15,3 2-5 16,0-5-12-16,2 0-5 16,3 0 0-16,1-3 3 15,-1 3 12-15,-3-5 2 16,9 4 1-16,-6-6 0 15,8 2 0-15,6 5 0 0,-5-1 0 16,0 0 0-16,0-1-1 16,0 1 2-16,0 0-2 15,0 0 2-15,0-1 0 16,0 0-2-16,7-2-2 16,1 1-1-16,-1 0 0 15,6 0 1-15,30-10-1 16,-26 12 1-16,-1 1 0 0,4-5 0 15,-1 2 2-15,-1-2 0 16,1 2 0-16,-4 3 1 16,1 0 0-16,-1 3-1 15,-3 3-2-15,0-1 0 16,-1 3-1-16,2 2 2 16,-1-3-1-16,0 7 2 15,-1-7-1-15,-2 6 1 16,2 3-1-16,0 1 1 15,-5 4 0-15,-11 1-1 16,-3-1 1-16,-15 0 1 16,0 0 1-16,0 1 2 15,-9-2 1-15,5-3 4 16,-4-3 1-16,-9-2 6 16,-1-4 0-16,2-8 1 0,2 0 0 15,8-10-14-15,11-5-111 16,18-3 80-16</inkml:trace>
  <inkml:trace contextRef="#ctx0" brushRef="#br0" timeOffset="84717.67">12352 778 1062 0,'-10'1'528'0,"2"3"-212"15,1 2-83-15,2 12-136 16,1 4-42-16,-2 15-30 15,2 3-5-15,0 9-16 16,1-3 0-16,1-1 0 16,-1-6 1-16,2-9 0 15,-1-3 1-15,-1-9 1 0,1-2 0 16,0-5 4-16,0 1 1 16,0-8 2-16,1-3 3 15,1-1 19-15,0-1 2 16,0 1 3-16,0-1-1 15,-2-13-21-15,1-10-5 16,1-38-5-16,1 27-3 16,4-1-4-16,1-4-2 15,1 6 0-15,0 2-4 16,-3 12-5-16,3 10-2 0,0 10-7 16,-1 2 0-16,5 9 5 15,1 4 2-15,2 1 10 16,5-2 1-16,4-4 3 15,4 4 1-15,8-7 2 16,-1-2-1-16,2-5 1 16,-6-8 1-16,-8-5 0 15,1-5 2-15,0-9-1 16,-3-1 2-16,-7-7-2 16,6 1-1-16,-6 1-5 15,7 9-4-15,-1 10-8 16,-11 9-3-16,-1 8-3 15,0 8 1-15,-3 13 5 16,3 8 4-16,-6 10 6 16,2 2 0-16,5 3 2 0,-4-4 0 15,7-11 1-15,4-6 2 16,4-7-17-16,2-1-10 16,11-2 13-16</inkml:trace>
  <inkml:trace contextRef="#ctx0" brushRef="#br0" timeOffset="84928.72">13276 716 1182 0,'-2'20'506'16,"4"8"-279"-16,5 14-138 15,-3 6-48-15,1 2-26 16,2-1 0-16,-2-6 47 15,6 0-54-15,-3-6 214 16,-2 1-155-16</inkml:trace>
  <inkml:trace contextRef="#ctx0" brushRef="#br0" timeOffset="85124.62">12996 1259 1030 0,'8'0'448'16,"8"0"-216"-16,6-3-29 16,13-1-43-16,6-1-41 15,17-1-65-15,7 3-23 16,3 1-13-16,-1-2-6 16,-12-1-4-16,-5 2 17 15,-1-2-60-15,-8 2-72 0,-6 1 75 16</inkml:trace>
  <inkml:trace contextRef="#ctx0" brushRef="#br0" timeOffset="85360.66">12983 625 1337 0,'12'-9'547'0,"22"2"-369"15,12 0-41-15,29 4-77 16,10 3-35-16,13 4-21 0,3 5 22 16,-6 4-30-16,-5 4 8 15</inkml:trace>
  <inkml:trace contextRef="#ctx0" brushRef="#br0" timeOffset="85594.55">14142 668 1024 0,'10'-7'507'0,"-6"21"-164"16,2 3-170-16,-1 16-106 15,-3 7-31-15,6 9-20 16,-2 4-3-16,5 2-1 16,-2 0 2-16,-11-12 33 15,7 1-43-15,-6-6-123 16,-1-8 96-16</inkml:trace>
  <inkml:trace contextRef="#ctx0" brushRef="#br0" timeOffset="85756.44">13984 978 1212 0,'27'-10'546'0,"20"2"-292"0,5-3-48 16,0-3-121-16,19 3-39 15,5-2-18-15,3-2 10 16,4-3-27-16</inkml:trace>
  <inkml:trace contextRef="#ctx0" brushRef="#br0" timeOffset="86860.13">15383 1572 567 0,'-5'2'328'0,"0"-6"-52"0,-2 1-25 16,-1-10-67-16,8 1-26 16,-1-5-32-16,1-3-15 15,0-10-21-15,-5-7-14 16,5-10-21-16,4-5-8 16,-3-7-20-16,10-1-9 0,-9-7-11 15,9 0-3-15,0-1-4 16,0 1-2-16,11 5 3 15,-6 2 2-15,3 14 1 16,3 2 0-16,5 13-1 16,2 5-2-16,4 13-6 15,2 5-5-15,-6 15-6 16,-3 1 1-16,-7 12 4 16,-6 3 3-16,-13 7 7 15,0 5 2-15,-10 5 4 16,-7-1 2-16,-5-1-1 15,-2-4 1-15,1-6-1 16,2-7 0-16,9-7 0 16,3 1-2-16,6-16-8 15,3 1-4-15,12-5-7 16,-3-5-1-16,10 9-1 16,6-1-2-16,1 5 2 0,4 6 1 15,-2 2 7-15,1 3 3 16,-8-2 4-16,-7 7 1 15,-8-1 5-15,-8 1 5 16,-22 1 11-16,-5-5 15 16,-12 0 5-16,-5-3-1 15,5-4-4-15,6-1-13 0,5-7-6 16,6 1-7-16,9-2-42 16,3-4-77-16,19 5 71 15</inkml:trace>
  <inkml:trace contextRef="#ctx0" brushRef="#br0" timeOffset="87319.05">15891 1123 991 0,'-38'-13'485'0,"30"12"-211"16,15 0-132-16,6-4-42 15,14-1-47-15,9-1-5 16,6 1-3-16,3 3-10 15,-2 3-25-15,-8 6-5 16,-12 4-2-16,-8 1-1 0,-10-1 6 16,-4 1 6-16,-10 7 6 15,-5 0 3-15,-14 5-3 16,-2 4-5-16,-1-4 2 16,3 0 7-16,10-2 1 15,6-3-2-15,12-2-3 16,4-5-8-16,16-5 2 15,7-4 2-15,8-2-1 16,5-3 14-16,5-9-56 16,6 0 434-16</inkml:trace>
  <inkml:trace contextRef="#ctx0" brushRef="#br0" timeOffset="89894.41">16839 675 386 0,'5'-15'283'0,"12"-26"-6"0,-26 26-67 15,-9-2-41-15,3 1-40 16,-7-8-9-16,1 6-29 15,-2 2-10-15,-5 10-39 16,1 7-17-16,2 10-26 16,-1 9-4-16,3 3-1 15,-1 2 5-15,5 9 7 16,7 4 2-16,7 12 3 16,5 6-2-16,7 6-1 15,1 5 1-15,7-5 6 16,0-5 25-16,1-12-93 15,1-6-84-15,-7-5 92 16</inkml:trace>
  <inkml:trace contextRef="#ctx0" brushRef="#br0" timeOffset="90282.65">16516 1015 816 0,'0'-1'341'0,"8"-5"-220"0,11-2-43 16,8-4 3-16,16-6-43 15,5 4-8-15,17-8-14 16,9 3-8-16,-8-1-2 16,-2 1 2-16,-24 4 5 15,-14-2 1-15,-3 2 4 16,-8 3 3-16,-9-4 6 15,-2 3 2-15,-7-2 4 16,-7 7-1-16,-9 3-11 16,1 5-6-16,-14 10-7 15,14 6 3-15,4 9 26 16,-5 7 12-16,11 3 3 16,-8 3-8-16,14-4-26 15,3-6-9-15,9 1-7 16,-2-10 2-16,10 0 2 15,-6-6 3-15,8-3-9 0,-1 0-43 16,-1-6 31-16</inkml:trace>
  <inkml:trace contextRef="#ctx0" brushRef="#br0" timeOffset="90865.86">17182 887 656 0,'-8'18'329'0,"6"-4"-103"16,0 2-69-16,5 1-99 16,1 1-18-16,0 1-31 15,3 3-3-15,-2-9 2 16,-1-4 1-16,-1-6 3 16,-3-3 3-16,0 0 21 15,-1-1 4-15,0 0 39 16,0 1 5-16,0-1-7 15,-2-18-1-15,-4-34-30 16,7 30-5-16,3-4-11 16,3 0-4-16,3 4-15 15,3 0-6-15,3 6-6 16,3 3-3-16,-1 8-3 0,1 6-1 16,6 15-1-16,0 6-1 15,-1 9 5-15,5 11 4 16,-13 1 4-16,1-4 3 15,-6-12 2-15,-10-6 1 16,-1-8 2-16,-1-4 3 16,2-4 0-16,-4-4 4 15,7 0 16-15,-3-1-1 16,0 0-2-16,0-1-5 16,9-21-20-16,26-35-3 0,-27 25-3 15,10 4-2-15,-2 2-1 16,2 4-1-16,4 7 8 15,-10 2 5-15,8 9 6 16,-7 2 0-16,8 6-8 16,1 6-5-16,-5 11-3 15,-5 2 0-15,-3 1 3 16,-4 2 3-16,3-1-7 16,1-6-19-16,2-1-132 15,2-3 106-15</inkml:trace>
  <inkml:trace contextRef="#ctx0" brushRef="#br0" timeOffset="91253.68">17888 820 1046 0,'-19'2'462'0,"0"5"-242"15,1 13-132-15,2 5-35 16,3 5-36-16,6-1-2 15,6-7-2-15,3-3-2 16,4-9-2-16,3 2 3 0,9-8 27 16,1-7 5-16,3-5 6 15,1-7-2-15,-2-3-21 16,0 1-5-16,3-3-5 16,-13 2-3-16,-1 2 13 15,-6 7 1-15,-3 1 1 16,8 3 0-16,-9 4-23 15,-1 1-5-15,1 4-5 16,-1-4-1-16,0 0 3 16,1 0 2-16,0 10 1 15,2 2 2-15,1 4 2 16,11 32-25-16,-9-33-59 16,-3-1-1-16,11 2 33 15</inkml:trace>
  <inkml:trace contextRef="#ctx0" brushRef="#br0" timeOffset="91779.76">18179 564 1274 0,'-7'5'517'0,"4"11"-337"15,1 8-54-15,2 9-70 16,2 6-25-16,7 5-22 16,2 0 0-16,1-3-1 15,2 3 2-15,1-4 4 16,-1-9 2-16,-2-6-3 16,0 0-15-16,-1-10-31 15,0-3-17-15,5-1-11 16,-1-9 11-16,4-2 21 15,-2 0 13-15,-1-1 12 16,-3 0 2-16,-3 1 2 16,-1 0 0-16,-7 0 3 15,1-2 1-15,-1-9 2 16,7 1 1-16,3-6 0 16,-3-3 0-16,-2-3 3 15,-2 0 3-15,-5-4 1 0,-2 4-1 16,-5 7-3-16,2 0-4 15,-5 5-6-15,1 3-6 16,-1 9-11-16,-6 6-4 16,1 11 10-16,0 2 5 15,2 8 18-15,4-2 6 16,9 4-4-16,2-3 0 16,10-3-5-16,6-3 0 15,-2-10 3-15,3 2 3 0,0-1 3 16,3-6-5-16,2-5-151 15,2 7 104-15</inkml:trace>
  <inkml:trace contextRef="#ctx0" brushRef="#br0" timeOffset="92025.09">18971 681 1439 0,'6'15'533'0,"-4"16"-450"0,-2 6-1 16,-5 5-50-16,4 1-9 16,-7-1-21-16,3-4-33 15,5-9-140-15,-6 1-215 16,0-10 247-16</inkml:trace>
  <inkml:trace contextRef="#ctx0" brushRef="#br0" timeOffset="92177.48">18789 913 1102 0,'8'-12'533'0,"17"-5"-198"16,7 2-92-16,9-4-121 15,6 6-45-15,-7-1-54 16,2 1-1-16,0 2 220 16,7 0-178-16</inkml:trace>
  <inkml:trace contextRef="#ctx0" brushRef="#br0" timeOffset="93299.76">19730 1483 781 0,'-2'-22'363'0,"1"-4"-156"16,1 1-41-16,4-2-60 15,-2 0-11-15,-2 0-7 16,1-3 6-16,1-5-3 16,1-5-2-16,7-3-10 15,-2-11-15-15,0-3-18 16,3-11-6-16,-1-7-17 15,5 4-6-15,3 4-6 16,4 11-7-16,1 17-3 16,2 3 2-16,4 11 3 15,2 2 0-15,6 10-3 16,-2 3-3-16,3 10-7 16,0 8-2-16,-1 2 0 15,-8 4 1-15,-7 7 2 16,-8 2 0-16,-15 3 4 0,-5 0 2 15,-7 2 5-15,-8-2 1 16,-3-5 2-16,-7 3-1 16,-4-6 0-16,3-4-1 15,10-4-1-15,5-4 1 16,10-6-5-16,7 0-4 16,1-2-7-16,-1 1-4 15,0-1-1-15,1 1 3 0,23-1 1 16,33-2 4-16,-26 9 2 15,8 3 1-15,-5 5 2 16,4-1-1-16,-7 6 2 16,-2 3 0-16,-10 5 1 15,-13-4 1-15,-7 1 2 16,-9 1 1-16,-17-1 3 16,3-1 1-16,-3-3 2 15,-2-3 1-15,-4-8 1 16,0 3 1-16,-3-11 2 15,1-2-1-15,11-5-25 16,5-1-26-16,13 0 30 16,3 0-12-16</inkml:trace>
  <inkml:trace contextRef="#ctx0" brushRef="#br0" timeOffset="93952.72">20352 946 548 0,'0'0'310'0,"0"0"-63"15,0 0-41-15,0 0-72 16,0 0-30-16,0-1-22 16,0 0-1-16,0-1 12 15,0 1 0-15,0 0-11 16,0 0-9-16,6-2-28 16,3 0-12-16,2-3-11 15,0 1-2-15,34-15-1 16,-34 15 0-16,6 2-5 15,0 2-3-15,-2 3-6 16,0-1-3-16,-1 3-2 0,-3 2 0 16,-1 5-1-16,-4-3-1 15,-4 11 0-15,-3 1 1 16,-13 0 1-16,0 5 1 16,-10-9 3-16,5 2 0 15,2-5 2-15,2-1 0 16,7-9 0-16,4 0-1 15,4-1-5-15,0 0 0 16,0-2 0-16,0 0-3 0,0 0 1 16,10 2-2-16,2 0-1 15,0 1 2-15,28 19 1 16,-29-10 0-16,-2 0 2 16,2 3 0-16,-7 0 0 15,0-1 1-15,-9-2 4 16,-7 1 1-16,-4-5 3 15,-4 1 2-15,-2-5 2 16,1 0 0-16,-3-2-2 16,-1-1-2-16,3 2-12 15,2-2-52-15,15-1 39 16</inkml:trace>
  <inkml:trace contextRef="#ctx0" brushRef="#br0" timeOffset="96595.78">21089 629 906 0,'18'-37'416'0,"-15"31"-189"16,5 4-95-16,-1 3-82 15,-6 7-35-15,4 8-20 16,0 1 1-16,-1 11 7 15,-2 0 5-15,-2 6-3 16,0 1 1-16,-1 2 2 16,-3-4 0-16,4-5 7 15,0 1 4-15,0-3-42 16,3-1-90-16,-10-5 76 16</inkml:trace>
  <inkml:trace contextRef="#ctx0" brushRef="#br0" timeOffset="97189.16">20890 678 788 0,'-1'-8'373'0,"8"-1"-152"15,6-2-66-15,11-2-70 16,3 0-22-16,13 1-13 16,0 2-2-16,11 9-13 15,5 1-7-15,-10 2-20 16,6 2-6-16,-14 2-1 16,-11 4-1-16,-6 4 3 15,-16 6 2-15,-14 0 2 16,3-1 3-16,-7-1 3 15,-7 0 1-15,6-3-1 16,-18-2 0-16,11-4-3 16,-2-3 0-16,4 0-3 15,13-3-2-15,-4-1-5 16,10-2-2-16,0 1-1 0,0-1 0 16,0 0 3-16,0 0 0 15,14 0-1-15,9 1-3 16,26 14-4-16,-29-4 0 15,-3 6 3-15,0 1 3 16,2 4 2-16,3 3 0 16,-4 0 1-16,-3 6 1 15,-11-6 2-15,-5-2 2 16,-9-6 5-16,-2 2-15 16,-6-1 59-16,-1-4 17 0,-4-4 21 15,-3-6 22-15,-7-5-53 16,-1-4-16-16,-1 0-22 15,0-1-6-15,10 0-8 16,5-2-4-16,8-1-41 16,3-8-55-16,16-12 58 15</inkml:trace>
  <inkml:trace contextRef="#ctx0" brushRef="#br0" timeOffset="97810.04">21516 700 1101 0,'-4'5'447'0,"4"4"-267"16,2 9-122-16,2 4-27 15,1 10-20-15,-3 2-5 16,2 3 0-16,1-3 1 15,-4-4 1-15,0-6 2 16,-1-8 1-16,-3 3 3 0,3-8 2 16,0-5 2-16,0-1 7 15,0-1 3-15,0-9 41 16,0 4 1-16,0-1-2 16,0-18-1-16,3-45-40 15,0 28-3-15,-1-6-7 16,5 5-5-16,0 8-8 15,1 2-2-15,2 10 5 16,-4 5 5-16,-4 7-7 16,0 6-5-16,2 9-8 15,2 4-5-15,2 3 7 16,5 6 5-16,4-6 3 16,1 1 3-16,7-3 5 15,3-4 1-15,1-7 2 16,-4-3 0-16,-4-10 6 15,-9-1 1-15,0-4 2 16,0 0 2-16,4-5-5 0,2 1-2 16,-1-5-8-16,-4 6-5 15,-1 6-17-15,-7 7 3 16,-2 8 7-16,0 5 4 16,4 9 16-16,-2 4-3 31,-2-9-3-31,1-1-2 0,9 40-2 0,1 0 1 15,3 4-1-15,-1-28 0 0,0-4 10 16,-3-3-20-16,0-13-18 16,0-4-501-16,5-9 376 15</inkml:trace>
  <inkml:trace contextRef="#ctx0" brushRef="#br0" timeOffset="98186.47">22383 671 929 0,'-30'-14'456'0,"34"18"-181"16,4 5-85-16,-1-1-32 15,-7 6-53-15,-8 2-26 16,8 6-37-16,-3 3-10 0,3 8-22 16,0 5-4-16,0-1-1 15,-1 4 2-15,2-6 3 16,2 0 3-16,1-7-2 15,0-4-17-15,-2-5-58 16,7-1 104-16,6 0-51 16</inkml:trace>
  <inkml:trace contextRef="#ctx0" brushRef="#br0" timeOffset="98410.61">22109 1134 913 0,'3'-4'470'15,"4"0"-106"-15,14-1-228 0,9 4-11 16,5-1-69-16,3 2-23 16,2-5-20-16,-4 1-2 15,9 3 1-15,-1-5-3 16,-9-1-1-16,2 3 6 15,-10-1-66-15,-5 1-27 16,-5 3 47-16</inkml:trace>
  <inkml:trace contextRef="#ctx0" brushRef="#br0" timeOffset="98660.5">22075 702 1172 0,'14'-13'583'16,"9"0"-202"-16,9 1-232 15,9 1-36-15,7 1-88 16,11 3-15-16,13 4 12 15,4 3-14-15,6 4-1 16</inkml:trace>
  <inkml:trace contextRef="#ctx0" brushRef="#br0" timeOffset="99078.76">23131 714 884 0,'-1'-1'446'0,"1"-3"-155"16,-4 3-71-16,3-1-111 15,0 1-50-15,0 0-37 16,0-1-2-16,-8 5 8 0,-12 3 1 15,-35 53-10-15,25-29-4 16,-4-3-3-16,-7 2 1 16,16-6 1-16,2-2 33 15,8-5-82-15,12-5-84 16,-4-4 87-16</inkml:trace>
  <inkml:trace contextRef="#ctx0" brushRef="#br0" timeOffset="99283.41">22760 713 699 0,'-2'-4'420'0,"2"6"-36"15,4 2-83-15,11 9-118 16,2 3-36-16,20 6-55 16,11 4-35-16,12 0-36 15,4 0-3-15,-7-7 29 16,-7-4 262-16</inkml:trace>
  <inkml:trace contextRef="#ctx0" brushRef="#br0" timeOffset="100014.01">23649 671 615 0,'27'-97'388'0,"-38"68"-1"16,2-1-127-16,-2-1-126 16,-3-1-35-16,-4 10-57 15,-11 8-14-15,-6 10-18 16,-5 4 2-16,-1 9 5 15,3 0 2-15,-1 17 12 16,8 2 4-16,5 10 5 16,3-1 1-16,13 5-10 15,-1 6-6-15,6 0-14 16,3 3-2-16,6 1 1 16,3-6 1-16,0 7 7 15,-1-7-16-15,-2-7-74 16,4 5-45-16,-1-20 61 15</inkml:trace>
  <inkml:trace contextRef="#ctx0" brushRef="#br0" timeOffset="100371.59">23166 1009 730 0,'6'-7'375'16,"12"1"-111"-16,3 0-82 15,10-7-99-15,5-2-33 0,5-1-34 16,15 0-10-16,11-3-2 16,5 2-1-16,-8-3 1 15,-16 1 3-15,-14 1 5 16,-10-3 1-16,-7-1 4 16,-4 4 0-16,-11 6-3 15,-2 1-6-15,-10 7-11 16,-6 2-7-16,-4 5 7 15,-1 5 14-15,3 7 29 16,0 7 13-16,7 7-5 16,0 1-11-16,11 4-19 15,3-1-8-15,7-8-4 16,2 6 2-16,1-16 5 16,3 1 8-16,4-10-62 15,3-5 43-15,3 6-12 16</inkml:trace>
  <inkml:trace contextRef="#ctx0" brushRef="#br0" timeOffset="101048.65">23755 1015 504 0,'0'0'232'16,"0"0"-116"-16,0 5-38 0,0 3-44 15,0-5-18-15,0 2 10 16,0-2 13-16,0-3 17 16,0 4 7-16,0 0-12 15,0-1-11-15,0-1-18 16,0 2-7-16,0-4-5 16,0 0-1-16,-1 0 28 15,0 0 12-15,0 0 12 16,-2 0 3-16,2 0-21 15,0 0-5-15,0 0-5 16,1 0-2-16,0-2 3 16,0 1 3-16,2-7 8 15,6-9 5-15,15-34-7 16,-5 31-5-16,-2-1-14 16,0 1-7-16,0 4-5 15,0 0-1-15,0 5-2 0,4 1-3 16,1 9-6-16,-6 4-4 15,-2 15-6-15,3 7-1 16,-7 11 3-16,-8 1 5 16,1-1 5-16,-4-7 3 15,-2-5 3-15,4-7-1 16,-1-12 5-16,-3 0 1 0,4-3 12 16,-1-2 5-16,0-2 3 15,0 1 0-15,1 0-21 16,2-16 24-16,20-42 0 15,-1 30-1-15,5-1 8 16,1 5-31-16,7 6-6 16,-10 2 1-16,3 7 9 15,-2 4 3-15,-8 8 1 16,4 10 1-16,-3 10-10 16,0 3-1-16,3 6-5 15,-6-1-1-15,-4-4-1 16,-1-4 0-16,-7-5 3 15,5-2 1-15,-5-8-8 16,1 4-20-16,6-5-80 16,-3-1-79-16,6 1 108 15</inkml:trace>
  <inkml:trace contextRef="#ctx0" brushRef="#br0" timeOffset="101454.25">24586 878 808 0,'-28'4'377'0,"-5"8"-144"16,-3 13-109-16,1 6-28 0,2 3-28 15,6-1-9-15,20-8-13 16,7-3-7-16,4-11-2 16,4 0-9-16,-4-7 34 15,9-6 8-15,11-4 2 16,4 0 1-16,13-2-40 15,-9-4-7-15,3 1-9 16,-2-5-4-16,-11 0-5 16,0 1-3-16,-7 7-2 15,-2 1-2-15,-4 1-1 16,0 6 0-16,-9-2 0 16,0 0 0-16,0-1-3 15,0 3-2-15,0 0-3 16,0 0 0-16,0 0 0 15,0 0 2-15,0 2 3 16,0 14 1-16,2-6 2 0,0 31 1 16,-4-28-20-16,0-7-14 15,2 3-96-15,0-1-41 16,2 5 104-16</inkml:trace>
  <inkml:trace contextRef="#ctx0" brushRef="#br0" timeOffset="101766.67">24892 513 1203 0,'1'12'534'16,"-1"6"-270"-16,1 18-126 15,2 6-41-15,-3 11-55 16,1 1-22-16,-1 2-5 16,-2-2 1-16,2-9 25 0,1-4-42 15,2-5-96-15,4-4 415 16,-3-4-288-16</inkml:trace>
  <inkml:trace contextRef="#ctx0" brushRef="#br0" timeOffset="102059.58">25034 1017 657 0,'3'-2'331'0,"22"1"-91"16,33-15-73-16,-31 10-72 15,-4-9-20-15,-1-1-18 16,0-5-3-16,-2-4 4 16,-2-7 3-16,-6-6-16 15,-2 5-15-15,-10 5-19 16,0 9-11-16,-18 14-28 16,-8 9 2-16,-13 16 14 15,-13 8 10-15,23 9 25 16,7 1-3-16,22-1-9 15,24 0-2-15,13-10 4 16,12-3 4-16,-2-8 14 16,-3-10-24-16,-6 2-72 15,-9-5 53-15</inkml:trace>
  <inkml:trace contextRef="#ctx0" brushRef="#br0" timeOffset="102622.6">21104 328 702 0,'-45'6'348'15,"-13"6"-140"-15,6 20-70 16,1 14-37-16,1 22-54 16,5 9-26-16,13 30-9 15,11 11-4-15,17 9-4 16,17 4 4-16,34-25 3 16,16-15 3-16,49-20 33 15,10-9 443-15,21-11-359 16</inkml:trace>
  <inkml:trace contextRef="#ctx0" brushRef="#br0" timeOffset="103032.81">25301 243 892 0,'22'15'408'15,"12"6"-231"-15,20 35-74 16,7 15-47-16,4 19-54 16,-5 7 2-16,-13 3 5 15,-9 0 1-15,-19 6 9 16,-8-4 4-16,-20-12 4 0,-12-10-28 15,-21-9-97-15,-18-7-197 16,-13-7 184-16</inkml:trace>
  <inkml:trace contextRef="#ctx0" brushRef="#br0" timeOffset="110818.7">19762 1164 462 0,'-8'-15'164'0,"3"14"-142"16,1 5-1-16,-1 12 2 16,-2 4 0-16,-4 11-3 15,3 3-17-15,-5 5 66 16,10 2 2-16,-4 4-1 15,4 1 12-15,3-1-81 16,1 4-1-16,15-10 3 16,-10-6-1-16,19-9 50 15,7-2 4-15,6-5 9 16,14 0 7-16,11-8-37 16,12-3-3-16,18 1-10 15,11 0-9-15,6 7-11 16,11 0-2-16,17-4 0 15,3 0 2-15,16-4-1 0,9 0 2 16,6-4-1-16,4 2 0 16,15-2 0-16,-4 2 0 15,0 7-1-15,3-2 2 16,-10 5 2-16,-4 2-1 16,-2-1 4-16,-1-2-1 15,-8 0 0-15,6 2 0 0,-7-9-2 16,-6 1 0-16,-5-2 1 15,-5-2-1-15,-11 3-3 16,-6 1-1-16,-8-1 0 16,-5 3 2-16,-8-3 3 15,-1-9 2-15,-15-9 2 16,-4-7 0-16,-13-15 1 16,-10 6 0-16,-7-10 0 15,1-1 1-15,-16-5 4 16,1-1 3-16,-8-12 19 15,-16-15 10-15,-5-11-1 16,-12-1-4-16,-11 8-22 16,-3 13-12-16,-14 13-59 15,-2 7-116-15,-16 16 111 16</inkml:trace>
  <inkml:trace contextRef="#ctx0" brushRef="#br0" timeOffset="111373.64">21919 1856 286 0,'9'-8'252'0,"3"2"19"16,-2 0-44-16,1 1-45 16,2 7-88-16,2 7-31 15,2 16-47-15,-2 13-7 16,2 30-1-16,-11 5 1 15,-8 6-5-15,-8-2 0 16,-17 9 3-16,-5 8 3 0,-20 0 7 16,-1 5 2-16,-9-20 8 15,-9-9 0-15,-5-8 1 16,-12-5 2-16,1-2 15 16,10-7-52-16,16-14-307 15,13-6 235-15</inkml:trace>
  <inkml:trace contextRef="#ctx0" brushRef="#br0" timeOffset="111637.99">21414 2569 749 0,'-11'10'283'16,"1"11"-150"-16,-9 18-135 15,5 4 3-15,-8 6 14 0,-5 1 31 16,-1 2 15-16,1 1 4 16,16 4 14-16,-1-4-26 15,16-5-1-15,21-4-3 16,13-13-9-16,17-2-6 16,20-6-18-16,2-7-1 15,18 1 5-15,8-3 8 16,13-3-422-16,2 1 303 15</inkml:trace>
  <inkml:trace contextRef="#ctx0" brushRef="#br0" timeOffset="127719.6">16657 1433 640 0,'1'-7'256'0,"7"-3"-180"16,6 5 1-16,19-1-8 15,14-1-12-15,23 2 4 16,13-4 11-16,28-3 5 15,9-6-16-15,28-4-26 16,3 2-14-16,-6 3-10 16,1 3-1-16,-18 5 1 15,1 1 1-15,-23 4 5 0,-15 3 2 16,-21 3-63-16,-17 2-182 16,-20 4 155-16</inkml:trace>
  <inkml:trace contextRef="#ctx0" brushRef="#br0" timeOffset="128395.92">23670 1374 872 0,'-14'-14'320'0,"12"10"-276"15,2 4 7-15,13 1 9 0,14 7 8 16,27-1 25-16,19-2-9 16,38-4-32-16,17-1-17 15,24 6-25-15,13-1-4 16</inkml:trace>
  <inkml:trace contextRef="#ctx0" brushRef="#br0" timeOffset="129731.87">17258 1669 238 0,'3'-37'191'0,"-10"26"-3"0,0 2-34 16,2 5-30-16,-1-2-50 15,2 2-15-15,-2 4-31 16,2 0-8-16,3-1-12 16,0 1-2-16,-3 0-1 15,-15 3 3-15,-36 17-1 16,32-6 0-16,-1 5-6 15,3 2-1-15,4 3-4 16,0 5 0-16,1-2 4 16,10 2-1-16,6-1 28 15,9 1 4-15,15-7 28 16,-1-3 8-16,10-6-18 16,4-7 0-16,4-6-20 15,0-1-6-15,-1-14 1 16,-4-1 1-16,-3-7 0 0,-2 1 4 15,-8-9-1-15,0 2-3 16,-14-3-4-16,-6 0-3 16,-3 7 7-16,-18-2-2 15,-17 9-6-15,-8 2-2 16,-13 7-15-16,6 6 14 16,20 2-86-16,11 1-173 15,20 3 170-15</inkml:trace>
  <inkml:trace contextRef="#ctx0" brushRef="#br0" timeOffset="130662.9">17641 1829 257 0,'0'0'189'0,"0"0"-28"15,0 0-37-15,13 9-60 16,3-4-41-16,25 48 4 16,-31-26 8-16,-11 5 20 15,-5 3 3-15,-11 3-4 16,-7-5-7-16,-7-2-20 15,0 2-4-15,-6-11-3 16,5-1-25-16,10-8 5 0</inkml:trace>
  <inkml:trace contextRef="#ctx0" brushRef="#br0" timeOffset="130876.02">18041 1567 695 0,'9'7'309'0,"-4"10"-41"0,-3 16-260 16,-6 7 13-16,0 11 6 16,3 3-15-16,-5 6 5 15,10 10 5-15,-1 4-14 16</inkml:trace>
  <inkml:trace contextRef="#ctx0" brushRef="#br0" timeOffset="133115.51">23997 1694 283 0,'-12'-11'168'15,"-2"5"-37"-15,3 6-14 16,-7 10-65-16,-3 6-28 0,1 11-29 16,-8 8-1-16,13 5 2 15,3 0 5-15,17-3 43 16,8-2 6-16,13-11 21 16,8-3 2-16,-2-4-34 15,8-2-1-15,-5-15 24 16,-11-3 18-16,-5-16 43 15,-11-7 10-15,-15-9-29 16,-2-4-22-16,-14-4-46 16,1 2-15-16,5 13-19 15,-5 1-3-15,11 18-33 16,-7 1-45-16,7 8-235 16,10 8 210-16</inkml:trace>
  <inkml:trace contextRef="#ctx0" brushRef="#br0" timeOffset="133394.76">24480 2050 724 0,'6'15'238'0,"-12"7"-240"15,2 5 9-15,-3 0 25 16,-7-4 4-16,4-1 3 16,-9-3-6-16,-4 1-17 15,-3 1-2-15,-8-1-12 16,2 0-46-16,4-8 32 15</inkml:trace>
  <inkml:trace contextRef="#ctx0" brushRef="#br0" timeOffset="133610.01">24838 1711 701 0,'0'32'298'0,"-7"14"-106"15,0 27-184-15,1 3-4 16,4-4 5-16,-3-7 5 16,5-12 15-16,-2-1-18 15</inkml:trace>
  <inkml:trace contextRef="#ctx0" brushRef="#br1" timeOffset="170997.84">25711 1952 767 0,'-1'-5'360'0,"1"2"-141"15,0 0-60-15,0 3-86 0,0 0-4 16,0 0-12-16,-3 13 8 16,-1 12 15-16,-6 38-16 15,1-29-10-15,6 7-9 16,-6-2-13-16,4-1 1 16,1 6-18-16,1 5-3 15,6 11-6-15,-3 2-1 16,1 7-1-16,2-2 0 0,-3-4 0 15,0-3-1-15,2-7 0 16,-2-2 0-16,-6 5 0 16,6 5 0-16,-5 5 0 15,2 3 0-15,0-2 0 16,-4 1 0-16,2-7 0 16,-4 4 1-16,1 2-1 15,2 6 0-15,0 3 0 16,1 4 0-16,5-4 0 15,-4-4-1-15,0-2 1 16,3-4 0-16,0 6 0 16,1 1 1-16,1 5 0 15,-1-2 0-15,-3-4 1 16,1 2-2-16,-4-7 0 16,7 1-1-16,8-1 1 15,0-7-1-15,0-3 1 16,-6-6 0-16,0-2-1 15,0 1 1-15,-3-8 1 0,3 0 0 16,-5-7 0-16,1 1 4 16,3-1 32-16,-2-1 1 15,8-5 1-15,-1 1 1 16,-2-7-28-16,5-3-2 16,-4 2-3-16,5-3-4 15,6 3-4-15,0 1-1 16,3-7-1-16,2-4 0 15,2-1 0-15,8-2 1 0,11 0 2 16,9 1 1-16,12 2-2 16,2-2 0-16,8 2-2 15,-1-1-1-15,7-1 0 16,12 0 0-16,18-6 1 16,2 0 0-16,13-3-1 15,2 1 1-15,11-4-1 16,9-1 0-16,11 0 1 15,11 0-1-15,3 1 1 16,-1 2 0-16,15-1 0 16,-7-1 0-16,8-6-1 15,16 5 1-15,-16-5-1 16,22 0 0-16,3 1 0 16,0-2 1-16,12 2 0 15,-17 2 0-15,-9-1 1 0,-5 2-1 16,-17 1 2-16,-9-5-2 15,-4 3 1-15,-9 2 1 16,-14-2-1-16,-5-5 1 16,-7 5-1-16,-8-7 0 15,-7 6 1-15,-4 2 0 0,-22-10 1 16,-2 9 1-16,-19 0-29 16,-12 0-35-16,-21 9-183 15,-4 4 159-15</inkml:trace>
  <inkml:trace contextRef="#ctx0" brushRef="#br1" timeOffset="172732.15">23104 3298 868 0,'-1'-1'340'0,"1"1"-189"15,-7 11-65-15,-2 19 11 16,-2 66-18-16,17-36-41 16,1 6-13-16,0-8-13 15,0-2-1-15,-1-6 4 16,-2-10 0-16,-2-7-50 16,2-6-100-16,-2-4 89 15</inkml:trace>
  <inkml:trace contextRef="#ctx0" brushRef="#br1" timeOffset="172936.15">22980 3709 669 0,'-9'-5'409'16,"17"1"33"-16,6-3-226 15,12 4-122-15,3-5-13 16,10-4-54-16,4 4-6 15,14-12-8-15,1-2 1 0,-2-3-93 16,-1-7-64-16,-14-1-272 16,-7-2 250-16</inkml:trace>
  <inkml:trace contextRef="#ctx0" brushRef="#br1" timeOffset="173097.88">23459 3315 384 0,'-10'-16'301'0,"3"10"49"15,7 5-57-15,-2 5-87 16,0 5-35-16,2 11-39 15,0 8-6-15,8 22-45 16,1 6-19-16,4 9-36 16,2 3-9-16,-5-14-3 15,2-8 2-15,0-12-6 16,3-3-32-16,-1-8-104 16,0-3 86-16</inkml:trace>
  <inkml:trace contextRef="#ctx0" brushRef="#br1" timeOffset="173360.49">23712 3241 1017 0,'2'7'373'0,"1"14"-264"16,5 8-88-16,6 25 3 16,1 6-7-16,-1 11-8 15,-1 1 0-15,-4-4 4 16,-1-9 12-16,-5-12-103 16,0-5-224-16,-3-15 207 15</inkml:trace>
  <inkml:trace contextRef="#ctx0" brushRef="#br1" timeOffset="173652.83">23679 3298 866 0,'-6'-11'475'0,"8"-1"-81"15,13 2-272-15,12 3-52 16,14 9-62-16,10 9-5 15,1 11-8-15,-1 6 1 16,-5 6 4-16,-10 8 2 16,-12 4 2-16,-6 4 1 15,-18 2 2-15,-9 3 3 0,-17-5 10 16,-7-8 9 0,-8-5 6-16,1-6-1 0,3-8-9 15,5-3-7-15,15-15-26 16,4-9-10-16,24-29-132 15,14-14-193-15,26-36 226 16</inkml:trace>
  <inkml:trace contextRef="#ctx0" brushRef="#br1" timeOffset="173906.09">24278 3130 673 0,'21'-2'389'15,"-3"7"-16"-15,-7 15-194 16,-3 8-34-16,-10 9-14 15,-10 3-13-15,-2 6-50 16,-2 0-19-16,6 2-26 16,2-4-7-16,8-5-6 0,8-3-1 15,10-12-2-15,6-1 1 16,10-7 5-16,1-2 0 16,6-5 4-16,2 0-1 15,4-5-4-15,-1-2-1 16,1-2-3-16,-2-1 0 15,-6-7-46-15,4 4-47 16,-1-4 53-16</inkml:trace>
  <inkml:trace contextRef="#ctx0" brushRef="#br1" timeOffset="182322.28">28892 6081 893 0,'-21'0'400'16,"1"-7"-229"-16,10 14-29 0,9 16-85 16,-2 10-27-16,7 16-10 15,-7-1-4-15,0 4-8 16,1-2 0-16,2-4 1 15,5-3 2-15,-4-1 1 16,10-3-6-16,-5-8-126 16,4 0-183-16,3-14 194 15</inkml:trace>
  <inkml:trace contextRef="#ctx0" brushRef="#br1" timeOffset="182799.7">28719 6054 476 0,'-32'-20'292'15,"9"-2"-57"-15,4 5-61 0,4-1-19 16,14 1-62-16,1 1-24 16,14 4-29-16,11 5-17 15,6 1-11-15,2 5-1 16,9 2-8-16,1 5-1 15,8 2-1-15,6 5 0 16,-11 5 0-16,-8 4 1 16,-17 0 3-16,-10 9 2 15,-17 8 5-15,-12 4 1 0,-15 3 3 16,-7-6-2-16,1-8-1 16,0-7-3-16,11-8-4 15,12-3-2-15,11-9-2 16,10 2 9-16,17-7 11 15,5 0 1-15,18 1-1 16,0 2-9-16,0 10-11 16,-1 5-2-16,-8 3 0 15,-2 2 1-15,-7 2 1 16,-4 0 5-16,-18-1 42 16,-8 3 11-16,-15 1 26 15,-16 2 6-15,-5-3-32 16,-5 0-9-16,1-9-25 15,-2-2-9-15,8-11-2 16,12-5-22-16,13-16-100 0,12-16-61 16,23-15 90-1</inkml:trace>
  <inkml:trace contextRef="#ctx0" brushRef="#br1" timeOffset="183372.66">29357 5925 818 0,'-5'0'391'0,"8"1"-74"0,-10 15-243 15,6 7-30-15,-5 12 4 16,6 8-10-16,4 4-11 16,-5-2-7-16,3-3-9 15,-3-1 0-15,1-9-1 16,6-2 0-16,-3-9-1 15,-2-8 1-15,5-2 1 16,-5-8 2-16,-6-6 15 16,10 1 6-16,-5 0 10 15,0 1 1-15,5-30-15 16,6-39-6-16,-2 22-11 16,0-2-3-16,3 3-5 15,2 4-1-15,-1 17-7 16,6 7-4-16,-5 14-2 0,-2 6 3 15,-2 12 6 1,1 7 3-16,4 5 4 0,6 0-2 16,5-2-1-16,7-6 1 15,-2-11 3-15,4 1 0 16,-2-7 5-16,-4-8 3 16,-5-8 2-16,-1-11 2 15,-2-6-1-15,-6-2-3 16,4-4-6-16,-5 3-4 0,4 6 12 15,-6 11-2-15,-9 18 3 16,2 10 8-16,-6 19-9 16,1 8 1-16,-4 12-1 15,3 0-5-15,3-1-3 16,2-3-1-16,6-12-1 16,2-1 3-16,5-12-19 15,9-8-56-15,22-9 45 16</inkml:trace>
  <inkml:trace contextRef="#ctx0" brushRef="#br1" timeOffset="183578.71">30467 5836 996 0,'-22'12'530'0,"7"8"-100"15,9 17-264 1,-4 7-53-16,8 12-50 0,-3 1-13 15,5 0-25-15,7-1-7 16,0-8-4-16,-4-3-1 16,3-11-40-16,-7-4-55 15,2-3-314-15,7-4 265 16</inkml:trace>
  <inkml:trace contextRef="#ctx0" brushRef="#br1" timeOffset="183764.31">30164 6365 689 0,'-15'3'428'16,"7"2"-28"-16,18-3-165 16,12 0-40-16,24-4-54 15,16-3-25-15,14-2-59 16,-4 1-24-16,-4-2-22 16,-13 0-2-16,-11-1-13 15,-4 1-24-15,-7-2-97 16,-4 3-65-16,-5-2 112 15</inkml:trace>
  <inkml:trace contextRef="#ctx0" brushRef="#br1" timeOffset="183935.12">30052 5870 1210 0,'10'-12'456'0,"34"-3"-356"0,19 4-47 16,22 2 6-16,14 3-37 0,8-1 0 16,1-3-257-1,16 3 181-15</inkml:trace>
  <inkml:trace contextRef="#ctx0" brushRef="#br1" timeOffset="190103.66">25684 4338 573 0,'-37'32'330'0,"28"-31"-62"16,9 0-94-16,0 1-29 15,-1-2-26-15,1 0-3 16,0 0 0-16,0 0-6 16,0 0-19-16,0 0-10 15,0 0-22-15,7 0-5 0,7-2-14 16,10 0-8-16,38-14-12 15,-26 3-4-15,14-8-4 16,7 2-1-16,10-6-4 16,5 6-2-16,7-2-2 15,1 0-1-15,10-2-1 16,8-8 0-16,10-3 0 16,3-8 0-16,9-4 0 15,0-4 0-15,11-3-1 16,10 1 1-16,9 1-1 15,7 1 1-15,5 3-1 16,0-5 0-16,10-3 0 16,0-6 0-16,1-7 0 15,5 2 0-15,0 1 0 16,-1 5 1-16,0 3 0 16,-5 0-1-16,-2-8 1 15,0-1-1-15,7-7 0 0,3 2 2 16,-8 9 0-16,-1 1 1 15,-5 10 0-15,-9-2 0 16,-10 8 0-16,-3-3-1 16,-15 5 0-16,-10 2 15 15,-20 7-37-15,-20 1-531 16</inkml:trace>
  <inkml:trace contextRef="#ctx0" brushRef="#br1" timeOffset="191812.99">25384 4431 472 0,'0'-3'270'0,"0"0"-17"16,1 1-132-16,-1 1-12 16,-1 0-21-16,0 1-11 15,0 0-21-15,0 0-12 0,-2 0 2 16,-15 7 2-16,-30 41 1 16,27-30-2-16,4 0-10 15,-2-1-6-15,3 0-14 16,-1-6-6-16,4 8-7 15,0-1-1-15,0-5-1 16,4 4 0-16,0-11 1 16,3-3 3-16,1 4 4 15,4-7 5-15,5 1 9 16,-4-1-1-16,0 0-2 16,13 1-4-16,8 2-10 15,31 5-4-15,-30 1-2 16,-4-3-1-16,-4 7 0 15,-3-4-1-15,-7 7 1 16,-1 1 2-16,-6 1 4 16,-3 1 2-16,-9 0 1 0,-1 3 0 15,-3-4-2-15,-3 0 1 16,5-3-2-16,-2-1 1 16,1-5-2-16,6-3 11 15,5-2 6-15,5-3 1 16,3 0 4-16,-1-1-9 15,0 0-6-15,0 0 0 16,16 0-6-16,-3 1-4 16,26 15-2-16,-36-5-1 0,-5 10-1 15,-6 3 2-15,-3 5 1 16,-3 8 0-16,-1 2 2 16,2 3 0-16,3-4 0 15,4-2 1-15,7-4 3 16,5-10 8-16,11-3 8 15,5-5 2-15,8-11-2 16,4 1-6-16,2 1-37 16,-1-4-56-16,-3 4 50 15</inkml:trace>
  <inkml:trace contextRef="#ctx0" brushRef="#br1" timeOffset="192689.03">24288 5234 475 0,'-2'-5'257'16,"2"0"-53"-16,2-2-87 0,-2-3-12 15,1-1 2-15,-1-5 7 16,0-6 0-16,0 5-7 16,-1-5-25-16,1 0-12 15,0-6-21-15,-2-3-4 16,2-8 3-16,0 0-4 16,4-2-3-16,5 4-6 0,5 5-17 15,2 0-3 1,3 1-8-16,3 6-1 0,-4-1-2 15,8 3-1-15,-5 10-4 16,-2-1-1-16,4 9-3 16,-9 4-2-16,-2 2-4 15,-3 8 0-15,-8 3 4 16,-6-1 1-16,-2 4 6 16,-6 0 0-16,-4 1 2 15,6 0 0-15,5-4 1 16,-1-2-2-16,3-6-1 15,5 2 0-15,-2-3-1 16,9-1-1-16,-1 1 0 16,2 1-1-16,3 6 1 15,0 2-1-15,8 4 1 16,-11-2 2-16,-5 4-6 0,-5-2 21 16,-13 2 23-16,1-4 8 15,-4-2 16-15,-7-5-21 16,-1-2-18-16,-1-2-8 15,4-3-8-15,8-4 3 16,1-5-54-16,9 0-28 16,7-6-134-16,5-1-196 15,19-1 269-15</inkml:trace>
  <inkml:trace contextRef="#ctx0" brushRef="#br1" timeOffset="192918.6">24651 4899 570 0,'-12'26'326'16,"0"-2"-87"-16,12-7-76 15,3-7-27-15,13-3-45 16,5-7-9-16,1-10-5 16,0 1 20-16,-12-6 25 15,-6-2 7-15,-10 1-2 16,-8 2-32-16,-5 0-57 15,-4 2-23-15,5 8-30 16,2 0-43-16,15 0 39 16</inkml:trace>
  <inkml:trace contextRef="#ctx0" brushRef="#br1" timeOffset="193811.51">26902 4015 667 0,'-4'1'360'15,"4"1"-108"-15,0-5-76 16,0 1-23-16,0 1-42 16,0 0-8-16,0 0-6 15,0 0-8-15,0 1-23 16,3-2-13-16,9 2-20 16,-1 0-5-16,12 3-8 0,36 15-4 15,-24-11-7-15,2 7-1 16,2 2 3-16,-5-3-1 15,1 0-2-15,0-1 2 16,-3-7-2-16,-3-5 1 16,3 0 2-16,-1-1 0 15,-4-11 3-15,-2 0 0 16,-8-11 1-16,-3 1-1 16,-7-3 1-16,1 2-1 15,-6-5 17-15,3-2 2 0,0-7-4 16,2 1-2-16,1 9-23 15,-1 2-4-15,-5 14 12 16,0 2-46-16,-2 8-111 16,-2 1 105-16</inkml:trace>
  <inkml:trace contextRef="#ctx0" brushRef="#br1" timeOffset="194060.94">27227 4304 1118 0,'-5'14'434'15,"4"12"-292"-15,1 4-66 16,-1 1-37-16,1 2-12 16,6-7-15-16,1 2-12 0,8-8 1 15</inkml:trace>
  <inkml:trace contextRef="#ctx0" brushRef="#br1" timeOffset="194719.7">27732 4367 685 0,'-2'0'323'16,"1"0"-100"-16,0-1-19 15,0 0-31-15,-5-10-16 16,-4-8-36-16,-6-31-10 0,14 25-2 15,-6 0-1-15,5-7-11 16,1-2-11-16,3-8-20 16,11-1-9-16,0 2-19 15,-5-1-9-15,11 7-7 16,3 3-4-16,1 12-5 16,3 1-3-16,-3 7-8 15,-9 6-2-15,1 6-3 16,-5 0-2-16,-8 5-3 15,-1 8 0-15,-10 4 1 16,1 4 2-16,3 2 3 16,-1-2 1-16,7-6 0 15,4-5 1-15,4-3-1 16,3 0 0-16,5 5-1 16,-5 6-1-16,-9 10 0 15,-7 1 2-15,-11 2 1 16,-6-6 2-16,-8-4 3 0,-1-4 2 15,3 1 1-15,0-4 1 16,7-8-1-16,10 0 2 16,3-9-1-16,10-1 3 15,10-11-41-15,0-6-48 16,18 1-176-16,6-6 158 16</inkml:trace>
  <inkml:trace contextRef="#ctx0" brushRef="#br1" timeOffset="194859.68">28022 4015 604 0,'8'24'412'0,"-5"3"-13"16,-3 3-111-16,-1 8-101 15,-2 1-56-15,-6-1-42 16,0-2-21-16,4-3-47 16,2-3 29-16,6-2-37 15</inkml:trace>
  <inkml:trace contextRef="#ctx0" brushRef="#br1" timeOffset="214218.59">18441 1704 213 0,'18'-58'139'0,"-39"36"2"16,3-2-5-16,3-3-21 15,-5-2-16-15,-2-1-27 16,-2 1-12-16,-4 10-16 16,5 0-9-16,-9 11-11 15,-3 1-8-15,-9 7-11 16,-6 2-5-16,3 18-3 15,-6 5-3-15,-11 16-3 16,1 7-2-16,0 7-3 16,4 8-1-16,16 6 1 15,11 10 2-15,16 2 5 16,16-2 4-16,22-18-12 0,15-10 68 16,35-15 5-16,8-8 1 15,16-11 19-15,2-3-65 16,-10-16 2-16,-5-6 4 15,-7-14 6-15,-8-2 1 16,-16-18 2-16,-5-2-2 16,-14-9-3-16,-16-9-3 15,-9 5-19-15,-11-3-35 16,-13 6-139-16,1 8 116 16</inkml:trace>
  <inkml:trace contextRef="#ctx0" brushRef="#br1" timeOffset="-214231.04">24999 2403 85 0,'25'-33'107'15,"0"-4"19"-15,6-1 35 16,1-3-10-16,-2-11 3 16,-7-8-8-16,-6-18-16 15,-1-8-20-15,-10-7-38 16,-1 7-13-16,-6 8-33 16,-7 4-8-16,-9 5-6 15,-7 0 0-15,-15 15-1 16,-4 11-2-16,-11 27-10 15,-2 18-7-15,-13 32-8 16,-1 11-1-16,-2 20 3 16,2 1 1-16,17 0 2 15,6 4 1-15,16 1 0 16,10-1 0-16,23 2 2 16,15 0 1-16,24-11 5 15,10-2 2-15,15-4 6 16,14-4 1-16,10-6-98 0,7 5-181 15,5-6 180-15</inkml:trace>
  <inkml:trace contextRef="#ctx1" brushRef="#br0">20204 10667 0,'0'0'0,"0"0"16,0 0-16</inkml:trace>
  <inkml:trace contextRef="#ctx0" brushRef="#br0" timeOffset="-205260.62">8159 1727 273 0,'-15'-2'191'0,"2"-1"-1"16,7 3-57-16,1-1-40 15,5 2-54-15,0-1-26 0,0 0-24 16,0 0 3-16,29 9 8 16,38 9 2-16,-19-14 18 15,10-2 5-15,12-3 3 16,5-1 0-16,8-2-15 15,7-1-3-15,-1-1 4 16,-3 1 1-16,-9 3 2 16,-8-2-3-16,-17 0-5 15,-3 3 0-15,-13 1 2 16,-10-1-1-16,-12 1 1 16,-13 0 1-16,3 0 8 15,-4 0 6-15,-3 0 3 16,2 0 2-16,-1 0-7 15,-30 1-4-15,-42 4-2 16,26-6 0-16,-20 0 13 16,-8-8 4-16,-10 4-1 0,-10-2-3 15,2 0-17-15,1 7-7 16,0-2-6-16,3 5-1 16,7 3-1-16,4 0 0 15,14 5 5-15,3-4 5 16,18-2 5-16,8-1 1 15,24-3-5-15,5 1-10 16,11-2-9-16,15-2-2 0,11-3-2 16,14 3 5-16,22 0 1 15,9 1 0-15,16 1 2 16,4-2 1-16,7-2 3 16,0-3 0-16,13 2 1 15,-5 1 0-15,0-2 1 16,-10 4 0-16,-23 2 0 15,-6-3 2-15,-23 3 0 16,-11 2 2-16,-16-2 2 16,-8 3 5-16,-13 1 30 15,-4-4 4-15,-11 0 2 16,-12-4-2-16,-8 3-27 16,-10 0-3-16,-17 0-3 15,2-1-2-15,-19 0-4 16,-17-2-1-16,-8 2-1 15,-2 1-2-15,-8 1-3 16,23 7 0-16,2-1-1 0,5 3 0 16,20-1 1-16,2 1 0 15,25-3 1-15,12-1-1 16,17-1-13-16,11 0-3 16,13-4-3-16,16 4 3 15,26-5 12-15,16-3 3 16,24-3 0-16,2-3 0 0,9 1 0 15,0 1 1-15,0 4 1 16,-9 3 1-16,-15 0 2 16,-16-3 1-16,-23 2 3 15,-8-1 2-15,-21 2 4 16,-9 1 8-16,-16-1 11 16,-8 0 1-16,-19-1-4 15,-10 1-8-15,-26-1-12 16,-2 0-4-16,-16 2 1 15,-8 5 1-15,2 5 1 16,-2 2 1-16,-4-1-1 16,5-2-2-16,8-2-2 15,5 3 1-15,25-5-2 16,15 1 1-16,18-4-3 16,6-1-3-16,17 4-54 0,2 0-80 15,24 5 87-15</inkml:trace>
  <inkml:trace contextRef="#ctx0" brushRef="#br0" timeOffset="-204138.87">16026 1711 581 0,'-2'-8'300'0,"1"2"-84"15,0 2-27-15,0 2-68 16,1-3-36-16,1-2-52 16,3-1-15-16,10 3-12 15,39-32-3-15,-25 28-3 16,4 7-1-16,-2-2 0 15,3 0 0-15,-2 7 1 16,-3-2 0-16,-9-1 2 16,-5 3-1-16,-20-3 21 0,-9 0 2 15,-24 0 3-15,-11 0 0 16,-29 6-18-16,-16 2-3 16,-16-3-3-16,-8 2 0 15,-4 4-2-15,5 0-1 16,14 3 1-16,10-1 0 15,18-6 0-15,17 2 2 0,21-7-2 16,16 1-2-16,25 0-3 16,20 1 0-16,25 0 3 15,14-4 2-15,25 0 1 16,4-3-2-16,16 0 0 16,8 0 1-16,-2 2-1 15,2-2 2-15,-16 1 1 16,-11-3-1-16,-13-2 3 15,-15 2 3-15,-19 1 6 16,-12 1 8-16,-27-5 5 16,-10 4-3-16,-25-3-7 15,-14 3-7-15,-28 0-9 16,-12 3-1-16,-21 1 0 16,-9 0 0-16,1 5 0 15,2-1 1-15,24 5-1 16,19-1 0-16,30-1-3 0,20-3-6 15,23-2-2-15,14 0-1 16,34-3 3-16,14-2 5 16,36 0 2-16,12 0 1 15,7 3 1-15,-8 0 3 16,-26 6-3-16,-17 3-29 16,-40-2-142-16,-20 1-149 15,-34 6 193-15</inkml:trace>
  <inkml:trace contextRef="#ctx0" brushRef="#br0" timeOffset="-200732.51">17316 251 172 0,'2'-15'112'0,"-2"0"-4"15,-2 0-7-15,2 7-19 16,0-1-7-16,0 6-25 0,7 0-19 16,-7 6-14-16,0-3-7 15,0 1 3-15,-3 26 3 16,1 38-15-16,0-28 2 16,-1 2 1-16,3-1 2 15,0-3 2-15,0-4 2 16,1-4 6-16,0-7 7 15,2-2-14-15</inkml:trace>
  <inkml:trace contextRef="#ctx0" brushRef="#br0" timeOffset="-194965.09">25683 3381 394 0,'-1'-1'272'0,"-8"-4"-4"16,3 1-67-16,-12 2-108 16,-24-3-42-16,27 11-40 15,-2 6-10-15,13 6-2 16,-2-1 1-16,-2 3 4 15,5-2 1-15,2-3 2 16,1-1-1-16,9-4 0 16,2-4 2-16,-1-10 12 15,7-4 9-15,2-3 7 16,-2-6 1-16,4-1-2 16,-11 1-4-16,-6-5 1 15,3 3-1-15,-10 4-7 16,-3 6-9-16,-7 9-14 0,-5 6-3 15,-2 8-26-15,0 3-58 16,2 4 60-16</inkml:trace>
  <inkml:trace contextRef="#ctx0" brushRef="#br0" timeOffset="-193558.86">25360 3605 148 0,'1'-2'129'0,"0"0"40"15,2-2-15-15,2-3-25 16,-4 0 1-16,1-1-3 16,0 7-13-16,-2 0-28 15,0 0-20-15,0 0-31 16,0-1-10-16,-2 1-11 0,1 1-2 15,-16 5 5-15,-43 27 3 16,28-8 8-16,0 4 5 16,0-3-3-16,3-5-2 15,9-1-9-15,1-4-6 16,5-4-10-16,9 2-1 16,4-9-2-16,2 1 1 15,6-3 2-15,-1 1 3 0,3-6 1 16,3 2 1-16,0 1-4 15,0 1-1-15,0 5-3 16,2 2 0-16,-3 5-1 16,0-2 1-16,-7 6 1 15,-4-2 2-15,-3 3 1 16,-5-1 1-16,-1 0 1 16,-1 2 0-16,1-5-1 15,3-3-1-15,3-5-1 16,3-5-1-16,7 0 0 15,6-2 1-15,5 0 0 16,1 1-1-16,-6 1-3 16,-6 8 0-16,-17 10 2 15,-9 4 0-15,-12 10 5 16,-6 5 0-16,-1-1 8 16,4-1 1-16,9-2 0 0,-5-7-2 15,9 1-9-15,4-2-3 16,14 0 7-16,8 1 4 15,12-4 4-15,7-4 3 16,9-1-5-16,6-1-2 16,7-4 7-16,2-1-19 15,-11-2 1-15</inkml:trace>
  <inkml:trace contextRef="#ctx0" brushRef="#br0" timeOffset="-191946.75">24335 4415 51 0,'0'0'55'0,"0"0"31"16,-1 0 22-16,1 0 25 15,-2-1 4-15,0-2 4 16,1 2-7-16,0 0-7 15,0 0-6-15,-1-1-17 16,1 1-14-16,1-1-28 16,-1-9-6-16,0 0-4 15,0-4-5-15,-2-30-8 0,1 29-10 16,3-1-14-16,0 2-3 16,2-7 5-16,1 0 8 15,1-7 11-15,5 2-1 16,2-5-4-16,3-4-11 15,5 0-14-15,-4-1-3 16,14 6-3-16,-6 2 0 16,-2 5 1-16,7 1 1 15,-8 6-1-15,1 3 0 16,-6 11-3-16,-2 6-1 16,-14 12 2-16,-5 5 0 0,-10 7 2 15,-10 1 2-15,7 3 1 16,-7 0 0-16,8-9-1 15,-1-2-1-15,14-6-2 16,1-10-2-16,12 2-2 16,11 4-1-16,-12-7 2 15,16 13 0-15,-11 2 1 16,2 2 1-16,2-1 1 16,-10-3 0-16,-6-5 34 15,-7-4 11-15,-7-1 12 16,-5 4 3-16,-6-2-31 15,6 0-8-15,0-4-10 16,3-3-17-16,15-4-86 16,0-3-90-16,17 0 109 15</inkml:trace>
  <inkml:trace contextRef="#ctx0" brushRef="#br0" timeOffset="-191555.19">24712 4159 548 0,'0'0'321'0,"0"-1"-40"16,2-5-110-16,-1 1-103 16,11 3-29-16,9-1-32 15,28-22-6-15,-33 30 2 16,-7 4 1-16,-12 13 37 16,-9-2 15-16,-10 5 16 15,-3 3 4-15,-4-5-15 16,3-2 2-16,8-9-7 0,6-6-5 15,16-2-19-15,9-2-16 16,11 0-10-16,5 3 1 16,8-3-47-16,0-1-67 15,5 5 70-15</inkml:trace>
  <inkml:trace contextRef="#ctx0" brushRef="#br0" timeOffset="-185850.78">10603 2050 73 0,'19'11'64'15,"5"-2"6"-15,0 0-21 0,2-1-11 16,-5 0-21-16,2 0-6 16,0-2-7-16,0 4 0 15,7-3-1-15,0-1 1 16,10 0 1-16,-4-6 1 16,8-6 2-16,3 2 0 15,-12-4-2-15,5 0 0 16,-9-3-1-16,-7-1 1 15,3-4 32-15,-4-4 14 16,-2-3 13-16,4-2 7 0,-5-7-19 16,3 0-8-16,4 3-5 15,-2-4 5-15,1 4 4 16,-4 1 2-16,2 4 19 16,-6-4 1-16,-1 0 13 15,4-3 4-15,-2-4 1 16,-5-6-2-16,-2-15-18 15,-2-10-6-15,-4-9-30 16,6 3-11-16,-5 4-14 16,5 6-3-16,-4-3-2 15,-10-4 0-15,4-9-1 16,-5-5-1-16,-3 7-1 16,3 9 0-16,-4 11 0 15,-6 7-1-15,-7 6 1 16,4 0 0-16,-14 1 0 0,8-8 0 15,-3-1-1-15,-5-1 1 16,3 0 0-16,-1 8-1 16,-6 1 1-16,-6 3 0 15,-5 6-1-15,-7 1 1 16,-2 3-3-16,3 4 0 16,-13 0-1-16,1 2 0 15,-3 9-1-15,-5 5 0 16,8 10 1-16,-6 1 0 15,6 11 1-15,1-4-2 0,1 6 1 16,3 2 0-16,-1 3 1 16,-6 5-1-16,10 0-3 15,3 8-1-15,3 0-3 16,3 5 1-16,4 8-1 16,2 4 1-16,-1 8-1 15,6 5 2-15,-5-4 0 16,2 3-1-16,6-3 0 15,0 0-1-15,8 11 0 16,-2 6 1-16,1 12 3 16,6 0 3-16,-1-4 2 15,6-10-2-15,11-6-5 16,0 6-3-16,6 6-1 16,3 5 3-16,9-2 6 15,3-9 2-15,4-10 2 0,4 3 1 16,10-4 0-16,2 5-1 15,8-7 0-15,3-2-1 16,-1-16 0-16,3-3 0 16,5-5 0-16,1-2 0 15,2-7 1-15,2-2 3 16,6-3 2-16,3-4 1 0,-5-2 1 16,2-6 1-16,-10-5 3 15,-4-2 3-15,-3-5 8 16,-7 0-25-16,-4-2-136 15,0-3 103-15</inkml:trace>
  <inkml:trace contextRef="#ctx0" brushRef="#br0" timeOffset="-182321.97">24162 290 280 0,'0'-1'184'0,"0"-1"-5"16,0-1-24-16,1-3-48 0,6 0-31 15,-5-1-32-15,0 4-4 16,-2 2 1-16,6-2 0 16,-5 1-13-16,0 1-11 15,-1 0-17-15,0 0-8 16,0 1-1-16,0 0 3 16,3 15 4-16,0 48 1 15,-10-32 2-15,0 0 1 16,4 1 0-16,-2-5 1 15,1-7 1-15,-1-1 0 0,-1-4 3 16,3-1 1-16,2-6 5 16,-2-1 5-16,3-5 53 15,-1-4 5-15,0 1 1 16,-1-2-3-16,1 2-51 16,0-12-6-16,1-13-5 15,5-32-2-15,3 24-3 16,0 0-1-16,-2-2-2 15,1 5-2-15,-7 9 0 16,2 0-2-16,-2 8-1 16,0 4-1-16,0 3-5 15,-2 7-6-15,0 0-9 16,1 0-3-16,0 0-2 16,-2 7 4-16,-7 24 10 15,-7 39 4-15,11-30 6 0,1 0 2 16,1-4 3-16,2 1 3 15,-2-1 4-15,0-3 13 16,-3-1-139-16,-2 1 94 16</inkml:trace>
  <inkml:trace contextRef="#ctx1" brushRef="#br0" timeOffset="26626.17">15901 10028 0</inkml:trace>
  <inkml:trace contextRef="#ctx0" brushRef="#br0" timeOffset="-179775.29">10107 1499 644 0,'-2'-27'291'15,"0"10"-146"-15,-1 0 9 16,-3 8-32-16,3 7-28 16,2 2-45-16,-2 8-20 15,0 15-30-15,2 5-4 16,1 21 3-16,-2-5 0 0,2 4 1 15,-5-1 1-15,-2-11 3 16,5 3-1-16,-1-2 3 16,1-4 0-16,2-4-1 15,5 2 1-15,5-10-1 16,2 0-1-16,5-10 1 16,4 0 0-16,12-4-2 15,11-5 1-15,25 0-1 16,13-2-1-16,9 0 1 15,5-8 0-15,-5 8 0 16,-5 0 0-16,16 0 0 16,-2 5 0-16,6-4-1 15,4-4-1-15,2-2 0 16,12 1-1-16,8 4 0 16,2 12 0-16,-9 4 1 15,2 4 1-15,-6-3 4 16,-2-4-1-16,0 5 0 15,-4-3-1-15,7 3-1 0,-5-3-1 16,-2-7 2-16,-7 0 0 16,-9-5 0-16,1-2 0 15,-5 2 1-15,-1-3 1 16,-11-7 2-16,-9-6 2 16,-10-9 2-16,-6 1 0 15,-5-15 4-15,2-3 3 16,-15-13 6-16,-15-3-1 15,-4 1 32-15,-9-4 0 0,-6 7-6 16,6 5 2-16,-9 3-28 16,-7 3-2-16,-2 6-4 15,-2-1-4-15,-6 6-9 16,9 4-22-16,0 0-83 16,14-1 72-16</inkml:trace>
  <inkml:trace contextRef="#ctx0" brushRef="#br0" timeOffset="-178683.88">19604 1244 385 0,'-34'-16'236'0,"4"4"38"15,2-1-81-15,14 9-43 16,1-2-29-16,9 7-82 16,0 8-18-16,0 14-21 15,4 11 2-15,4 17 8 16,2 8-7-16,4 4-2 16,1 4 0-16,10-11 0 15,-6-4 0-15,11-7 1 16,4-7 0-16,0-3 2 15,12-2 1-15,12-5 2 0,10 2 8 16,23-3 24-16,12 2 0 16,23 0-1-16,13 4-9 15,20 0-21-15,9-4-2 16,4 1 2-16,3-7 0 16,11-3-2-16,0 2-1 15,7-3-2-15,3-2 1 16,-17-4 4-16,-4-5 0 15,-16-3 3-15,-8-10-1 16,-24-7 1-16,-8-8 0 0,-26-8 0 16,-8 4-1-16,-16 1 2 15,-17-6 2-15,-12-10 6 16,-15-5 2-16,-7-9-1 16,-2-2 0-16,-8 0-5 15,-3-1 0-15,-9-8-2 16,2-5-2-16,2-13-5 15,2 5-4-15,6 14-4 16,4 13-2-16,-8 26-30 16,0 8-22-16,9 16 34 15</inkml:trace>
  <inkml:trace contextRef="#ctx0" brushRef="#br0" timeOffset="-167431.86">25749 3408 200 0,'-1'0'146'0,"1"0"10"16,-2 0-28-16,1 0-32 15,0 0-11-15,-1 1-11 16,-3 7 5-16,3-5 4 16,0 0 0-16,1-1 12 15,-2-2-11-15,2 0-21 16,0 0-15-16,0 0-28 16,0 0 7-16,1 0 10 15,0 0 3-15,0 0 2 16,2-2-2-16,10-7 0 15,4 1 0-15,27-42-6 16,-26 31-8-16,1-1-14 0,2 0-4 16,4-2-5-1,4-1-1-15,8-4-1 0,3 1 2 16,1-9 1-16,3 0 0 16,-5-5-1-16,-1-4 0 15,8-4-1-15,-2 2 0 16,9-4 0-16,-1 2 0 15,5-2 1-15,2-3 7 16,12 4 12-16,-5-9 2 16,4-7 0-16,3-6-6 15,-5-5-12-15,13 1-2 0,7 1-2 16,4 3 0-16,8 1-2 16,1-2 1-16,-6-3-1 15,1-2 0-15,7 0-1 16,0 6 1-16,1 1 0 15,-5 7 0-15,5-11 0 16,0-4 0-16,7-2 0 16,7-3 0-16,-15 7 1 15,3 7-1-15,1 1 1 16,-8 0 0-16,3 0 0 16,-5-3 0-16,-13 1 0 15,9 1 0-15,1 7-1 16,-4 6 0-16,1 9 0 15,-4 0 0-15,-14 3 1 0,2 1-1 16,-16 5 2-16,-8 4 1 16,-8 14-11-16,-17 3-50 15,-7 8 41-15</inkml:trace>
  <inkml:trace contextRef="#ctx0" brushRef="#br0" timeOffset="-166452.64">30319 396 878 0,'6'-12'391'16,"-6"0"-201"-16,-6 7-84 0,9 6-31 15,-3 20-53-15,-1 12-20 16,-1 19-8-16,0 11 1 16,4 1 6-16,-2-1 1 15,8-2 4-15,-2-5 2 16,-6-5 5-16,10-1 3 15,-12-15-26-15,8-2-42 16,-1-14-244-16,-10-5 200 16</inkml:trace>
  <inkml:trace contextRef="#ctx0" brushRef="#br0" timeOffset="-166233.02">30244 547 515 0,'1'-19'309'0,"8"-1"-47"16,8-1-16-16,6-7-90 16,8-3-48-16,3 2-61 15,6 4-20-15,8 7-25 16,-3 2 0-16,4 5 6 16,-5 0-32-16,-5 8-87 15,-2-1-111-15,-15 5 127 16</inkml:trace>
  <inkml:trace contextRef="#ctx0" brushRef="#br0" timeOffset="-166069.12">30314 650 721 0,'6'4'359'0,"1"-1"-113"15,16-5-64-15,-2-1-5 16,25-9-56-16,8 2-32 0,14 0-63 15,8 5-15-15,8 0-17 16,-9 7 3-16,6 5 0 16</inkml:trace>
  <inkml:trace contextRef="#ctx0" brushRef="#br0" timeOffset="-165212.1">31702 2064 784 0,'-6'-3'376'0,"4"-5"-154"15,2 7-53-15,0 1-82 16,0 0-38-16,0 5-39 15,0 27-7-15,2 52-3 16,-5-28 4-16,-4 6 4 16,3 2-1-16,-4 1 0 15,3-6 2-15,2-10 2 0,-2-9 1 16,3-14 3-16,-1-7 2 16,1-10 3-16,0 0 12 15,2-14 16-15,0-8 4 16,2-25 5-16,4-16-1 15,5-27-13-15,3-9-9 16,5 1-13-16,1 10-17 16,-4 20-4-16,-3 9-3 15,-4 21-3-15,-4 4-5 16,-5 28-12-16,7 4-2 0,2 14 7 16,5 12 4-16,10-5 15 15,2 6 4-15,11-10 3 16,0-9 4-16,2-7 8 15,-2-9 2-15,-2-11 4 16,-3-5 0-16,-2-8-5 16,2-6-1-16,-4-6-7 15,6 2-4-15,-6 9-13 16,-2 10-6-16,-7 19-11 16,-6 15 2-16,-2 26 11 15,0 6 4-15,-1 8 9 16,1-1 2-16,3-3 2 15,-3 0-6-15,5 1-125 16,-1 3 93-16</inkml:trace>
  <inkml:trace contextRef="#ctx0" brushRef="#br0" timeOffset="-164056.89">26678 2594 264 0,'-3'-3'221'16,"2"-1"57"-16,-3 4-52 16,3-2-40-16,0 1-24 15,1 0-33-15,0-1-9 16,0 1-28-16,0 0-17 0,0 0-29 16,0 1-14-16,1 0-19 15,21 3-5-15,40 22 0 16,-33-12 2-16,8 3 0 15,7-4 0-15,9-6 2 16,5-3 0-16,7-6 4 16,-10-3 1-16,-10-6 4 15,-14-3 1-15,-12-2 4 16,-5-6 5-16,-12-6-9 16,-2-9 44-16,-6-18 7 15,-1-2-4-15,4-5 3 16,-4 4-47-16,3 18-19 15,4 2-4-15,-5 8-2 16,5 10-2-16,3 6-3 16,-6 8-13-16,3 4-80 15,5 0-64-15,7 6 96 16</inkml:trace>
  <inkml:trace contextRef="#ctx0" brushRef="#br0" timeOffset="-163739.99">26977 2841 1128 0,'4'1'410'0,"1"16"-320"16,0 5-69-16,1 23-7 16,0 3-4-16,-3 11-2 15,7 2 12-15,-4-5-432 16,-5 4 314-16</inkml:trace>
  <inkml:trace contextRef="#ctx0" brushRef="#br0" timeOffset="-162338.22">27440 2740 292 0,'-1'-2'248'15,"0"1"15"-15,-2-1-43 16,2-1-29-16,0-8-47 15,0-1-16-15,0-5-21 16,-2-29-13-16,2 22-19 0,-3-2-7 16,4 0-16-16,0-4-1 15,5-5-4-15,-3-5-3 16,0-2-4-16,4 0-1 16,-3 0-12-16,7 7-7 15,2 2-7-15,2 5-1 16,6 4-2-16,-1 1-1 15,9 6-1-15,0-3-5 16,6 8-3-16,0 5-4 16,-10 4-2-16,1 4-1 0,-19 6 1 31,-2-4 2-31,0 3 1 0,-2 15 2 0,-8 2 1 16,0 1 3-16,-5-9 0 15,4-3 1-15,5-6-2 16,-5-2-1-16,4-2-1 15,4 0 0-15,6-1 0 16,-7-1 0-16,0 0-1 16,0 0-2-16,1 0 2 15,1 2 0-15,5 9 2 16,-3 6 3-16,-6 28 3 16,-13-30 3-16,-3-2 6 15,1-5 2-15,-3-6-1 16,0 2-3-16,8-6-1 15,3 0-26-15,9-4-74 16,3 1-74-16,10-7 90 0</inkml:trace>
  <inkml:trace contextRef="#ctx0" brushRef="#br0" timeOffset="-161747.17">27922 2306 781 0,'0'-1'344'16,"-1"0"-158"-16,1 1-139 15,0 0-21-15,-3 8-21 16,1 18 0-16,0 35 1 16,1-33 0-16,2-5 44 15,-1-4-71-15,8-4 26 16</inkml:trace>
  <inkml:trace contextRef="#ctx0" brushRef="#br0" timeOffset="-161422.27">28233 2079 1034 0,'-7'2'390'0,"7"12"-303"15,0-1-45-15,1 4-31 16,10 7-9-16,-1 0 3 16,0 0 36-16,-7-3-142 15,-3-1 86-15</inkml:trace>
  <inkml:trace contextRef="#ctx0" brushRef="#br0" timeOffset="-161248.16">28059 2241 973 0,'3'-6'456'0,"7"-5"-191"15,7 3-139-15,7-4-36 16,13 0-57-16,-3-1-21 16,9-3-6-16,1 4-26 15,-1-1-156-15,6 7 127 16</inkml:trace>
  <inkml:trace contextRef="#ctx0" brushRef="#br0" timeOffset="-160620.85">28521 2485 302 0,'0'8'205'0,"-1"-7"23"16,-3 0-6-16,3-2-36 16,0 0-17-16,0-2-38 15,0 2-17-15,0-10-21 16,0-4-4-16,-4-39-3 0,1 29-1 15,0-4 0-15,-5-1-5 16,3-4-12-16,4-5-9 16,2-3-20-16,1-4-9 15,8 2-10-15,1-3-4 16,3 8-5-16,-1 1-2 16,6 5-1-16,0 10 0 15,4 1 1-15,4 9-2 16,-2 8-7-16,1-1-2 0,-5 11-5 15,1 1-1-15,-8 8 3 16,0 6-1-16,-13 7 1 16,-5 2 1-16,-16-1 3 15,-8 0 1-15,-4-5 2 16,3-6 0-16,9-2 1 16,4-7 1-16,17-4-1 15,9-4-3-15,12 0-2 16,11 0-2-16,0 7-2 15,-6 4 1-15,-9 1 2 16,-10 3 2-16,-6-2 1 16,4 5 0-16,-14 1 3 15,-4-1 0-15,-19 1 2 16,-7-3 1-16,2-5 2 16,1-1 1-16,15-11 3 15,5-7-15-15,20-6-105 0,12-1-67 16,16 1 98-16</inkml:trace>
  <inkml:trace contextRef="#ctx0" brushRef="#br0" timeOffset="-160087.09">28801 2177 992 0,'-3'-2'428'0,"2"-3"-235"16,1 3-62-16,0 0-65 15,0 1-21-15,7 0-15 16,16 0-11-16,35-3-8 16,-31 3-1-16,-1 0-5 0,-2 1-3 15,-10 2 0-15,-4 2 1 16,-10 9 2-16,-5 2 3 16,-14 1 0-16,-3 7 0 15,-6-3-2-15,0 2-2 16,4-3-1-16,5-2 0 15,9-4 0-15,1-1 0 16,4-3 5-16,3-2 2 0,-1-5 4 16,7 1 1-16,-4-3-3 15,0 0 0-15,0 0-5 16,7 1-2-16,-1 0-4 16,-3 1 0-16,-3-2-1 15,0 0 0-15,3 12 2 16,0 1 0-16,-1 26 1 15,-15-27 1-15,3-2 31 16,-6-8-26-16</inkml:trace>
  <inkml:trace contextRef="#ctx0" brushRef="#br0" timeOffset="-158514.5">28827 2274 309 0,'-4'-2'233'15,"-2"1"19"-15,-2 0-18 16,7 0-45-16,-1-1-26 15,1 1-30-15,0-1-20 16,-1 1-48-16,1-1-17 16,0 1-25-16,0 0-7 15,1 0 7-15,0 1 9 0,0-1 8 16,0-1 1-16,7-1-15 16,14-7-11-16,33-7-9 15,-25 14-3-15,-2 2-3 16,-2 1 0-16,-6 3 0 15,-9-1 0-15,-4 3 0 16,-4 0 0-16,-2 1 0 16,-3 5 0-16,-5 2 1 15,1-1 1-15,-8 4 1 16,2-1-1-16,-3-3 1 16,-3 5 0-16,-2 0 0 15,-3 0 0-15,1 0 1 16,-3-3 1-16,6-7 2 15,3 1-1-15,4-3 0 16,-3-4-1-16,5 3-3 16,-1-4-1-16,10 4-1 0,5-2-2 15,5 2 0-15,-8-4 2 16,0 0 7-16,0 0 12 16,0 0 6-16,0-1 2 15,10-2-8-15,5 2-9 16,28 0-6-16,-29 0-1 15,1-1-1-15,5 2 0 16,2 0-2-16,1 5 0 16,-3 0-1-16,4 5 0 0,-2 3 0 15,0 1 1-15,-4 0 0 16,-6 2 0-16,-6 0-1 16,-2 0 1-16,-4 7 0 15,0-5 0-15,-5 1 1 16,-4 1 2-16,-12-12 3 15,-3 0 2-15,-4-2 2 16,-5-5 5-16,3 4 9 16,-4-5 1-16,2-3-2 15,5 3-5-15,8-3-10 16,10 3-3-16,2-4-3 16,4 2-21-16,16 2 13 15</inkml:trace>
  <inkml:trace contextRef="#ctx0" brushRef="#br0" timeOffset="-135743.7">28955 2806 12 0,'5'54'3'15,"-10"-31"-5"-15,5 1 1 16,3-4 0-16,0-10 12 15,1-5 45-15,1-5 33 16,1-4 9-16,6-7-9 16,5-1-45-16,5-5-31 15,3-2-8-15,9-1-3 16,2-3 1-16,4-3 1 0,2 1 2 16,-8-6 3-16,-5 4 2 15,-13-15 5-15,-5-4 47 16,-12-21 7-16,-6-16 0 15,-12-7-5-15,-2-11-47 16,-2-10-11-16,-3-2-3 16,-1-11-3-16,-8 3-1 0,-3 16 0 15,-3 0-1-15,-8 10 0 16,-3 6 1-16,-8 16-2 16,0 11-2-16,-9 34-4 15,-4 15-3-15,0 27-4 16,-10 22 0-16,5 33 0 15,8 17-1-15,1 20-11 16,5 11-6-16,-2 40-12 16,0 16-1-16,14 40 13 15,10 3 9-15,34-36 16 16,20-17 7-16,38-54 1 16,18-19 1-16,19-32 6 15,5-14 4-15,2-10 15 16,2-11 9-16,14-8-22 15</inkml:trace>
  <inkml:trace contextRef="#ctx0" brushRef="#br0" timeOffset="-110169.86">5676 12332 468 0,'29'-15'151'0,"-21"8"-161"16,6 7-4-16,12 2-1 0,11 5 3 16,11 1 4-16,12 2 1 15,18 1 8-15,7-4 9 16,14 6 13-16,5-9 4 15,0 7 0-15,6-2-2 16,11 0 20-16,3 5 8 16,12 0 5-16,7 3-1 15,19 0-30-15,5 0-10 16,26-11-8-16,9-2-2 0,9-9 1 16,8-5 0-16,-4-4 0 15,-4-6 1-15,-11-9 0 16,-11-5-1-16,-12-8 1 15,-10-2-1-15,-21-7 1 16,-6 3-1-16,-17-2 2 16,-18 2 0-16,-18 3 16 15,-10 1 20-15,-25-1 21 16,-10-5 15-16,-17-7 11 16,-15-10-15-16,-21-6-17 15,-6 6-16-15,-21 0-26 16,-7 6-6-16,-20 0-8 15,-13-6-1-15,-13-6-3 16,-16 0-1-16,-4 5 0 16,-16 3 0-16,-23 16-2 0,-11 0 0 15,-23 14-2 1,-5 7 1-16,-15 11-3 0,-11 8 1 16,-13 15 0-16,-7 5 1 15,-4 11 1-15,-1 3 1 16,-5 8-2-16,13 10 0 15,0 22 0-15,14 10-1 16,14 14 1-16,-4 0 1 16,28-6 0-16,3-1 0 0,34 12-2 15,22-3-2-15,39 1-2 16,28-12-3-16,41-13-5 16,20-6-1-16,31-3 1 15,20 0 2-15,31 0 5 16,16-5 1-16,26-2 3 15,18-3 0-15,20-6 1 16,8-5 3-16,20-2 1 16,13-5 1-16,21 2 5 15,23-6-14-15,35 2 8 16</inkml:trace>
  <inkml:trace contextRef="#ctx0" brushRef="#br0" timeOffset="-102569.12">19328 12642 456 0,'6'-7'150'16,"3"-2"-149"-16,6 2-3 16,9 0 2-16,7-3 3 15,11 3 2-15,-1-3 1 0,7 4 4 16,6-3 5-16,7-2 6 16,13-2 5-16,10 1 6 15,10 0-2-15,13 0-2 16,8 3-6-16,14-1-10 15,8 3-5-15,14 5-5 16,3 2-1-16,11 2 0 16,3 2 0-16,0-1 1 15,-5 2 1-15,3 1 0 16,2-1 0-16,4 4 0 16,5-3-1-16,0-3 0 15,-4-3 0-15,8-2 2 16,-5-5 0-16,1-2 31 15,8 3 8-15,-1 0 5 16,-5-1 4-16,8 3-29 16,1 0-7-16,4 4-6 0,14-1-3 15,4-1-3-15,2-2-1 16,11 2 0-16,-9-2-1 16,14 4 0-16,-10-2 0 15,3-2-1-15,3 0-1 16,-9-2 1-16,0 5-1 15,-15-4 2-15,2 1-1 16,-10-2 0-16,-1-2 34 16,4 4 11-16,2-3 3 0,4 7 4 15,4-3-34-15,-5 3-11 16,-1 6-2-16,-1-6-3 16,-1 5 2-16,-2-5-1 15,-3 0 1-15,-17-1 0 16,-2-3-2-16,-16-5 0 15,-7 4-1-15,-13 1-1 16,1 4-1-16,-5 15-35 16,-2 7-69-16,7 19 69 15</inkml:trace>
  <inkml:trace contextRef="#ctx0" brushRef="#br0" timeOffset="-98263.14">26373 2658 683 0,'-10'-1'222'0,"14"6"-355"16,2 1 98-16</inkml:trace>
  <inkml:trace contextRef="#ctx0" brushRef="#br0" timeOffset="-97977.7">26086 3330 1187 0,'-10'-4'366'0,"13"0"-421"15,13 3-2-15,2-1-16 16,0-3-17-16,3-2-31 15,-1-12 79-15</inkml:trace>
  <inkml:trace contextRef="#ctx0" brushRef="#br0" timeOffset="-97717.87">26197 2404 1422 0,'-38'-21'467'0,"27"2"-480"16,6 8 11-16,5 5-71 15,6 1-36-15,9 1-146 16,9 4-155-16,16-2 271 15</inkml:trace>
  <inkml:trace contextRef="#ctx0" brushRef="#br0" timeOffset="-97536.15">26371 2979 1317 0,'-13'25'399'0,"-5"-25"-536"15,13 0 45-15,14 0-156 16,9-5 158-16</inkml:trace>
  <inkml:trace contextRef="#ctx0" brushRef="#br0" timeOffset="-96446.77">26619 2117 676 0,'-13'-17'275'0,"-2"4"-169"16,10 9-10-16,5 1-28 15,0 2-34-15,7 5-40 16,3 4 48-16,20 20-30 16</inkml:trace>
  <inkml:trace contextRef="#ctx0" brushRef="#br0" timeOffset="-96267.58">26887 2766 879 0,'-10'10'291'0,"4"1"-291"0,3 6-2 16,3-7-189-16,2-2 145 16</inkml:trace>
  <inkml:trace contextRef="#ctx0" brushRef="#br0" timeOffset="-95986.18">27154 1653 988 0,'-47'12'313'0,"20"-1"-316"0</inkml:trace>
  <inkml:trace contextRef="#ctx0" brushRef="#br0" timeOffset="-95843.17">27481 2164 887 0,'-27'33'295'0,"15"-8"-313"15,12-1-79-15,19-3 68 16</inkml:trace>
  <inkml:trace contextRef="#ctx0" brushRef="#br0" timeOffset="-95604.12">27683 1304 905 0,'-43'-11'307'0,"-5"-2"-288"16,5 5-9-16,23 0-6 0,10-2-3 16,25-6-66-16,13-1-140 15,24-1 138-15</inkml:trace>
  <inkml:trace contextRef="#ctx0" brushRef="#br0" timeOffset="-95366.7">28138 1806 596 0,'-27'19'263'0,"-8"-8"-148"16,4-4-2-16,16-7-38 15,5 0-32-15,11-17-39 16</inkml:trace>
  <inkml:trace contextRef="#ctx0" brushRef="#br0" timeOffset="-95230.55">28367 942 553 0,'-16'4'188'15,"32"-10"-188"-15</inkml:trace>
  <inkml:trace contextRef="#ctx0" brushRef="#br0" timeOffset="-95051.89">29006 472 898 0,'-27'-39'314'0,"-4"-1"-268"15,-3 5-8-15,16 10 10 16,3 5-74-16,24 6 22 16</inkml:trace>
  <inkml:trace contextRef="#ctx0" brushRef="#br0" timeOffset="-94554.46">26258 3842 1052 0,'-23'-5'357'15,"4"1"-341"-15,-3 3-9 16,10 2-5-16,5 4-2 16,4 10-77-16,6 7-186 15,8 14 178-15</inkml:trace>
  <inkml:trace contextRef="#ctx0" brushRef="#br0" timeOffset="-94367.39">26281 4616 856 0,'-34'42'292'0,"12"-19"-275"16,7-4-4-16,12-13-4 16,9-1-8-16,10-5-2 15</inkml:trace>
  <inkml:trace contextRef="#ctx0" brushRef="#br0" timeOffset="-94246.81">26639 3775 1091 0,'-53'-5'366'0,"14"6"-351"0,16 4-57 16,33-5 34-16</inkml:trace>
  <inkml:trace contextRef="#ctx0" brushRef="#br0" timeOffset="-94108.7">27318 3843 597 0,'-11'24'201'0,"-3"8"-193"16,3 3 12-16,6 1-14 15</inkml:trace>
  <inkml:trace contextRef="#ctx0" brushRef="#br0" timeOffset="-93820.16">27733 3277 699 0,'-41'-7'300'16,"-9"7"-187"-16,9 1-20 15,8 3-64-15,14 2-22 16,22 0-37-16,13 0-190 0,20 4 156 16</inkml:trace>
  <inkml:trace contextRef="#ctx0" brushRef="#br0" timeOffset="-93649.37">28052 3910 658 0,'-29'23'277'0,"9"-5"-182"16,10-1-21-16,9-9-43 15,5-3-26-15,15-10-6 16</inkml:trace>
  <inkml:trace contextRef="#ctx0" brushRef="#br0" timeOffset="-93527.62">28560 3215 867 0,'-43'-5'341'16,"18"-3"-261"-16,10 3 5 16,26-10-72-16</inkml:trace>
  <inkml:trace contextRef="#ctx0" brushRef="#br0" timeOffset="-93385.86">29223 3218 382 0,'-8'22'166'0,"-21"7"-97"16,0 0-18-16,3 7-53 16,9 0 2-16</inkml:trace>
  <inkml:trace contextRef="#ctx0" brushRef="#br0" timeOffset="-93145.55">29577 2778 458 0,'-12'-45'256'16,"2"7"-72"-16,1 0 10 16,4 10-95-16,2 7-27 15,2 9-349-15,3 11 209 16</inkml:trace>
  <inkml:trace contextRef="#ctx0" brushRef="#br0" timeOffset="-93003.5">29932 3397 734 0,'-25'19'247'0,"18"-4"-256"15,6 8-53-15,-4-11 41 16</inkml:trace>
  <inkml:trace contextRef="#ctx0" brushRef="#br0" timeOffset="-92827.45">30226 2819 672 0,'-20'-21'196'16,"21"4"-200"-16</inkml:trace>
  <inkml:trace contextRef="#ctx0" brushRef="#br0" timeOffset="-80808.43">3110 15369 729 0,'-55'-6'245'0,"-1"-15"-237"16,-1-2 19-16,-5-10 37 15,2-4 16-15,5-14 14 16,4-2-14-16,0-12-28 16,2-10-15-16,5-5-17 15,-1-6-5-15,15 11-11 16,4 2-4-16,12 16-2 16,4 3-3-16,1 12 2 15,5 5-1-15,6 14-5 16,5 7-5-16,6 9-8 15,0 6-2-15,10 11 5 16,7 9 4-16,16 19 5 16,4 4 1-16,5 8 1 15,6-6 1-15,9-6 2 16,3-3 1-16,5-16 3 16,-10-2 0-16,-10-4 1 0,-3-7 1 15,-9-1 3-15,0-2 0 16,-5-6 2-16,-4-2 3 15,-4-5 1-15,-5-5 1 16,4-4 3-16,-3-4-1 16,-2-4 1-16,-1 5 2 0,-22-1 3 15,-4 1 2-15,-15 5 2 16,-7 0-1-16,-16 5-8 16,-7 6-7-16,-15 7-11 15,-9 4-5-15,-7 11-5 16,-5 3 2-16,-27 9 5 15,-4 0 1-15,-7 15 2 16,-1 7 1-16,17 8-2 16,-1 10 1-16,9-1 0 15,13 4 0-15,22-12 1 16,17-4-3-16,31-17-8 16,9-10-4-16,23-19-6 15,18-9 0-15,31-20 4 16,12-18 5-16,25-34 7 15,2-13 3-15,13-22 4 16,5-7 1-16,-4 3 0 0,-2 5 0 16,-22 16 1-16,-12 10 1 15,-22 23 2-15,-11 16 1 16,-19 30 8-16,-14 13 5 16,-27 29 25-16,-14 19 4 15,-23 29 10-15,-6 16 0 16,-15 17-23-16,6 11-4 15,1-1-15-15,2 2-6 16,7-4-4-16,9-3-2 0,9-4-4 16,13-1-27-16,26-1 20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50:03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20830 7117 42 0,'7'3'12'0,"3"5"-12"0,-3 3 2 16,11 5 9-16,4 3 5 15,12-2 39-15,10 3 21 16,14-3 45-16,5-5 7 16,10 1-21-16,4 1-14 15,-4-7 12-15,1 5-9 0,-10-2-18 16,-7-1-7-16,8-3-62 16,1 1-2-16,10-7-1 15,10-1 1-15,6-5 8 16,6 2 5-16,12 2 2 15,-2 2 0-15,3-2-9 16,-1-1-4-16,0-3-2 16,0-2 1-16,3-6 2 15,2-8 0-15,-9-6 0 16,-7-5 1-16,-10-10-1 16,-11 0 1-16,-16-9 2 15,-4-1 2-15,-23-2 3 16,-6-1 0-16,-6-3-2 15,-19-11-1-15,-8-11-3 16,-8-7-3-16,-7-2-1 16,0 6-1-16,4 4-2 15,-4-8 0-15,-7-9-1 16,0 3 0-16,-10-9 0 0,3 4 1 16,-6 4-2-16,0-12 0 15,-3 5-1-15,-5-3 1 16,-5 13 0-16,-4 8 1 15,-10 3 2-15,-3-6 0 16,-16 8 0-16,-3 1-1 0,-17 11-3 16,4 14 0-16,-8 6-1 15,-10 5 0-15,-4 10 0 16,-13 3-1-16,-2 14 0 16,-7 3-2-16,-1 12 0 15,-7 3 0-15,-2 17 1 16,-8 10-2-16,2 12 1 15,0 4-1-15,-1 16 1 16,17 10 1-16,9 15 1 16,5 5 0-16,18 7-1 15,4-2 1-15,6 8-2 16,18 9 0-16,11 9-1 16,5-4 0-16,16-1-1 15,-3-1 0-15,23 5 0 16,13-2 0-16,19-4 0 0,17-6-1 15,22 2 0-15,6-3 0 16,17-10-1-16,9-5 2 16,10-9 0-16,14-3 2 15,19-1 0-15,4-5 0 16,9-19 1-16,3-8-1 16,6-18 1-16,2-5 0 15,8-7 1-15,7 1 0 16,0-8 1-16,1-5 0 0,2-4 2 15,2-1-1-15,-5-6 1 16,-1-3 1-16,-2-4-1 16,-7 0 1-16,-10-1 0 15,-6-3 1-15,-16 4 2 16,-7-3 17-16,-3 2-203 16,2 8 139-16</inkml:trace>
  <inkml:trace contextRef="#ctx0" brushRef="#br0" timeOffset="8073.23">18108 7058 129 0,'-31'0'59'0,"14"0"-11"15,-3 0-25-15,13 2-7 16,3-1-2-16,-5-1-11 16,5 0-3-16,2 4 0 15,3-4 4-15,-1 0 19 16,0 0 19-16,2-1 15 15,19-2 3-15,30-5-15 16,-20-2-18-16,5 1-17 16,-1 1-4-16,7 2-3 15,3-1-2-15,-2-1 0 16,2 2 0-16,4 3 0 16,1-2 0-16,-9 1 1 15,-2 4 0-15,-14 0 2 16,-12 1 0-16,-1-1 3 15,-10 0 4-15,-12-1 1 16,5 1 0-16,-11 0-3 16,5 0-5-16,-5 0-1 0,-9 0 0 15,-22-2 2-15,-5 2 3 16,-4 0 11-16,-5 0 6 16,-1 0 1-16,-3-3 5 15,-2-2-2-15,-11-1-2 16,-12 1-4-16,-7 2-5 0,-17 0-5 15,9 0 2-15,-13-2 3 16,-1 1 1-16,-18 2-3 16,-3-4 1-16,-8-2 3 15,-8 2 2-15,11-4 3 16,-2 6-4-16,3 0-8 16,1 1-4-16,11 3-4 15,-6 0 2-15,14 3 5 16,11-1 0-16,10 7-1 15,15 1-3-15,34-4-5 16,19 3-2-16,26-7-6 16,19-4-1-16,28 2-5 15,9-2-1-15,41 1 2 16,9 1 1-16,30-3 2 16,5 0 1-16,16 0 3 15,7 1 0-15,-7 4 3 16,15 3 0-16,-3 2 1 0,8 3-1 15,12 2-1-15,-2 2 0 16,0 2 1-16,-9-6 2 16,7 1 1-16,-5-3 0 15,-1-7 1-15,-2 0 0 16,-7-2 1-16,-11-2 2 16,-12 3 2-16,-14 0 1 15,-20 4 4-15,-14 2 0 16,-18-2-1-16,-15 1 2 0,-19-2-3 15,-7 2-1-15,-20-2 8 16,-3-2 10-16,-21-1 2 16,-12-3 0-16,-22-3-7 15,-12 3-13-15,-28-6-3 16,-11 1 0-16,-29 2-3 16,-4-3 0-16,-26 4-2 15,-19 2 1-15,-14-1 3 16,-19-2-1-16,-3 6 1 15,-7 4-1-15,-10 3-3 16,-1 4-1-16,-8 0-1 16,13 2 1-16,6 2-1 15,7-2 1-15,17-2-1 16,18-4 1-16,15-1 0 16,20-2 0-16,33-3-1 0,10 2-1 15,43 2-1-15,13-5-5 16,32 7-11-16,20 0-3 15,38-1-7-15,20 9-2 16,39-2-49-16,16-5-120 16,54 4 133-16</inkml:trace>
  <inkml:trace contextRef="#ctx0" brushRef="#br0" timeOffset="28372.32">3126 14099 209 0,'-54'-48'130'0,"33"40"-14"0,2-3-38 16,-5 3-10-16,3 5-2 15,-2 1-1-15,-13 2 6 16,0 5-5-16,-10 3-24 16,-5 3-10-16,-3 1-18 15,5 5-4-15,-4 2-4 16,1-3 0-16,-2 1-2 16,-2-2 0-16,2-3-1 15,0 0-1-15,1 4-2 16,4 1 0-16,3 5-1 15,0 1 0-15,9 7-1 16,1 2-1-16,7 0 0 16,5-1-1-16,3-3 1 15,8 0-2-15,5-8 0 16,1-2-2-16,9-4 0 16,2-1-1-16,5 0 3 0,4 0 1 15,-2-3 3-15,4 5 2 16,5-2 3-16,1-2 1 15,6 4 0-15,1-3 0 16,6 0-4-16,6 3-1 16,6-1 0-16,6 1 0 15,0-5 0-15,-2 0-1 0,1 0 1 16,1 4 1-16,-1-3 2 16,4 0 1-16,-1-1 1 15,10-3 2-15,9 1 8 16,3-6 3-16,10 2 1 15,-6-4-3-15,4 3-9 16,4-2-3-16,3 1-2 16,1 1 0-16,6-2 0 15,-1 1 0-15,-2-2 0 16,7-2-1-16,0-4 0 16,3 1 1-16,2-1-1 15,-5 0 0-15,3 3-1 16,1 2 1-16,-5 0 0 15,0 0 0-15,-6-1 0 16,-3 0 0-16,9 0-1 0,-5-4 1 16,12 1 2-16,-7 0 1 15,3-4-13-15,13 3 53 16,-2-5 3-16,3 3 2 16,-3-3 13-16,3-1-54 15,-7 1-5-15,3 5 0 16,-4 3 0-16,-8 3-1 15,3 1 1-15,-2 3 0 16,-7-4 1-16,1 0 1 0,-3-2 2 16,1-7 6-16,14 2 19 15,-1-4 3-15,3 2-1 16,-3 2-5-16,-9 7-19 16,-1 0-4-16,-7 4-3 15,-1 2 0-15,-7 0 0 16,-4 4-1-16,-2-2 1 15,5 1 0-15,6-7-1 16,0 0 1-16,7-2-1 16,-1 0 1-16,-4 0-2 15,11 0 1-15,-6 3-1 16,10-1 0-16,2 0 0 16,-6-2 2-16,18 3 1 15,-10-3 2-15,1 4 2 16,1 1-1-16,-12-4 0 15,10 3-2-15,6 2-2 16,2 0 0-16,-1-1-2 0,-9-1 1 16,7 1-1-16,-7-3 1 15,10-1 1-15,2 0-1 16,-4 1 1-16,9 1-1 16,1 0 0-16,0 2 1 15,2 0 9-15,-2 0 1 16,-6 1 1-16,5 1 1 0,-7-2-8 15,4-2-2-15,-2 3-2 16,-4-3 0-16,0 0 0 16,-8 1 1-16,3-3-1 15,-3 2 0-15,-4-1-1 16,1-2-1-16,-7 0 1 16,4 0 0-16,-10-2 0 15,-4 2 0-15,-2-3 0 16,-3 2 1-16,-7-3 0 15,-3 0 0-15,-13 3-1 16,0 1 1-16,0 0-1 16,-2 0 0-16,3-5 1 15,0 0 0-15,-2-4-1 16,3-1 0-16,-2 0 0 16,-4-1 0-16,-3-1 1 15,-1 1 0-15,-3-2 2 0,-8-2 1 16,-18-2 3-16,-1 2 1 15,-18 0 3-15,2-2-1 16,6 2-2-16,-16-3-1 16,3-2-3-16,-8 2 0 15,-6-4-3-15,3 4 1 16,-9 1-3-16,-1 3 1 16,-4-3-1-16,-2 3 0 0,-3-4 1 15,2-7-1-15,4 7 0 16,-1-3 0-16,-1-2 0 15,-2 2 0-15,0-2-1 16,0 3 0-16,-5-1 0 16,-7 2-2-16,2 3 0 15,-1-1 0-15,-9 3 2 16,4-2 0-16,-12 6 0 16,0-1 0-16,6 5 0 15,1-4 0-15,1 6-1 16,4-4 0-16,1-1 0 15,5 8 1-15,0-5 0 16,-11-2 0-16,-2 1 1 16,-7-4-1-16,2 5 1 15,7 1-1-15,3 3 0 16,-4-4 0-16,2 0-1 0,-2 3 0 16,-7-3 0-16,-2 3-1 15,-12-1 1-15,-6 4 1 16,-7 1 0-16,0-1 0 15,-3 3 0-15,0-3 0 16,-3-3 0-16,-3 3 0 16,2-1 0-16,3 1 1 0,2 0-1 15,-5-3 1 1,-3 3-1-16,-2-2 1 0,0 0-1 16,10 2 0-16,-8-9 1 15,-1 4-1-15,-1 4 1 16,-2 0-1-16,0 0 1 15,4 2-1-15,-7-2 0 16,2-2 0-16,-3 3 0 16,1-1 0-16,4 3 0 15,-5 1-1-15,1-2 1 16,-3 1 0-16,4 1 0 16,1 2 0-16,-5-4 0 15,-2 4 0-15,-7-2 0 16,1-1-1-16,10 5 1 15,1-6 0-15,4 2 1 16,-1 0 0-16,-2-2-1 0,11 4 0 16,-2 1 0-16,-4-2 0 15,0 2 0-15,-5 0 0 16,-87 11 0 0,95-14 1-16,-4 2-1 15,0-4 0-15,-8 2 0 16,7 5 0-16,7 0 0 15,-10-3 0-15,3 1 0 16,-6 3 0-16,0-3 1 0,18-3-1 16,2 1 0-16,4-4 1 15,-2-2 0-15,4-1 0 16,2 0 0-16,4-3-1 16,8-1 1-16,-5 1-1 15,1 1 0-15,-2 2 0 16,0-3 0-16,2 1 1 15,1 4 0-15,5-3-1 16,0 2 0-16,-2-1 0 16,-1-4 0-16,-7 6-1 15,-5 1 1-15,-1 0-1 16,-2 4 1-16,2 4 0 16,-2-2-1-16,-3 2 1 15,0-2 0-15,7-2-1 16,1-1 1-16,10-1 0 0,-3 3 0 15,9 0 1-15,-10-3-1 16,-6 3 0-16,2 2 0 16,-15-1 0-16,13 3 0 15,0 1 0-15,3-3 0 16,-7 4 0-16,-3-5 0 16,2 4 0-16,-9-3 1 15,9-3-1-15,7 2 1 0,-11-1-1 16,1-2 0-16,5 5 0 15,-9 0 0-15,3-2-1 16,5 5 1-16,0-6 0 16,0 5 0-16,-1-3 0 15,-3-1 1-15,4 1-1 16,-1-3 0-16,15 0 1 16,2-2-1-16,0 1 0 15,4-1 0-15,-1 3 0 16,1 1-1-16,10-1 0 15,1 3 0-15,9-4 1 16,0 0-1-16,7 2 0 16,4 1-1-16,5-2-5 15,1 3-21-15,3 2-84 16,-3-3-54-16,-7 18 95 16</inkml:trace>
  <inkml:trace contextRef="#ctx0" brushRef="#br0" timeOffset="30555.56">12670 14697 465 0,'-1'-2'223'0,"0"0"-72"16,-7-2-44-16,-10-4-26 16,-50-8-7-16,21 18 0 15,-15-2-2-15,-8-3-9 16,-6 1-11-16,1-3-27 15,3 5-10-15,6 0-11 16,1 6-1-16,9-4-2 16,6-2 0-16,14 0 0 15,15-1 0-15,19 0-6 16,6-1-3-16,28-4-3 16,15 2-2-16,25-1 5 15,15-2 2-15,16 2 1 16,6-1 2-16,13 1 3 15,7 0 0-15,-2 0 1 0,-10 2 1 16,-13-4 1-16,-23-1 1 16,-20 7 3-16,-23-5 3 15,-17 0 26-15,-13 1 3 16,-31 0 1-16,-9 1-3 16,-31 3-27-16,-15 1-5 15,-17 8-3-15,-7 8-1 16,-16 5-1-16,9 0 0 0,12 2-12 15,13 5-59-15,32 6 50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52:03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14820 4669 292 0,'-15'-70'201'15,"12"57"-11"-15,-6-4-41 16,4 4-24-16,-1-2-31 15,-5 1-14-15,0 2-30 16,-7-2-13-16,-7 12-19 16,3 2-9-16,-8 18-9 15,1 5-4-15,-3 22-4 16,-2 5 2-16,7 18 9 16,1 2 7-16,12-3 4 15,5-1-1-15,9-14-2 16,11-5 2-16,15-19 10 0,10-6 2 15,23-15 0-15,0-3-3 16,6-13-8-16,3-6 0 16,-20-15 5-16,-2-5 3 15,-24-10 12-15,-11-5 5 16,-11-13 0-16,-12-14-4 16,-2-7-15-16,-1 2-9 15,3 22-9-15,0 16-2 0,-5 28-2 16,-4 7-21-16,1 13-194 15,-2 5 157-15</inkml:trace>
  <inkml:trace contextRef="#ctx0" brushRef="#br0" timeOffset="366.06">15280 4917 668 0,'11'15'241'0,"-5"3"-153"16,-4 5-25-16,-4 3 9 0,-5 7 11 15,-7 1-32-15,-7 6-16 16,3 0-5-16,-10-3-6 16,8-7-3-16,1-9-7 15,2-2-5-15,6-8-35 16,4-4-90-16,9-2 79 15</inkml:trace>
  <inkml:trace contextRef="#ctx0" brushRef="#br0" timeOffset="560.25">15523 4410 979 0,'-5'13'378'0,"0"21"-261"0,1 12-64 16,2 24-21-16,-3 3-6 16,2 1-2-16,2-2-4 15,1-6-3-15,6 2-24 16,11-10 7-16</inkml:trace>
  <inkml:trace contextRef="#ctx0" brushRef="#br0" timeOffset="1707.03">23553 4422 219 0,'-29'4'84'16,"-12"8"-58"-16,2 21-14 16,-2 8 14-16,-8 21 49 15,6 10 15-15,7-1 5 0,8-6-15 16,19-14-3-16,10-9-10 16,34-18 24-16,7-6 6 15,16-12-39-15,4-6 0 16,-5-14-24-16,-1-7-3 15,-13-9 50-15,-9-7 2 16,-21-11 15-16,-10-13 2 16,-13-13-52-16,-7-4-10 15,-7 12-29-15,0 12-9 16,-14 25-6-16,8 17-2 0,-3 16-113 16,3 3-175-16,29 10 195 15</inkml:trace>
  <inkml:trace contextRef="#ctx0" brushRef="#br0" timeOffset="1964.25">24000 4905 209 0,'-12'18'153'0,"9"7"-10"0,-3 2-2 15,6 5-92-15,4 0-14 16,-5-5-18-16,3-5-4 16,-2-5 6-16,2-5-140 15,13-8 94-15</inkml:trace>
  <inkml:trace contextRef="#ctx0" brushRef="#br0" timeOffset="2474.67">24368 4290 530 0,'1'3'189'0,"-1"17"-142"15,1 6-21-15,-3 13 3 16,5 6-7-16,6 4-18 16,4 2 1-16,-1 3 6 15,-1-1 10-15,10 0-14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26:47.7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9244 6251 174 0,'-1'-5'102'0,"0"-2"-13"0,7 6-45 16,6-1-11-16,7 5 14 15,11 3 7-15,4 5 0 16,0 1-15-16,1 3-21 15,0-1-8-15,2-3-5 16,5 2 0-16,6-6 0 16,5 0 1-16,22-4 10 15,7-3 4-15,23 0 1 16,6-6 0-16,1-2-10 16,13-2-3-16,10 3-3 15,7 1-2-15,11-4 0 16,8 4-1-16,3-10 0 15,10 3 0-15,22-1 1 16,-6-6-1-16,12 4 1 16,3-5 1-16,-6-4 67 15,15 2 2-15,-16-9 0 0,8 8-1 16,-5 3-68-16,-11 5-1 16,-6 16-2-16,-12-1 1 15,-24 6-1-15,-10 4 2 16,-9 1 0-16,-9 5 0 15,-9 1-62-15,-2 1-133 16,-14-8 129-16</inkml:trace>
  <inkml:trace contextRef="#ctx0" brushRef="#br0" timeOffset="6380.89">2953 7061 185 0,'3'-1'126'0,"-12"-3"1"0,4 1-19 15,2-7-43-15,3 3-21 16,4-6-20-16,-4-1 13 16,-5-4 10-16,-2-4 2 15,7-3-7-15,-8-3-19 16,8-1-15-16,0-5-3 0,0-4-1 16,0-3-1-16,-1-6-1 15,1 2-1-15,-1-7 1 16,-5 4-2-16,7 0 0 15,-3 6 0-15,0 8 0 16,8 11-2-16,-2 7-1 16,3 4-3-16,3 8-8 15,-7 3-3-15,9 6-2 16,2 4 2-16,5 8 5 16,14 5 4-16,2 9 4 15,2 2 2-15,3 12 3 16,-5 0 1-16,-4-5 0 15,-3 0-1-15,-6-10 0 16,-3-3 0-16,-2-4 1 16,-3-2-1-16,1-5 3 15,-8-8 1-15,1-3 6 16,-6-4 5-16,-4-1 6 0,-1-2 0 16,0 1-4-16,2-1-5 15,-21-7-6-15,-36-20-2 16,26 10-3-16,-5 2-1 15,-8 3-1-15,-2 3-1 16,-6 11-1-16,-6 0 0 16,-2 11-1-16,0 4-1 15,7 6 0-15,8-1 1 16,12 0 0-16,8-3-1 0,15-6-4 16,8-5 0-16,22-9 0 15,11-14 3-15,40-16 12 16,17-6 3-16,14-18 7 15,5 1 1-15,-4-4-1 16,-1 2-1-16,-5 20-3 16,-19 6-2-16,-27 24-3 15,-20 7 6-15,-35 15 20 16,-13 14 7-16,-47 25 4 16,-17 17-6-16,-28 18-23 15,-11 5-7-15,-4 1-5 16,0-4 0-16,21-7-34 15,15-3-63-15,44-14 62 16</inkml:trace>
  <inkml:trace contextRef="#ctx0" brushRef="#br0" timeOffset="7724.05">9613 7342 737 0,'-21'-13'250'0,"4"8"-243"16,5 5-7-16,10 4-5 16,1 2-2-16,0-1-2 15,1-5 2-15,0 0 4 16,0 0 9-16,14 3 14 15,10 5 6-15,46 4 2 16,-18-12-5-16,28-4-7 16,8-2 2-16,22-4 8 15,-1-2 1-15,16 5-2 16,9-2-7-16,5 2-10 0,13 2-4 16,2 4-2-16,11 1-1 15,3-3 1-15,2 8-1 16,11-3 0-16,-9-2 0 15,23 7 0-15,-2-5-1 16,6-2 1-16,5 4 0 0,-7-3 1 16,3-1-1-1,4 1-24-15,-4 1 70 0,8-2 5 16,-1 0 3-16,-1 1 28 16,-6 1-70-16,-12 4-3 15,-4 6-3-15,-19 6-1 16,-4-4 1-16,-23 3-2 15,-10 1 0-15,-13-5 0 16,-15 0 0-16,-9-7 37 16,-9 0 5-16,-17-5 4 15,-6 1 2-15,-18-2-36 16,-12 0-4-16,-11 0-4 16,-8-2 0-16,-8 1-6 15,-2 1 0-15,-6 6-77 16,-5 1-69-16,-8 17 90 15</inkml:trace>
  <inkml:trace contextRef="#ctx0" brushRef="#br0" timeOffset="49813.63">11441 8965 320 0,'2'-22'134'16,"-13"1"-58"-16,-6-1 12 0,0 2 1 16,-5-2-16-16,-11-1-41 15,-6 0-13-15,-12-1 6 16,-9-6 8-16,-12-1 9 15,-4-1 4-15,-22-7-13 16,-4 6-10-16,-9 1-9 16,-2-4-3-16,-1 11-2 15,-2-4-1-15,-7 4 2 16,-9 6-1-16,-7 2-2 16,-4 7 2-16,-7 5 9 15,-4 3 3-15,-7 7 4 16,-7 1-1-16,0 5-3 15,-5 0-2-15,2 6 1 16,0 2 4-16,4 11 3 16,5 3 0-16,9 12-6 15,9 6-5-15,5-1-10 16,8 4-2-16,17 5-3 0,13-4 0 16,21 1-1-16,7 1 0 15,9 3-2-15,4 6-1 16,13 10-1-16,13 5-2 15,19 7 1-15,11 1 0 16,19 3 0-16,10 5 1 16,29-3 1-16,15-6 0 15,27-15 1-15,14-12 1 0,39-17 4 16,17-9 8-16,40-14 18 16,20-6 9-16,19-6 6 15,12-6-5-15,11-1-16 16,0-3-8-16,-4-3-8 15,-6-7 0-15,-18-11-2 16,-4-4 1-16,-14-14-1 16,-1-9 0-16,-4-12-1 15,-15-8 1-15,-12-10-1 16,-18-2 2-16,-32 3 4 16,-16 1-8-16,-36 7 47 15,-16 2 9-15,-31 5 16 16,-16 4 12-16,-26 5-43 15,-20 0-10-15,-35 4-25 16,-19 3-7-16,-38 2-9 16,-21 5-3-16,-26 8-17 0,-7 3-19 15,-2 8-45-15,1 8-25 16,18 10-31-16,5 8-49 16,13 23 134-16</inkml:trace>
  <inkml:trace contextRef="#ctx0" brushRef="#br0" timeOffset="61126.13">18909 11119 184 0,'-9'-6'140'15,"0"5"-5"-15,5-2-10 16,3 2-10-16,1-2-39 16,0 2-17-16,0 0-14 15,-2 0-2-15,2 0-4 16,0-2-5-16,0 2-8 15,0 0-2-15,0 0-6 16,0-1-2-16,24-1-6 16,39-35-3-16,-14 27-4 15,-1 4 0-15,10-4-2 16,6 5 0-16,-4 3-1 0,10-3 0 16,13 5 0-1,-1-4 0-15,16 1 1 0,-1 2 0 16,-3-4 5-16,8 1 6 15,7 1 5-15,-7 1 2 16,17-1 1-16,-5-1-3 16,6-1 1-16,6 2 0 15,0 3 0-15,0-4-1 16,9 3-5-16,1-2-2 16,6 2-4-16,4 2-3 15,6 1-1-15,8 5-1 0,5-1 1 16,9-3 0-16,10 2 0 15,-8-3 0-15,7 1-1 16,-4 2 0-16,-15-5 1 16,9 1-1-16,-14-3 0 15,0-1-1-15,-6 3 46 16,-1 2 2-16,-1 1 2 16,-6 3 3-16,10-1-44 15,-6-4-2-15,4 1 1 16,4 1-2-16,-7-2 22 15,-3 2 9-15,-15-4 15 16,-2-2 10-16,-19-5-9 16,-6 1-6-16,-20-3-14 15,-2 3-11-15,-9 0-14 16,0 2-4-16,-4 5-4 0,-3-1-1 16,-8 5 0-16,1 5-2 15,-10 1 0-15,-5 5-2 16,-8 1-21-16,-9-3-39 15,4 14-371-15,-4-1 306 16</inkml:trace>
  <inkml:trace contextRef="#ctx0" brushRef="#br0" timeOffset="86204.56">16402 15027 535 0,'17'-1'179'0,"18"1"-174"16,4-4-1-16,22-3 1 16,7 2 0-16,12-1-3 15,5-2 1-15,9 2 31 16,3 1 12-16,-9 1 37 15,2-5 15-15,7 8 10 16,5 0 5-16,12 2-2 16,1-1-6-16,17 1-29 15,8-1-18-15,12-2-31 16,22-2-12-16,18-8-10 16,3 1-2-16,27-4 1 15,-1 1 2-15,5 9 11 16,5-5 5-16,-12 5 8 0,-1 0 2 15,-8-8-8-15,3 2-4 16,-1-1-10-16,-7-4-2 16,-3 1-4-16,-7 0 0 15,-23 5-1-15,-4-2 1 16,-29 4-2-16,-17 0 1 16,-15 2-61-16,-18-1-101 15,-17-7 104-15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52:21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2989 9137 723 0,'-31'-38'247'0,"1"17"-235"15,-3 3-3-15,-5 7-2 16,-6 0-3-16,-4 4 0 16,3-1 0-16,-5 4 2 15,-5 1 4-15,-4 5 1 16,-2 1-1-16,-11 14-5 16,-3 5-4-16,-7 17-3 15,-5 16-2-15,4 24-2 16,4 11 1-16,-10 18 0 15,2 7 1-15,11 8-1 16,9 3-1-16,35 2-3 16,15 3 0-16,24 1 0 0,8-1 0 15,21 4 4 1,3 3 2-16,0 8 2 0,3 6 1 16,-10 25 0-16,-9 0 3 15,-15 11 0-15,-8 5 0 16,-5-10 0-16,-4-4 0 15,1-13 0-15,5-11 0 16,-2-23-1-16,7-13 0 16,13-20 0-16,14-2 0 15,23-5 0-15,11-5 0 16,29-17-74-16,11-17-63 0,36-34 84 16</inkml:trace>
  <inkml:trace contextRef="#ctx0" brushRef="#br0" timeOffset="716.17">14514 9188 762 0,'-56'-69'254'0,"20"27"-252"15,10 14 1-15,15 15 6 16,11 6-1-16,13-3-3 15,11 5-2-15,19-5-5 16,5-1 0-16,21 3 1 16,8-2 1-16,13-2 0 15,13 2 0-15,0-3 0 16,9 4 1-16,6 9 0 16,-7 4-1-16,1 18-2 15,-11 6-2-15,-13 28 0 16,-7 17 1-16,-15 25 3 0,-7 11 1 15,-6 18 1-15,6 8 1 16,10 8-2-16,5 2 1 16,18 19 0-16,1 0-1 15,-1 8 0-15,5 6 0 16,-18-2 24-16,-12-5 9 16,-25 21 10-16,-16-2 1 15,-28 2-21-15,-15 8-7 0,-13-30-7 16,-15 6-1-16,-10-11 1 15,-5-12 1-15,-27-2 2 16,-16-6 0-16,-46-5-33 16,-38 3-176-16,-78-12 140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8:53:21.5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8:57:09.239"/>
    </inkml:context>
  </inkml:definitions>
  <inkml:trace contextRef="#ctx0" brushRef="#br0">11590 5999 8 0,'0'0'1'0,"18"2"-2"16,-9 2 0-16,11 0 1 15,6-2 0-15,-2 3 13 16,10-1 17-16,1 2 14 16,2 1 3-16,3 2-4 15,3-5-12-15,12 5 11 16,3-2 7-16,6-4 1 16,0-2-3-16,4-1-21 15,2-2-10-15,2-1-7 16,9 3-2-16,3 1 0 15,7 5 3-15,-3-2 5 16,-3-2 1-16,-6 1 2 16,-1-3 0-16,8 4-2 15,1-4 0-15,9 0 2 16,-2 2 2-16,2-2-2 16,4 4 0-16,-1-4-5 15,0-2-2-15,6 2 11 16,-6 0 11-16,8 0 6 0,5 0-1 15,2-2-12-15,0 0-12 16,-6 2-7-16,-3-3-1 16,-4 3-1-16,1-1-1 15,1-2 1-15,-6 1-1 16,-3-4 1-16,4 5 0 16,-9-2 1-16,4 2-1 0,0-7 3 15,-7-3 0-15,5-2 3 16,1 5 0-16,4 4 2 15,-5-1-1-15,-4 5-3 16,-7-2-2-16,-4 2-3 16,4 2-1-16,1 3-2 15,-6-2 0-15,2-3 1 16,-4 0-1-16,-2-5 1 16,3-1 0-16,-4 2 0 15,4-2-1-15,-5 4 0 16,-2 0 0-16,0 2 0 15,-6-2-1-15,1 2 1 16,-4 2 0-16,-5 1 1 16,-2-2-1-16,9 0 2 15,-1-1-1-15,0-2 2 0,3-1 2 16,-9-4 14-16,2 1 10 16,-3-1 4-16,0 1 0 15,-4 3-13-15,4 0-9 16,5 1-2-16,-5-1-2 15,5 3 1-15,-7 0-2 16,2 0-1-16,6 0-2 16,-4-3-1-16,7 3 0 15,-9-1 1-15,-2 0-1 16,-3 0 0-16,-6-3 1 0,-7 2-1 16,3 0 0-16,-12 1-1 15,-4 1 0-15,2 1-2 16,-7 2 4-16,-1-1-249 15,4 2 184-15</inkml:trace>
  <inkml:trace contextRef="#ctx0" brushRef="#br0" timeOffset="8352.64">22796 3538 915 0,'-6'14'299'0,"-10"9"-287"16,4 16 14-16,5 9 27 16,6 10 33-16,2 2-3 15,10 19-22-15,2 15-20 16,-2 18-19-16,-2 2-4 16,-10 0 4-16,-7-1 3 15,-9-6 1-15,-2-4 0 0,4-18-7 16,5-12-2-16,14-22-4 15,11-5 3-15,21-15 14 16,18-3 6-16,20-14 5 16,9-7-1-16,29-7-10 15,2-1-7-15,14-7-7 16,4-2-3-16,-14-6-4 16,-3 0-11-16,-12-2-119 15,-12 0-169-15,-12 2 184 16</inkml:trace>
  <inkml:trace contextRef="#ctx0" brushRef="#br0" timeOffset="8764.06">22836 4455 823 0,'16'-25'337'15,"12"-14"-216"-15,5-2 4 16,11-5 8-16,4-5-31 16,-1-13-10-16,5-9 1 15,7-15-29-15,8 4-10 0,2 1-31 16,-4 5-10 0,-3 5-6-16,-7-2-2 0,-6 2-1 15,1 5-1-15,-11 13-7 16,-8 6-39-16,-8 21-147 15,-8 4 130-15</inkml:trace>
  <inkml:trace contextRef="#ctx0" brushRef="#br0" timeOffset="9049.44">22953 4610 753 0,'0'14'312'15,"27"-21"-104"-15,15-6-124 16,40-23 86-16,28-8-15 15,39-3-28-15,13-2-8 0,25 12-77 16,1 5-4 0,1 9-24-16,0 2-2 0,-23 8-80 15,-11-2 54-15</inkml:trace>
  <inkml:trace contextRef="#ctx0" brushRef="#br0" timeOffset="14304.44">14036 10603 1162 0,'-12'-66'384'16,"-1"8"-385"-16,1-4-2 16,-3-3 3-16,2-5 2 15,-9-11 7-15,-9-1 1 0,-7-6 11 16,-15-2 6-16,2-12 1 15,3-8 1-15,-15-10-10 16,0-3-7-16,-22-8-8 16,-11-6-1-16,-7-4 0 15,4-2 0-15,-13-13-1 16,-9 4 0-16,-8 0 0 16,-7-4 0-16,-16 9-2 15,-11 1 0-15,-12-3-1 16,-15 12-1-16,-6 4-1 15,-6 4 0-15,-23 6-1 16,-14-7-1-16,-26 6 1 16,-5 4 0-16,-18 11-1 15,1 8 0-15,-20 9 1 16,-16 2 0-16,-10 13 0 16,-8 10-1-16,-10 22-1 0,14 5 1 15,0 22-3-15,14 7 1 16,-10 21 0-16,-12 12 1 15,-3 18-1-15,-8 13 0 16,19 25 3-16,6 11-1 16,18 11 2-16,-8 4 0 15,24 17-1-15,11 7 1 16,-2 12 1-16,18 9 0 0,-1 15 0 16,1 1 0-16,17 18 0 15,-4 14-2-15,16 5 1 16,11 11 0-16,4 4 0 15,16 8 1-15,18 3 0 16,14 4 0-16,35 4-3 16,14-4-1-16,43 8-4 15,9-4-2-15,47 4 0 16,10-4 0-16,26 3 4 16,41-6 1-16,30-7 4 15,28-3 2-15,54-18 1 16,7 1 1-16,54-26-1 15,17-6 0-15,43-13 0 16,20-10 1-16,29-19-1 16,31-4 0-16,20-19 0 15,12-11-2-15,19-19 2 16,7-11-2-16,7-27 2 0,3-11 0 16,5-19 4-16,-3-11 1 15,-6-19 0-15,17-11 1 16,-3-27 14-16,-14-14 4 15,5-16 5-15,-11-10 2 16,-6-10-13-16,-7-6-4 16,-32-13-4-16,3-6 3 0,-20-11-1 15,1-7 0-15,-9 0-3 16,-18-3-2-16,-28-15-2 16,-16 1-1-16,-27-5 0 15,-27-10-1-15,-38 6 1 16,-24-2 0-16,-38-8-8 15,-16 6-6-15,-35-4-19 16,-22 2-10-16,-33 15-27 16,-22 3-24-16,-18 24-66 15,-14 12-89-15,-41 27 158 16</inkml:trace>
  <inkml:trace contextRef="#ctx0" brushRef="#br0" timeOffset="16948.16">10778 10300 5 0</inkml:trace>
  <inkml:trace contextRef="#ctx0" brushRef="#br0" timeOffset="17889.48">10838 10687 189 0,'7'1'60'0,"21"8"-64"16,9 2 0-16,11-2 5 15,5 0 0-15,14-10 3 16,-2-8 2-16,12-14 7 16,3-6 6-16,5-3 17 15,2-3 8-15,6 1 12 16,-7-1 3-16,-13-4-4 15,-7-3 10-15,-24-11 17 16,-7-7 4-16,-18-14-3 16,-13-3-13-16,-12 1-21 0,-6 3-10 15,-16 13-9-15,-2 3-6 16,-14 1-11-16,-6 1-4 16,-16-2-4-16,-2 7-2 15,-21 13-4-15,-5 13-2 16,-7 24-3-16,-5 7-1 15,9 32-2-15,2 12 0 16,12 22 1-16,5 10 1 16,12 17 1-16,6 12 0 15,15 7 1-15,13-1 2 0,16-6 0 16,17-13 1-16,28-8 1 16,8 0 0-16,28-11 1 15,13-5 0-15,10-13 2 16,14-9 0-16,17-3-55 15,3-2 40-15</inkml:trace>
  <inkml:trace contextRef="#ctx0" brushRef="#br0" timeOffset="27684.26">25832 5403 670 0,'-1'-1'249'0,"-5"-7"-161"16,3 1 7-16,2 3 11 15,0 2-17-15,2-8-28 16,3 3-8-16,28-5 8 16,54-28 1-16,-22 31-24 15,2-1-10-15,-6 7-21 16,-8-2-4-16,-17 5-2 15,-3 1 0-15,-15 4 0 16,-4 1 2-16,-8 5 4 16,-3-1 2-16,-4 2 4 15,-5 4 1-15,-4 3-2 16,0 4 0-16,-10 9-1 16,3 1 1-16,-7 8-1 15,-4-2 0-15,11 0-3 0,-9-1-3 16,12-1-61-16,-4 0-37 15,1-10-73-15,1 1-19 16,-10-6 56-16,4-2 35 16,-1-1 70-16,6-4 20 15,10-4 3-15,-7-2-1 16,15-3-2-16,-2 1 2 16,12-1 56-16,7-3 25 0,13-3 22 15,8-2 0-15,7-1-53 16,3-3-23-16,1-3-19 15,-1 4 0-15,4-4-2 16,1 3 0-16,2-2 2 16,4-3 3-16,-7 5 4 15,-7-4-30-15,-6 7-138 16,-21-1 111-16</inkml:trace>
  <inkml:trace contextRef="#ctx0" brushRef="#br0" timeOffset="28016.61">25838 5647 851 0,'28'-2'282'0,"27"-8"-277"15,8-3 4-15,12-11 5 16,5-6 1-16,-7-1-1 15,-3 3-14-15,-4-1 2 16</inkml:trace>
  <inkml:trace contextRef="#ctx0" brushRef="#br0" timeOffset="29607.84">27992 5150 453 0,'-8'-15'264'0,"1"2"-50"0,0 3-47 15,1 0-72-15,1 4-27 16,-2-2-28-16,-1 7-5 15,-10 2-10-15,-1 8 5 16,-8 10 14-16,0 3 5 16,-3 8-4-16,-2 2 10 0,9 10-18 15,-2 3-6-15,12 3 3 16,15 3-21-16,-2 0 0 16,9-5 1-16,10-3-3 15,-3-7 0-15,21-10 4 16,10-6 3-16,6-16 4 15,5-5-6-15,10-19-78 16,3-9-50-16,-9-8-75 16,-1-5-36-16,-22 9 55 15,-16 8 46-15,-9 16 67 16,-18 7 41-16,-9 13 21 16,-5 8 8-16,0 3 12 15,10 1 0-15,19-5 28 16,0-7 0-16,16-3-7 15,5-7 3-15,-6-8-12 16,5-3 31-16,-10-7 48 0,-5-3 28 16,-13-6 19-16,-4 0-28 15,-12-2-45-15,-4 1-31 16,-6 10-41-16,-2 9-13 16,-4 7-9-16,-4 2 2 15,12 2-77-15,2-3-135 16,27 0 143-16</inkml:trace>
  <inkml:trace contextRef="#ctx0" brushRef="#br0" timeOffset="29934.44">28632 5421 425 0,'4'11'238'16,"-5"-2"-17"-16,1 0-131 15,0-1 7-15,0-7 52 16,1-1 7-16,-1 0 20 16,0-1-28-16,6-13-63 15,0-11-18-15,48-30-31 16,-32 31-9-16,5 3 4 16,0 3 5-16,-8 8 7 15,-5 6 4-15,-3 7-16 0,0 11-8 16,10 8-10-16,7 0-3 15,4 11-2-15,5-5-1 16,-5 1 2-16,-3-3 2 16,-2-8-16-16,-3-3-32 15,2-14-148-15,0-2-319 16,3-14 332-16</inkml:trace>
  <inkml:trace contextRef="#ctx0" brushRef="#br0" timeOffset="30156.64">29410 4889 475 0,'-12'-20'308'16,"-6"8"-40"-16,0 14-99 15,-4 10-64-15,4 11-48 16,11 10-5-16,-10 17-20 16,8 10-9-16,-4 4-7 15,1 2-4-15,9-15-1 16,-3-2 1-16,17-14 2 15,-7-6 2-15,8-3-16 16,-12-7-35-16,1-7-287 16,4-3 227-16</inkml:trace>
  <inkml:trace contextRef="#ctx0" brushRef="#br0" timeOffset="30634.31">29139 5327 278 0,'-5'3'193'16,"5"-1"38"-16,4 0-5 15,16-2-16-15,2-3-22 16,17-5-67-16,8-2-40 16,7-2-58-16,4-2-12 15,-8 5-7-15,-7 0-1 0,-14 5 2 16,-6 1-1-16,-7 3 3 16,-4 2 0-16,0-2 9 15,0 0 27-15,5-2 14 16,2-6 2-16,2 5-6 15,-1-3-29-15,-3 0-17 16,-6 2-6-16,-4 5-4 16,-3-1 0-16,-4-1 1 15,0 1 1-15,-1-1 6 16,1 1 3-16,0-1 7 16,0-1 0-16,0 1-1 15,-2 0-3-15,1 0-6 16,0-1 0-16,0 1 0 15,0 0-1-15,-1-1 1 16,1 0-1-16,0 1-2 16,0 0-1-16,-1 0-1 15,0-5 0-15,-1 2-2 16,-1 2-1-16,-13-2-1 0,-35-23-3 16,34 37-2-16,-2 1-2 15,2 12-1-15,1-5 2 16,7 3 4-16,9 0 0 15,6-7 11-15,10 3-61 16,5-7 44-16</inkml:trace>
  <inkml:trace contextRef="#ctx0" brushRef="#br0" timeOffset="31434.76">29791 5222 759 0,'-7'2'326'0,"12"2"-168"15,2-1-52-15,14 0-68 16,5-3-1-16,13 0-16 16,-5-3-4-16,0-4-4 15,-4-2-3-15,-11 0 35 16,1-1 9-16,-9 6 13 15,-5-2 9-15,-3 6-32 0,2 0-8 16,1 0-2-16,-6 0-8 16,0 0-4-16,3 0 0 15,16 3-10-15,32 4-2 16,-32-5 1-16,0-3-2 16,-4-1-4-16,-2 2-1 15,0 0-3-15,1 0 0 16,-3-1 0-16,6-1-8 15,4-2-76-15,-8 0-49 0,4-1-55 16,-3 3-2-16,-9 3 68 16,8 1 46-16,-8 7 54 15,0-3 9-15,1 1 9 16,-6 3 1-16,4-3 24 16,3 7 17-16,10-11 15 15,14 1 5-15,4-4-20 16,3-5-15-16,6-6-13 15,-6-2-3-15,3-7-2 16,-10-2-1-16,-2-11-10 16,1-2-11-16,-8-10-5 15,2-2 0-15,-3 2 11 16,-1-4 9-16,1 14 4 16,-9 2 2-16,-4 9 28 15,-4 6 23-15,-2 11 10 0,0 5-4 16,-9 8-28-16,-7 7-24 15,-8 8-2-15,5 2 9 16,8 3 3-16,0-1 6 16,14-3 4-16,3-1-2 15,7-4 4-15,2-3 0 16,-2-10-7-16,7-4 1 16,1 0 0-16,-6-9-4 0,-2 0-6 15,-3 0-4-15,-11 3-13 16,3 7-5-16,-1 13 5 15,-6-2 4-15,3 9 10 16,0-3 2-16,6-7-1 16,7 2-1-16,27 1 3 15,4-12-21-15,12-2-137 16,-2-7 104-16</inkml:trace>
  <inkml:trace contextRef="#ctx0" brushRef="#br0" timeOffset="31585.01">31259 4889 822 0,'-30'19'391'0,"5"1"-171"15,4 6-88-15,15 1-97 0,3 1-18 16,15-8-9-16,8-3-45 16,13-6 28-16</inkml:trace>
  <inkml:trace contextRef="#ctx0" brushRef="#br0" timeOffset="31843">31608 4380 1075 0,'12'-28'479'15,"17"6"-254"-15,29 10-72 16,7 4-53-16,-2 11-51 15,-2 11-19-15,12 11-26 16,-3 7-4-16,0 1 0 16,-9 4 0-16,-29-1-1 15,-7-3 1-15,-25 6 3 16,-13-2 4-16,-42-6-6 16,-12 5-24-16,-13-11-79 15,2 6-65-15,29 1 97 16</inkml:trace>
  <inkml:trace contextRef="#ctx0" brushRef="#br0" timeOffset="31965.8">31855 5077 535 0,'-4'64'340'0,"-17"-13"15"0,-3-7-79 15,-2-11-104-15,-1-9-25 16,14-2-70-16,-2-2-26 16,14-4 491-16,5-1-406 15</inkml:trace>
  <inkml:trace contextRef="#ctx0" brushRef="#br0" timeOffset="-204598.25">15785 8610 1120 0,'0'0'446'0,"0"0"-284"16,0 0-35-16,0 0-35 16,-1 0-17-16,0 7-27 15,-2 7-10-15,-3 15-10 16,3 33-5-16,3-18-9 15,4 3-6-15,-1 7-1 16,-6 3 4-16,-2 5 4 16,-9 7 2-16,-1 10-1 15,1 4-2-15,0 2-4 16,1 3-1-16,-4-3-2 16,-2 8-1-16,-2-2-1 15,2-1 0-15,1-4 0 16,2-4 0-16,2-4-2 0,2-2 0 15,5-1-2-15,6 0 0 16,9-11-2-16,7-3 1 16,15-13-1-16,11-8 1 15,25-9 2-15,9-5 0 16,20-10 1-16,5-9 0 16,23-7 0-16,8-3-1 15,9-5 0-15,10-2 0 16,-1 4-1-16,-6 0 1 15,-9 4-1-15,-14-2-10 0,-22 4-77 16,-6 4-59-16,-26 2 85 16</inkml:trace>
  <inkml:trace contextRef="#ctx0" brushRef="#br0" timeOffset="-203892.42">14611 9061 875 0,'0'0'377'0,"0"0"-196"0,0 0-39 16,21 0-48-16,28 2-16 15,-25 4-13-15,4 2-1 16,-8 9 5-16,-2 5-4 16,-1 5-20-16,-5-1-8 0,2-3-19 15,3-3-5-15,6 0-3 16,0-6 0-16,8-5 3 16,-5-4-35-16,4-6-170 15,1-8 138-15</inkml:trace>
  <inkml:trace contextRef="#ctx0" brushRef="#br0" timeOffset="-203685.63">15220 8918 1226 0,'-16'18'548'15,"-4"6"-263"-15,-2 18-154 16,-4 10-31-16,-3 8-29 15,-4 14-7-15,-3-1-16 16,-3-2-10-16,1-5-25 16,7-10-8-16,7-1-50 0,7-4-87 15</inkml:trace>
  <inkml:trace contextRef="#ctx0" brushRef="#br0" timeOffset="-203110.94">16930 10997 1011 0,'-18'-3'471'0,"-6"7"-211"15,-3 12-101-15,-7 13-83 16,-4 13-37-16,-2 14-23 16,3 5-3-16,-2 3-3 15,6 1-4-15,9-11-3 16,4-10 3-16,11-12-80 15,1-8-88-15,8-12 104 16</inkml:trace>
  <inkml:trace contextRef="#ctx0" brushRef="#br0" timeOffset="-202924.06">16529 11085 1071 0,'-7'24'473'15,"16"10"-195"-15,14 8-91 16,12 1-60-16,10 5-32 16,17-7-62-16,8-3-14 15,5-9-8-15,1-2 15 16,-3-5-90-16,-5-2-86 0,-8 7 99 16</inkml:trace>
  <inkml:trace contextRef="#ctx0" brushRef="#br0" timeOffset="-202393.06">17272 10513 668 0,'-6'-1'348'0,"0"0"-85"15,3-1-76-15,3 1-76 16,0 1-32-16,0-1-11 15,0 1-2-15,17-1-5 16,38-3 5-16,-15 5-23 16,1-2-8-16,6 0-5 15,8-3-11-15,-3-4-11 16,7-1 0-16,-3-4 0 16,-2-1 0-16,-6 3-1 15,-7 0-32-15,-8 8-179 16,-4 0 146-16</inkml:trace>
  <inkml:trace contextRef="#ctx1" brushRef="#br0">21494 14988 0,'0'0'15</inkml:trace>
  <inkml:trace contextRef="#ctx0" brushRef="#br0" timeOffset="-198820.04">15971 9945 640 0,'-52'3'274'0,"42"-3"-152"0,10 4 1 16,0-2 8-16,-4 1-6 15,4-3 7-15,-3 0-5 16,2 0-24-16,0 0-13 16,-1 0-19-16,1 0-16 15,0 0-14-15,1 0-7 16,0 0-16-16,0 0 0 16,0 0-5-16,0 0-2 0,2 5-3 15,5 3 3-15,-6 0 11 16,7-4 4-16,12 0 4 15,25 29-2-15,-25-32-13 16,5 0-4-16,-4 2-5 16,1 0-2-16,1 0-1 15,-5-1 0-15,7-2 0 16,6-1 3-16,7-6-2 16,14-3 2-16,4-5 0 15,2-3-2-15,-10-2 3 16,0-1-3-16,-4 0-1 15,-6-1 0-15,5 4-1 16,-7-1-1-16,-6-9 5 16,5 4-3-16,-1-8 15 15,6-2 4-15,6-2 1 16,-1-6 3-16,3-3-12 16,3-6-4-16,0 2-5 15,1-3-2-15,0-2-1 0,-6 1 1 16,-1-6 0-16,3-3 0 15,5-6 0-15,3 5-2 16,1-7 0-16,-3 3-1 16,5 0 1-16,-5-3 0 15,-5 5 1-15,-3-1 0 16,-14 1 2-16,-2-2 1 16,-6 6-1-16,-2 5 2 0,-6 4-2 15,-4 6 0-15,-2 7-1 16,-1 2-1-16,-6 3-1 15,1 6 1-15,-3 2-2 16,2 0 0-16,-3 8-1 16,0-2 2-16,0 7-53 15,-4 7-60-15,8 0 72 16</inkml:trace>
  <inkml:trace contextRef="#ctx0" brushRef="#br0" timeOffset="-193936.21">19536 8493 898 0,'1'-1'378'0,"-9"3"-218"16,4 11-58-16,-16 4-33 16,-3 6-9-16,-4 11-2 15,0 5 1-15,-1 9-3 16,3 1-11-16,-2 6-17 15,0-9-6-15,5-5-12 16,-1-4 0-16,6-15 0 16,5-4-1-16,5-8-55 15,5 2-124-15,7-10 115 16</inkml:trace>
  <inkml:trace contextRef="#ctx0" brushRef="#br0" timeOffset="-193740.26">19216 8518 1080 0,'-9'7'448'15,"16"7"-238"-15,2 11-85 16,10 10-30-16,11 8-11 16,6-1-27-16,3 2-14 0,5-10-19 15,1 0-5-15,-3-8-3 16,0-2-4-16,-4 0 31 15,-2 2-30-15</inkml:trace>
  <inkml:trace contextRef="#ctx0" brushRef="#br0" timeOffset="-192421.13">20218 8897 688 0,'-4'0'382'0,"-6"1"-42"15,5 4-231-15,1 3-11 16,1 5-35-16,3 0-9 15,-8 6 7-15,0-2 5 16,-8-2-26-16,-8 6-10 16,-4-1-17-16,2-2-4 0,-5-1 3 15,5-5-36-15,5-10-214 16,1-2 173-16</inkml:trace>
  <inkml:trace contextRef="#ctx0" brushRef="#br0" timeOffset="-192150.43">20921 8357 1007 0,'-7'8'375'0,"-2"16"-278"16,-7 4-37-16,-6 9 7 16,-4 6 1-16,-4 3-11 15,3-3-15-15,1 5-10 16,-3-4-16-16,7-9 14 16,-1-4-118-16,0-7-129 15,5-9 144-15</inkml:trace>
  <inkml:trace contextRef="#ctx0" brushRef="#br0" timeOffset="-191939.07">20582 8429 1233 0,'0'1'491'0,"5"16"-294"15,0 4-63-15,17 13-48 16,7 5-15-16,4 4-45 15,14-1-7-15,-9-4-3 16,-4-1-2-16,-1-10 9 16,-11-6-29-16,4-4-126 15,-1-10-132-15,-4-8 151 16</inkml:trace>
  <inkml:trace contextRef="#ctx0" brushRef="#br0" timeOffset="-191626.78">21026 8241 993 0,'8'-25'444'16,"13"1"-219"-16,10-1-47 15,12-5-63-15,2 12-36 16,0 10-43-16,-2 5-15 0,-16 6-21 15,-1 3-3-15,-19 16-1 16,-7 5 1-16,-19 11 5 16,-12 5 4-16,-9-4 19 15,-5 2 9-15,15-12 6 16,15-7 3-16,32-8-10 16,17-6-9-16,21-5-7 15,7-2-1-15,5 2-39 16,-3-1-47-16,-4 4 45 15</inkml:trace>
  <inkml:trace contextRef="#ctx0" brushRef="#br0" timeOffset="-184104.94">19623 9733 761 0,'1'-19'428'0,"-5"0"-94"0,3 6-115 15,-6 12-130-15,12 12-60 16,-2 23-18-16,-3 11-1 16,-4 27 10-16,-12 4 8 15,0 18-18-15,3 6-1 16,-1 9-1-16,-4-1-1 15,-1-14-1-15,6-5 0 0,10-10-2 16,5-1-1-16,18-11 0 16,2-5-2-16,12-12-1 15,6-9 0-15,20-7-1 16,16 0 1-16,31-11 0 16,19-1 0-16,22-5 0 15,8-5 1-15,14-10 0 16,2-6 1-16,-4-11 5 15,8-3-7-15,-13-1-422 16,-8 0 317-16</inkml:trace>
  <inkml:trace contextRef="#ctx0" brushRef="#br0" timeOffset="-182501.78">19951 10564 248 0,'0'-1'159'0,"0"1"13"15,0-1-18-15,0-1-39 16,0 1 1-16,0 0-27 15,0 0-21-15,0 0-12 0,0-1-9 16,0 2-16-16,0 0 2 16,12 15-7-16,39 46-16 15,-29-32 2-15,9 1 4 16,-3-5 7-16,4-5 0 16,6-5-2-16,2-8-4 15,6-6-4-15,0-3 0 16,-2-2-2-16,-7-2 1 15,-8-9 3-15,-2-3 38 16,-3-8 16-16,-2-3-1 0,5-4-4 16,-1-1-37-16,4-5-18 15,-2 1-1-15,-6-2 0 16,1-6 0-16,-4-1-2 16,-1-3-1-16,4-6-2 15,-1 4 0-15,-5-5-3 16,8 3 0-16,3 7 0 15,0 1-1-15,6 6 1 16,-4-2 0-16,1-5-1 16,2 3 0-16,1-7-1 15,1 5-1-15,9 1 1 16,3 2 1-16,7 4 0 16,0 4 0-16,0 0-1 15,-7-1 1-15,-3 11-1 16,1 0 0-16,-7 12-1 0,5 9-1 15,-6 6 0-15,0 11-2 16,-2 8 2-16,0 7 0 16,1 15 2-16,-2 5 2 15,3 10 0-15,-9 2 2 16,-10-4 1-16,10-4 0 16,-13-14 0-16,14-3 0 0,10-11 1 15,-3-4 1-15,20-9 3 16,3-10 4-16,19-5-7 15</inkml:trace>
  <inkml:trace contextRef="#ctx0" brushRef="#br0" timeOffset="-158684.95">15378 557 1087 0,'-10'5'444'0,"3"6"-276"0,7 9-110 16,-5 6-19 0,-2 3-23-16,6 4-3 0,-3 3-1 15,3 5-3-15,-1 4-3 16,2-6-1-16,6 2 0 16,-6-3 0-16,8-7 53 15,-1-4 3-15,9-8 9 16,6-2 17-16,4-7-44 15,5-1-3-15,8-4-7 16,-3-5-17-16,1 0-9 16,2-5-1-16,-4-4 0 15,-1 4-2-15,0-1-83 16,-4-1-49-16,-1-4 75 16</inkml:trace>
  <inkml:trace contextRef="#ctx0" brushRef="#br0" timeOffset="-158453.31">15379 781 1075 0,'11'-3'466'0,"15"-4"-266"16,7 1-95-16,12-3-37 15,4 3-47-15,-5-1-8 16,3-2-37-16,-8 3-459 16,-7-2 356-16</inkml:trace>
  <inkml:trace contextRef="#ctx0" brushRef="#br0" timeOffset="-158293.65">15346 675 1212 0,'10'-12'497'15,"4"-1"-297"-15,21-5-148 16,9-4-19-16,16-3-12 0,7 3-53 16,21-1 29-16</inkml:trace>
  <inkml:trace contextRef="#ctx0" brushRef="#br0" timeOffset="-158057.34">16300 219 1167 0,'-12'-3'507'0,"-14"9"-281"16,-3 9-73-16,-2 15-76 15,1 13-34-15,0 21-21 16,-1 14-4-16,9 4-5 15,1-2-6-15,10-16-6 16,3-5 0-16,9-8 3 16,2-1 0-16,4-8 0 15,4-3-1-15,2-9-131 16,4-7 97-16</inkml:trace>
  <inkml:trace contextRef="#ctx0" brushRef="#br0" timeOffset="-157815.27">16236 713 1108 0,'0'0'457'15,"32"0"-254"-15,35 6-132 16,-27-3-50-16,4-2-12 16,0-5-95-16,10-2-98 0,-6-10 110 15</inkml:trace>
  <inkml:trace contextRef="#ctx0" brushRef="#br0" timeOffset="-157636.33">16729 498 1295 0,'-17'22'541'0,"0"8"-320"16,2 6-94-16,-2 14-72 15,1 3-27-15,-5 6-16 16,3-1-4-16,3-7-1 16,3-4-1-16,7-12-38 15,3-2 26-15</inkml:trace>
  <inkml:trace contextRef="#ctx0" brushRef="#br0" timeOffset="-156754.11">17154 332 1202 0,'-1'0'458'16,"-3"6"-351"-16,-3 27-40 15,5 66-42-15,9-30-13 16,-2 5-4-16,-1-2-1 0,-1-2 1 16,-3-1 1-16,3-6 2 15,-2-8 0-15,1-7-21 16,2-8-46-16,4-16 38 15</inkml:trace>
  <inkml:trace contextRef="#ctx0" brushRef="#br0" timeOffset="-156560.71">17699 551 1171 0,'-20'24'476'16,"9"-13"-289"-16,0 2-109 0,-27 46-61 16,3 2-6-16,2 3 13 0,13-27-38 15,8-9-137-15,-6-7 113 16</inkml:trace>
  <inkml:trace contextRef="#ctx0" brushRef="#br0" timeOffset="-156409.86">17492 587 682 0,'7'23'438'0,"8"8"-16"16,17 5-135-16,-4 4-194 15,2 5-31-15,1-3-45 16,0-2 34-16,-1-13-109 16,2-5 56-16</inkml:trace>
  <inkml:trace contextRef="#ctx0" brushRef="#br0" timeOffset="-156172.78">18005 214 1356 0,'15'-6'554'0,"5"18"-333"15,1 10-132-15,2 32-74 16,-1 12-6-16,-8 18-2 15,-1 1-1-15,-2 0 2 0,-6-7-1 16,-8 3 2-16,-7-1 0 16,-13-5 7-16,-1-9-23 15,10-22-83-15,3-11 17 16</inkml:trace>
  <inkml:trace contextRef="#ctx0" brushRef="#br0" timeOffset="-155881.37">18603 709 1139 0,'21'0'543'0,"14"-9"-227"15,3 2-98-15,6-4-121 16,-5 0-42-16,7 10-39 16,-2 1-6-16,1 0-35 15,-9 2-53-15,-10 2 51 0</inkml:trace>
  <inkml:trace contextRef="#ctx0" brushRef="#br0" timeOffset="-155783.2">18735 896 670 0,'47'-13'329'0,"8"-2"-69"15,17-2-190-15</inkml:trace>
  <inkml:trace contextRef="#ctx0" brushRef="#br0" timeOffset="-154967.62">19802 1293 620 0,'-6'-5'316'0,"4"-2"-101"16,-2 2-30-16,5-2-56 15,-1-3-2-15,-1 0 19 16,-1-2 6-16,-4-3-8 16,3 2-15-16,-2-2-43 15,2-2-21-15,-1-3-28 16,0-10-9-16,9-1-14 15,-1-11-4-15,9-14-4 16,2-3-1-16,3-6-5 0,3 5 4 16,-1 15 3-16,-2 4 1 15,2 9 2-15,1 6-3 16,4 6-6-16,2 5-1 16,1 9 0-16,-3 2-2 15,-6 9 2-15,-2 3 0 16,-6 7 0-16,-5 1 2 15,0 1 0-15,-5 1-1 16,19 0-1-16,-1-3 0 0,7 4-2 16,6 6 2-16,-10 3 0 15,1 8 0-15,-13 10 1 16,-12-4 2-16,-20-2 4 16,-1 1 1-16,-16-13 5 15,4-1 2-15,-1-6-2 16,-1-5-1-16,10-7-4 15,6 2 0-15,15-11 8 16,6-3-20-16,12-11-74 16,7-2 58-16</inkml:trace>
  <inkml:trace contextRef="#ctx0" brushRef="#br0" timeOffset="-154705.79">20338 1017 715 0,'-15'28'410'0,"11"-5"-73"15,11-7-191-15,12-3-50 16,12-6-61-16,0-7-12 16,-2-3 86-16,-2-6 48 15,-10-8 60-15,-6 1 37 16,-11-3-87-16,-7-6-50 0,-5 7-72 15,-4 1-43-15,1 1-81 16,3 7 291-16</inkml:trace>
  <inkml:trace contextRef="#ctx0" brushRef="#br0" timeOffset="-154420.41">20983 682 1230 0,'0'-1'534'16,"0"1"-288"-16,3 30-88 16,0 43-97-16,-2-30-27 15,2 7-27-15,1-5-1 16,-1-7-6-16,-1-2-52 0,-4-12 38 16</inkml:trace>
  <inkml:trace contextRef="#ctx0" brushRef="#br0" timeOffset="-154260.6">20792 894 1259 0,'22'-18'548'16,"5"-1"-292"-16,15-3-158 16,6 3-43-16,4-2-49 15</inkml:trace>
  <inkml:trace contextRef="#ctx0" brushRef="#br0" timeOffset="-153613.58">21588 1271 780 0,'2'-5'359'0,"0"-2"-144"15,0-3-41-15,-2-3-40 16,2-2-6-16,-2-1-11 16,-3-1 2-16,-1-5-8 15,-3-4-4-15,2-11-14 16,-1 1-16-16,3-2-24 16,0 0-10-16,0 0-14 15,0-3-3-15,1-6-5 16,2 4-3-16,2 4-6 15,6-1-4-15,5 6-8 16,-1 5-4-16,5 9-3 16,-3 4-1-16,1 8 1 0,3 1 1 15,0-3 2-15,-3 7-2 16,3 3 0-16,1 3 0 16,-10 8 0-16,-1 1 3 15,-8 6 2-15,-6 2 1 16,0 4-1-16,2-1 1 15,2-5-1-15,4-3-1 16,9-5 0-16,10 2 0 0,5-1 0 16,-3 3 1-16,1 6 1 15,-14 1 0-15,-10 4 4 16,-3-1 1-16,-19 2 1 16,5 1-1-16,-9-2-2 15,-2 1 0-15,0-5-1 16,-2 0 0-16,8-7-18 15,2-6-30-15,20-11 30 16</inkml:trace>
  <inkml:trace contextRef="#ctx0" brushRef="#br0" timeOffset="-153110.77">20127 828 640 0,'-16'-2'356'0,"-2"2"-92"16,-10 1-140-16,-1 4-52 15,2 6-60-15,3 1 13 16,0 0-18-16</inkml:trace>
  <inkml:trace contextRef="#ctx0" brushRef="#br0" timeOffset="-152422.55">22100 862 1024 0,'-2'6'486'16,"1"3"-202"-16,0 7-141 15,-2 32-54-15,3-26-54 0,0 4-19 16,0-4-9-16,1-2 0 16,-1-3-8-16,1-2-40 15,2 2 30-15</inkml:trace>
  <inkml:trace contextRef="#ctx0" brushRef="#br0" timeOffset="-151871.68">22937 581 917 0,'-10'-7'537'16,"8"7"-50"-16,-17 8-351 15,2 11-59-15,-14 13-73 16,-1 5 0-16,3 8 0 16,-4 5 0-16,-1 1 36 15,-7-4-66-15,3-3-101 16,6-2-271-16,8-18 233 15</inkml:trace>
  <inkml:trace contextRef="#ctx0" brushRef="#br0" timeOffset="-151707.81">22573 659 1070 0,'5'-5'544'15,"4"11"-209"-15,-1 9-107 16,13 10-136-16,4 7-54 15,16 7-21-15,3 2-4 16,2 4-4-16,-9-1-42 16,2-5-454-16,4 0 357 15</inkml:trace>
  <inkml:trace contextRef="#ctx0" brushRef="#br0" timeOffset="-151213.68">23121 939 1293 0,'-35'80'503'0,"31"-57"-360"15,1-3-72-15,6 4-55 16,1-4-16-16,2-2-160 16,1 0 120-16</inkml:trace>
  <inkml:trace contextRef="#ctx0" brushRef="#br0" timeOffset="-150951.15">23656 633 1367 0,'-3'11'565'0,"-1"14"-348"0,2 3-135 16,0 8-30-16,2 2-36 16,0-2-39-16,4 2 20 15</inkml:trace>
  <inkml:trace contextRef="#ctx0" brushRef="#br0" timeOffset="-150794.93">23398 807 1360 0,'7'-2'592'0,"23"-15"-363"15,10 1-59-15,22 4-106 16,-3-1-64-16,5 5 66 16,-3 3-48-16</inkml:trace>
  <inkml:trace contextRef="#ctx0" brushRef="#br0" timeOffset="-148752.95">19465 807 832 0,'2'0'337'0,"-7"-1"-205"16,5 1-20-16,-1 0-48 16,0 1-21-16,-1 34-36 15,-8 68 6-15,4-26 4 0,3-3 0 16,3 1-5-16,6 4-3 15,5 8-4-15,2 9 1 16,-1 1-1-16,0-4 1 16,1-17-1-16,2-6 1 15,8-8 0-15,3-5-1 16,16-7-5-16,9-3-1 16,21-16 2-16,15 0 2 0,23-8 4 15,11-2 0-15,15 5-3 16,5-6-1-16,3-6-1 15,7-6 1-15,2-8-1 16,9 0 0-16,7-3-1 16,-1 1 1-16,16 2-2 15,-6-5 1-15,2 5-1 16,9-1 0-16,-9 1 0 16,-7 0 0-16,7-1 2 15,-15 0 1-15,-11-9 4 16,-3-3 2-16,-19-8 3 15,-12-5-1-15,-10 2 0 16,-6-4 0-16,-17-6-3 16,2-6 0-16,0-6 0 15,-5-1 0-15,6-5 4 0,-2 2 1 16,-14-8 5-16,0-3-1 16,-6-14 0-16,-6-8-1 15,-9-8-2-15,-6-1 0 16,-6 4-3-16,-1-5-2 15,1-3-3-15,-2 0-1 16,-9 12-3-16,-7 16 0 16,-16 24 1-16,-7 7 1 0,-13 14 1 15,-3 4 0-15,-22 4-5 16,-9-3 0-16,-28-3 0 16,-10-3 0-16,-37-4 0 15,-12-5 2-15,-16-11 0 16,-18-7 0-16,-5-7 0 15,-12 2 0-15,-30 10-2 16,-16 7-1-16,-23 18-3 16,-13 11 0-16,-12 15 0 15,-5 11 1-15,0 7 2 16,3 11 0-16,13 20 18 16,13 5-49-16,19 23-85 15,26 1 84-15</inkml:trace>
  <inkml:trace contextRef="#ctx0" brushRef="#br0" timeOffset="-136845.52">12883 630 278 0,'-4'-37'232'0,"-3"35"59"15,0 2-47-15,3-5-98 16,0 3-33-16,4 2-44 16,0-2-8-16,0 2-5 15,0 0 8-15,0 0-5 16,7 13-1-16,4 17-6 16,5 36-6-16,-13-19-16 15,-2 8-12-15,-1 8-8 16,0 4-3-16,0-1 0 15,4-10 2-15,1-9 10 0,2-5 6 16,4-8-31-16,0-2-54 16,7-10 39-16</inkml:trace>
  <inkml:trace contextRef="#ctx0" brushRef="#br0" timeOffset="-136517.27">13186 1115 733 0,'-29'31'309'0,"21"-2"-163"16,4-8-58-16,19-9 9 15,9-4-15-15,14-7-16 16,7-2-6-16,4-12-32 15,0 1-3-15,-11-9-4 16,0-1 1-16,-14-1 25 16,-10-5 25-16,-15 2 31 15,-9 1 3-15,-16 7-28 16,-6-1-28-16,-9 11-38 0,-1-1-8 16,3 11-4-16,9 0 47 15,5 8-136-15,9-1-230 16,32-6 230-16</inkml:trace>
  <inkml:trace contextRef="#ctx0" brushRef="#br0" timeOffset="-136019.27">13845 998 656 0,'-47'38'341'15,"4"0"-73"-15,12-4-172 16,7 4-24-16,20-15-40 16,11-1-8-16,20-8 3 15,7-4-4-15,8-10 8 16,-1-5-2-16,-13-7 14 16,-1-4 37-16,-22-7 42 15,-4-9 10-15,-8-5-8 16,-5-5-38-16,2 3-52 15,1 8-15-15,3 15-16 16,5 11-13-16,6 11-13 16,1 10-1-16,13 16 1 15,3 5 11-15,4 11 9 0,6 3 2 16,7 10-1-16,8 4 2 16,-2 10 1-16,-6-2 1 15,-19-4 6-15,-16-3 2 16,-23-13 5-16,-6-2 3 15,-16-13 4-15,1-4 4 16,-3-17 11-16,-4-11 2 16,1-9 0-16,2-8-4 0,6-9-13 15,6-2-6-15,10-6-11 16,6-5-19-16,22-15-64 16,13-17-405-16</inkml:trace>
  <inkml:trace contextRef="#ctx0" brushRef="#br0" timeOffset="-134613.81">15020 174 1132 0,'-20'-9'426'16,"-7"10"-290"-16,-6 10 3 15,-4 10-59-15,0 8-2 16,-10 26-60-16,-2 15-9 0,-5 33 0 16,-3 10-2-16,16 34 3 15,3 5 0-15,13-5 0 16,13-1 3-16,16-24-2 16,12-10-2-16,26-15-4 15,16-8-2-15,21-21 0 16,14-8-11-16,33-18-63 15,15-5 53-15</inkml:trace>
  <inkml:trace contextRef="#ctx0" brushRef="#br0" timeOffset="-132977.03">18190 52 691 0,'-1'14'321'0,"16"21"-36"0,10 10-175 16,17 20-25-16,2 5-13 16,8 23-62-16,4 3-4 15,-9 5 2-15,-6 3 1 16,-24 2 3-16,-8 0 4 16,-19 3-5-16,-12-4 37 15,-26-15 21-15,-14-3 4 16,-15-3 8-16,-4 0-37 15,4-2 6-15,6 2-66 16,-3-8 19-16</inkml:trace>
  <inkml:trace contextRef="#ctx0" brushRef="#br0" timeOffset="-124125.09">14318 1584 546 0,'-17'-19'183'0,"-7"0"-135"16,-9 8 41-16,-17-6 15 0,-19 4 30 16,-6-1-29-16,-19 6-36 15,-4 4-13-15,-17 4-25 16,-6 5-10 0,-10 1-14-16,0 4-2 0,-2 1-3 15,3 2-1-15,9 8-1 16,11 7-1-16,21-5-2 15,11-1 1-15,22-5-3 16,9-10-3-16,29-1-13 16,18-3-2-16,36-5 2 15,29-6 3-15,37-2 13 16,29-6 0-16,34-1 1 16,5 8-1-16,18-7 1 15,-6 5 2-15,-11 6 2 16,2 5 0-16,-25 8 7 15,-26 2 3-15,-43-3 8 0,-36-5 5 16,-43-2 36-16,-26 6 3 16,-43-3 1-16,-22 2-3 15,-41 6-39-15,-9-3-5 16,-23 9-7-16,-8 2-3 16,2-6-1-16,1-2 0 15,29-5 8-15,32-2-28 16,37-4-89-16,32 0-228 15,49-2 211-15</inkml:trace>
  <inkml:trace contextRef="#ctx0" brushRef="#br0" timeOffset="-117377.61">15206 3201 663 0,'-10'9'232'0,"-2"10"-194"0,-2 4-28 16,7 4-5-16,1 7 3 15,6 2-4-15,5 1-1 16,7 2 3-16,5-7 5 16,1-5 9-16,11-1 3 15,9-4 2-15,-3-2-2 16,10 2-6-16,-7-4-2 0,-2-1 2 16,4 1 1-1,-7-14 7-15,2 4 3 0,-13-3-12 16,-4-5-78-16,-6 0 46 15</inkml:trace>
  <inkml:trace contextRef="#ctx0" brushRef="#br0" timeOffset="-117179.22">15170 3500 407 0,'17'-1'200'16,"8"-3"-59"-16,5-3-107 15,4 1-6-15,3 0-18 0,-3-3 17 16,6-2-19-16</inkml:trace>
  <inkml:trace contextRef="#ctx0" brushRef="#br0" timeOffset="-116991.68">15193 3343 621 0,'40'-19'243'15,"12"0"-176"-15,10-7-24 16,6 2-45-16,-2 1 2 15</inkml:trace>
  <inkml:trace contextRef="#ctx0" brushRef="#br0" timeOffset="-116767.6">16038 2870 848 0,'-21'0'342'0,"-5"14"-208"15,-2 16-62-15,0 22 3 16,-2 11-12-16,-2 11-15 0,1-3-7 16,6-9-32-16,10-6-5 15,15-7 2-15,5-2-1 16,7 3 5-16,5-1 5 16,-5-1 9-16,8-8-15 15,2-10-102-15,1-4-148 16,12-10 147-16</inkml:trace>
  <inkml:trace contextRef="#ctx0" brushRef="#br0" timeOffset="-116534.64">16132 3272 1135 0,'1'0'411'0,"18"2"-325"16,4 1-62-16,21 3-9 15,4 2-1-15,1-6 1 16,-2-1-9-16,-4-2-136 16,-1-3-169-16,7-4 186 15</inkml:trace>
  <inkml:trace contextRef="#ctx0" brushRef="#br0" timeOffset="-116370.04">16616 3175 511 0,'-11'1'326'0,"2"20"8"0,-5 1-100 15,-4 20-109-15,-3 8-33 16,-5 14-55-16,3 5-15 16,2-1-8-16,-2-8 1 0,13-16 3 15,5-8 4-15,1-14-88 16,11-3 54-16</inkml:trace>
  <inkml:trace contextRef="#ctx0" brushRef="#br0" timeOffset="-115360.8">16969 2979 972 0,'-3'-6'419'0,"-2"1"-236"16,-4 11-103-16,9 22-42 16,-1 22-14-16,1 13 6 15,4 15-8-15,-8 0-2 16,5 5-9-16,-1 3 0 16,0 0 6-16,-1-7 2 15,-2-21 3-15,2-7 0 16,1-19 1-16,7-1-18 15,-5-10-116-15,4-6 83 16</inkml:trace>
  <inkml:trace contextRef="#ctx0" brushRef="#br0" timeOffset="-115106.08">17521 3197 873 0,'-18'13'372'16,"4"15"-109"-16,-11 23-236 0,-10 5 8 15,-9 10 5-15,-3 0-12 16,8-8-8-16,2-3 1 15,17-17-37-15,-2-5-86 16,10-7 69-16</inkml:trace>
  <inkml:trace contextRef="#ctx0" brushRef="#br0" timeOffset="-114915.04">17167 3146 498 0,'11'-3'384'0,"8"22"44"15,6 5-117-15,7 21-149 16,6 5-71-16,2 10-71 16,2 2-4-16,7 0 0 15,-10-5 4-15,0-7 31 16,-7-6-56-16,-7-19-109 16,7-4 89-16</inkml:trace>
  <inkml:trace contextRef="#ctx0" brushRef="#br0" timeOffset="-114704.87">17854 2729 897 0,'12'6'438'0,"6"34"-194"0,6 17-59 16,8 34-126-16,8 15-32 15,-3 6-17-15,-4-4 0 16,-11-1 6-16,-15-1 7 16,-13 1-40-16,-17-6-98 15,-40-22 79-15</inkml:trace>
  <inkml:trace contextRef="#ctx0" brushRef="#br0" timeOffset="-114092.22">15037 3090 712 0,'4'-6'346'0,"-2"2"-141"16,6 3-38-16,3 10-69 15,1 10-26-15,7 13-19 16,-7 3-9-16,-2 12-5 15,-6 2-10-15,-4 6-11 16,0 3-3-16,-4 4-5 16,4-1-2-16,1-3-2 15,8-5-2-15,5-13 1 16,8-2 0-16,8-12 33 16,1-4 10-16,16-6 11 15,-5-7 2-15,7-1-30 16,3-3-10-16,-6-5-8 0,3 0-2 15,-13-2 5 1,-3-1 2-16,-10-5-16 0,-2 3-52 16,-7-4 35-16</inkml:trace>
  <inkml:trace contextRef="#ctx0" brushRef="#br0" timeOffset="-113816.58">15119 3428 745 0,'22'-2'355'0,"28"-1"-195"16,5 1 12-16,10-5-112 15,-6 1-35-15,-1 3-16 16,-4-4 1-16,-13-1 6 16,-2 4 5-16,-21-2-55 15,-2-2-75-15,-16 1 70 16</inkml:trace>
  <inkml:trace contextRef="#ctx0" brushRef="#br0" timeOffset="-113658.34">15093 3221 856 0,'47'-12'366'16,"29"-4"-248"-16,8-4 16 16,17-6-115-16,-9-2-8 0,5-5-6 15</inkml:trace>
  <inkml:trace contextRef="#ctx0" brushRef="#br0" timeOffset="-112872.98">12746 2187 484 0,'-9'7'232'0,"2"-5"-77"16,3-1 10-16,12-1-10 15,7-9-13-15,25-3-15 16,3-4-21-16,23-15-15 15,7 0-9-15,14-6-30 16,5-8-13-16,-19 0-14 16,-13 2 0-16,-26 2 10 0,-11 4 9 15,-23 6 15-15,-15-4 0 16,-25 1-11-16,-9 5-13 16,-29 1-27-16,-3 9-8 15,-17 16-12-15,-4 9-3 16,10 28-6-16,-13 14-4 15,2 31 6-15,8 17 8 16,11 18 11-16,23-2 9 0,36-2 4 16,20-9 0-16,37-17-1 15,26-3 4-15,47-27 14 16,18-12 3-16,19-29 4 16,18-4-5-16,3-7-15 15,-14-2-2-15,-9 1-3 16,-27-7 8-16,-32-9-35 15,-1-6 15-15</inkml:trace>
  <inkml:trace contextRef="#ctx0" brushRef="#br0" timeOffset="-111999.7">18701 1866 786 0,'-6'7'292'0,"7"4"-251"0,11 5 23 15,12-3 25-15,18 0-1 16,11-10 0-16,28-13-10 15,7-4-16-15,20-13-24 16,-3-5-5-16,-15-4-9 16,-4-2 1-16,-29 3 9 15,-11-4 6-15,-23-2 9 16,-21-7-1-16,-27-7-12 16,-15 6-13-16,-19 16-26 15,-7 24-10-15,-14 34-4 16,-6 17 6-16,-17 25 16 15,1 4 15-15,10 5 12 16,14 6 0-16,38-4-6 16,21-2-8-16,36-11-11 15,14-10 1-15,36-13 1 0,17-2 0 16,18-7 1-16,13-6 1 16,5-2-43-16,-1-9-6 15</inkml:trace>
  <inkml:trace contextRef="#ctx0" brushRef="#br0" timeOffset="-110493.16">18576 3324 844 0,'-20'-11'346'0,"35"7"-198"15,-1 0-80-15,11-1-28 16,-1 5-18-16,5 0-18 16,-2 0 0-16,3 4 3 15,1-3 5-15,-4 7-218 16,-3-4 157-16</inkml:trace>
  <inkml:trace contextRef="#ctx0" brushRef="#br0" timeOffset="-110332.55">18599 3574 898 0,'4'3'343'0,"17"-3"-281"15,11-2-3-15,23-10 23 16,3-7-112-16,20-9 30 0</inkml:trace>
  <inkml:trace contextRef="#ctx0" brushRef="#br0" timeOffset="-109685.62">19368 3456 571 0,'-40'32'305'0,"32"-32"-91"0,4 6-44 16,0 0-74-16,1-4-28 15,3 7 3-15,1-5 4 16,-1-4 14-16,0 0 6 16,0 0-28-16,5 0-12 15,12 0-22-15,35-8-9 16,-23-3-5-16,2-3-3 16,5-7-5-16,5-1-1 15,-8-3 0-15,-9 3 1 16,-6 3 4-16,-15 0 3 0,4 2 3 15,-5-1 1-15,-2-1-5 16,-2 2-3-16,-16-3-8 16,2 8-4-16,-10 1-5 15,-6 7-4-15,-4 5-6 16,-5 9-2-16,5 8-2 16,-2 5 1-16,5 13 4 15,7 2 9-15,7 12 9 16,8 1 10-16,16 1 8 15,8-4-3-15,8-10-2 16,5-3-4-16,8-8-3 16,4-6-1-16,10-9 0 15,-1-1 2-15,9-8 5 16,-5-3-32-16,-5-4 13 16</inkml:trace>
  <inkml:trace contextRef="#ctx0" brushRef="#br0" timeOffset="-108683.85">19870 3223 443 0,'-2'0'278'0,"0"0"-21"15,1 0-80-15,0-2-81 16,0 1-21-16,0 0-1 16,0 0 12-16,0 1 31 15,-6-14 0-15,0-4 2 16,-10-32-15-16,6 14-36 15,5 0-14-15,1-7-32 16,0-7-9-16,9 5-11 0,-2-2-1 16,5 15 1-16,1 6 1 15,-3 7 1-15,4 2-1 16,-1 3-5-16,2 6-5 16,5-1-5-16,-4 3-1 15,4 5-4-15,-1-2-2 16,2 6 0-16,-4 3 4 0,-11 7 9 15,-1 4 5 1,-10 0 6-16,-1 4 0 0,-1-1-1 16,3-3-1-16,6-3-3 15,3-4-2-15,2-3-1 16,2-1 1-16,10 0 0 16,1 2 2-16,0-2-2 15,2 1 0-15,-5 4 0 16,-5 1 1-16,-6 4-2 15,-7-1 27-15,-8 0 11 16,-6 4 1-16,0-8 8 16,6 0-24-16,4-7-4 15,6-1 7-15,5-13-79 16,8-4-52-16,9-10 65 16</inkml:trace>
  <inkml:trace contextRef="#ctx0" brushRef="#br0" timeOffset="-108467.27">20150 2968 700 0,'-7'23'332'15,"7"-3"-130"-15,11-3-31 16,12-16-52-16,3-1-22 16,-7-12 7-16,4-3 14 0,-8 0 20 15,-21-9 5-15,-11-1-41 16,-4 5-36-16,-3 1-51 15,5 8-33-15,6 7-79 16,0 4-193-16,14 0 189 16</inkml:trace>
  <inkml:trace contextRef="#ctx0" brushRef="#br0" timeOffset="-107849.31">20392 3545 587 0,'10'4'276'0,"3"-6"-112"16,3 0-27-16,1-2-52 16,3-3-14-16,5-5-10 15,1-3-8-15,6-5-10 16,-1-1 3-16,-4-1 16 16,-5-1 3-16,-10-5 18 15,-6 2 8-15,-3-4-19 16,0 4 2-16,-10 2-14 15,-6 0-11-15,-11 12-16 16,-12-2-12-16,0 14-9 16,-4 9-2-16,-1 13-1 0,6 6 5 15,3 17 14-15,5 3 7 16,8 11 4-16,11 3-3 16,16-8-14-16,5-2-5 15,13-12-4-15,-2-7-1 16,12-12-3-16,3 1-2 15,8-7-3-15,6 1 15 16,7-13 405-16,11-1-314 16</inkml:trace>
  <inkml:trace contextRef="#ctx0" brushRef="#br0" timeOffset="-106863.23">20945 3234 506 0,'1'4'283'0,"-2"-4"-26"0,0 0-12 15,0-1-29 1,1 1-27-16,-1-1-53 0,-1-15-12 15,-2-6-27-15,-10-36-12 16,6 25-23-16,1-6-11 16,-2-8-18-16,-1-6-9 15,0-3-11-15,0 4-5 16,3 11-5-16,-2 7-1 0,5 6-2 16,-1 6-2-16,3 10-3 15,2-2 0-15,2 9-1 16,4-2 0-16,5 2-7 15,7 1-2-15,9 2-4 16,-1 2 2-16,4 4 5 16,0 1 2-16,-3 4 3 15,-2-1 0-15,-11 5 3 16,-7 2 2-16,-8 4 3 16,-10 2 4-16,-7-1 2 15,-2 2-1-15,3-3-2 16,3-5 0-16,10-5-3 15,3-1-1-15,3-4 0 16,6-4 0-16,3 1 0 16,2-1 0-16,2 1 1 15,-2 3-1-15,-5 0-3 16,-4 3 19-16,-10-1 23 0,-4 5 7 16,-8 0 10-16,-2 1-20 15,-3 0-19-15,1-3-3 16,3-8 12-16,7-1-31 15,15-10-104-15,10-4-189 16,18-7 179-16</inkml:trace>
  <inkml:trace contextRef="#ctx0" brushRef="#br0" timeOffset="-106719.4">21322 2904 543 0,'4'31'296'16,"-5"3"-83"-16,2 3-111 15,4 1 25-15,4 2-103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28:39.36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21154 6414 256 0,'0'-3'89'0,"1"3"-80"15,1 0-8-15,-2 0-1 16,0 0 2-16,0 0 15 16,0 0 5-16,0 0 8 15,9 0 10-15,-1 0 12 16,8 0 4-16,33-1 7 15,-35-1-4-15,10 1-15 16,-1-2-6-16,9 2-9 16,10 0-1-16,6 1 5 15,7-1-1-15,16 2-3 0,6 0-5 16,10 1-8-16,1 3-1 16,2-1 13-16,-1 2 4 15,-14-2 4 1,-36-2-1-16,-2 2-15 0,112 5-7 15,1 4-7-15,4-5-2 16,-45-1-1-16,1-2-1 16,9-5 1-16,-4 0-1 0,3-2 1 15,-4-2-1-15,1 1-1 16,1 1-1-16,-13 5 1 16,1 4-1-16,-15-1 0 15,-3 3 1-15,-6-4 0 16,-11-3 0-16,-7 2 0 15,-14-1 1-15,-15 1 0 16,-5 0 2-16,-20-4 9 16,-2-2 11-16,-9-2 6 15,-7-3-1-15,-12-2-8 16,-9-1-13-16,-18 4-5 16,-7 0-2-16,-25 3-1 15,-5 2 1-15,-15 2-1 16,-11 2 0-16,-3 4 0 15,-8-2 0-15,-7 0 0 16,0 2 1-16,-3-1-1 16,7-1 1-16,5 2-1 0,-3-2 1 15,4 1 0-15,-1 2-1 16,-5-1 1-16,9 0-1 16,0 4 1-16,2 0 0 15,19 0-1-15,1 5 0 16,12-3 0-16,4 4 0 15,11-1-1-15,5 2 0 0,15-1 1 16,2 2 0-16,10-4 0 16,6-2 0-16,10-4 0 15,3 1 0-15,11-1-3 16,0 3 0-16,8-6 1 16,14 6 1-16,6-7 0 15,12 0 1-15,20-2 0 16,2-3 1-16,29 2-1 15,10-6 1-15,21 2-1 16,15-3 0-16,16 0 2 16,9-2-1-16,12-1 1 15,8-3-1-15,10 0 1 16,0-3-1-16,9 0 1 16,2 7 1-16,-7 1-1 15,0 4 1-15,-12-2 0 16,-16 1 0-16,-10 6 0 0,-16-2 0 15,-35 4-1-15,-8 1 0 16,-44-4-2-16,-10 5-3 16,-19 4-181-16,-15-4 137 15</inkml:trace>
  <inkml:trace contextRef="#ctx0" brushRef="#br0" timeOffset="6138.33">10821 6884 513 0,'12'-34'306'0,"-16"32"-36"16,-4 0-61-16,5-1-76 15,1-1-27-15,0 2-17 16,1 1-8-16,-1 0-22 15,1 0-10-15,0 1-28 16,0-2-11-16,0 1-7 16,0 1-2-16,0 0 1 15,-1 0 2-15,-4 15 3 16,0 2-1-16,-7 32-1 16,11-30-2-16,2 3-2 15,0 1-1-15,3-1 1 16,-1 2-1-16,1-2 1 15,-3-1 0-15,1-2-1 16,2 0 1-16,0-4 0 0,3 2-1 16,0 0 0-16,1-2 0 15,3 1 10-15,0-3 10 16,0-12 14-16,2 4 5 16,1-6-5-16,4-7-7 15,1 8-13-15,8-6-5 16,0-4-6-16,6 7 0 15,8 2 0-15,-12-5 1 0,5-1-1 16,-3-4 1-16,-8-4-23 16,0 2-40-16,-2-1-98 15,-5 1-91-15,3-4 149 16</inkml:trace>
  <inkml:trace contextRef="#ctx0" brushRef="#br0" timeOffset="6374.38">11221 6735 675 0,'-14'0'398'16,"0"-2"-70"-16,6 11-144 16,1 7-50-16,2 6-53 15,6 20-8-15,3 4-11 16,-5-1-9-16,7 14-20 0,4 5-11 15,0-5-11-15,10 0-3 16,-6-8 3-16,0-7 3 16,-5-1-15-16,0 0-73 15,-2-8 53-15</inkml:trace>
  <inkml:trace contextRef="#ctx0" brushRef="#br0" timeOffset="6923.98">9966 6961 734 0,'-7'15'302'0,"2"6"-184"15,5 5-32-15,-1 15-31 16,1 4 0-16,3 2 16 15,-3 3-2-15,0-4-9 16,10 2-4-16,-10-8-24 16,2-1-10-16,0-14-7 15,-2 0 0-15,4-12 2 16,-8-2-13-16,6-7-129 16,-2-4-117-16,5-14 145 15</inkml:trace>
  <inkml:trace contextRef="#ctx0" brushRef="#br0" timeOffset="7280.45">10113 7105 243 0,'1'-7'178'16,"2"5"47"-16,-3 0-38 16,0 2-24-16,0 0-5 15,0 0-31-15,-1 0-14 16,-3 5-46-16,-3 13-17 15,-14 26-20-15,11-25-4 16,3 2-5-16,-2-6-3 0,6 1-7 16,1-2-5-16,2-4-3 15,-2 4 1-15,-2 1-2 16,2-6 0-16,-2-1 19 16,-2-4 1-16,6-1 4 15,6 0 2-15,-6-3-12 16,0 0 4-16,4 2 1 15,10 2-1-15,1 0-6 16,36 10-6-16,-26-8-3 16,-5-3 0-16,-2 4 2 15,0-2 1-15,-6-1-20 16,-2 0-53-16,0-1 44 16</inkml:trace>
  <inkml:trace contextRef="#ctx0" brushRef="#br0" timeOffset="7552.38">10241 7070 766 0,'-1'0'366'16,"0"0"-160"-16,0 0-85 15,1 0-102-15,0 0-9 0,14 0 2 16,8-3 0-16,34 0-3 16,-34 0-3-16,-3 3-1 15,-3 0 2-15,-1-1-59 16,-4 2-99-16,3 2 99 16</inkml:trace>
  <inkml:trace contextRef="#ctx0" brushRef="#br0" timeOffset="7687.52">10371 7245 370 0,'12'2'170'0,"6"2"-79"0,5 1-38 16,5-3-44-16</inkml:trace>
  <inkml:trace contextRef="#ctx0" brushRef="#br0" timeOffset="31844.68">15082 9970 369 0,'2'-7'206'0,"-1"2"-17"16,2-6-5-16,-2 3-11 15,-1 2-15-15,0-4-35 16,-1 10-19-16,0-3-29 15,-2-4-6-15,2 3-9 16,-1 1-5-16,1 2-12 16,-1 1-11-16,-4-2-21 15,1 4-8-15,-3 0-5 16,2 7-1-16,2 9-2 16,-26 33 0-16,32-28 2 15,4-1-1-15,1-4 2 16,2-4 2-16,-1-2 5 15,3-3 6-15,0-4 18 0,0-5 13 16,2-7 22-16,1-2 9 16,0-9-7-16,0 0-10 15,-2-5-17-15,-6-1 0 16,-4 7 4-16,-4-3 1 16,-8 8-3-16,-2 5-12 15,-6-4-16-15,3 5-6 0,0-1-7 16,4 3-18-16,8 1-104 15,3-3-113-15,9 1 142 16</inkml:trace>
  <inkml:trace contextRef="#ctx0" brushRef="#br1" timeOffset="36130.78">15080 9997 355 0,'0'0'210'0,"0"0"1"16,0-1-84-16,0 1-3 15,-2 0 9-15,1 0-6 16,0 0-34-16,-3 1-18 0,-3 1-27 16,1 2-7-16,3-4-14 15,0 5-6-15,-3 5 1 16,2 1 4-16,3 7 3 15,7 28 4-15,7-28 6 16,0-2 4-16,9-6 10 16,1-3 5-16,5-8 9 15,4-6 2-15,-7-4 8 16,1-4-2-16,0-4-5 16,-9-2-10-16,-13 5-18 31,-2 9-9-31,0-2-13 0,-5-19 0 0,-14 3-5 15,-4 3-1-15,3 17-6 16,4-1-5-16,-1 1-4 16,2 4-3-16,2 0-71 15,-6-2-52-15,14 3 78 0</inkml:trace>
  <inkml:trace contextRef="#ctx0" brushRef="#br1" timeOffset="36566.48">15620 9934 769 0,'-1'-1'417'0,"0"-2"-109"15,-6 2-121-15,-2 1-104 0,3 1-25 16,-2 2-2 0,-1 0 10-16,3-2-5 0,-1 16-5 15,-29 30-18-15,31-30-11 16,1 0-16-16,2-3-4 16,2-3-5-16,3 1-13 15,1-5-77-15,2 0-91 16,4-5 109-16</inkml:trace>
  <inkml:trace contextRef="#ctx0" brushRef="#br1" timeOffset="37045.75">15959 9658 1094 0,'-8'1'475'15,"1"2"-221"-15,1 13-158 16,4 4-39-16,7 10-23 16,-5 4-12-16,0 2-13 15,4 0-1-15,-1-4-3 16,1-2 0-16,4-7 0 0,-2-1 1 15,-1-6 1-15,2-8 0 16,-6 0 6-16,0-6 5 16,-6-2 5-16,4 0 1 15,-1-1-4-15,1 0-3 16,0 0-7-16,-6-7-3 16,-9-9-2-16,-23-27-2 15,27 36-3-15,1 1-2 0,1 14-6 16,-8 3 0-16,-1 7 0 15,-5 3 1 1,6 0 4-16,10 0 6 0,8-1 3 16,4-2 2-16,7-3 0 15,-7 0-5-15,7-5-1 16,7 5-1-16,-6-7-26 16,13 0-50-16,2-5 50 15</inkml:trace>
  <inkml:trace contextRef="#ctx0" brushRef="#br1" timeOffset="38635.73">19659 9973 624 0,'-40'-12'315'0,"30"14"-112"16,4 5-92-16,1 3-82 15,6 3-7-15,1 3 28 16,-2-2 19-16,7-1 41 16,-3-3 6-16,6-3 3 15,3-2-5-15,-2-5-32 16,10-3-13-16,-1-3-28 0,0-2-13 16,-5 3-8-16,-6-2 5 15,-8-1 23-15,-5 4 1 16,-3-1-6-16,-3-3-10 15,-2 2-29-15,8 5-4 16,-3-3-14-16,-2 3-25 16,9 0-73-16,-2-4-71 15,4 4 111-15</inkml:trace>
  <inkml:trace contextRef="#ctx0" brushRef="#br1" timeOffset="38971.54">19753 9965 658 0,'4'3'357'0,"8"5"-89"16,8-4-74-16,33 35-113 15,-30-29-16-15,7-5-24 16,1-1-11-16,4-2-17 16,-10-2-2-1,-12 0-3-15,2 0-14 0,33-3-76 16,-2 0-53-16,-4-5-123 15,-22-3-17-15,-6-5 70 16,-6-1 55-16,-6 0 150 16,0 3 76-16,-2 4 100 15,-1 6 34-15,-2 6 28 16,-7 5-24-16,1 11-68 0,1 4-22 16,-8 10-45-16,7 3-21 15,-4 3-27-15,1-1-12 16,2-1-15-16,-1-9-8 15,10-3-105-15,1-2-162 16,8-19 175-16</inkml:trace>
  <inkml:trace contextRef="#ctx0" brushRef="#br1" timeOffset="39218.19">20387 10026 678 0,'-21'17'414'15,"4"4"4"-15,9-5-288 16,5-3-34-16,11-3-29 16,5-5 7-16,7-8 11 15,1-3-11-15,0-6-11 16,-2-4-12-16,-5-1-26 16,0-2-2-16,-8-3-10 15,-3-2-5-15,-4-1-17 16,-2 0-19-16,0-3-66 15,2 2-54-15,1-15-257 16,5 10 262-16</inkml:trace>
  <inkml:trace contextRef="#ctx0" brushRef="#br1" timeOffset="39395.8">20577 9670 667 0,'-2'13'381'0,"-1"10"-45"15,2 8-188-15,4 10-34 16,0 0-54-16,4 1-23 15,4-6-22-15,-3-7-4 0,-2-2-5 16,2-6-29-16,-5-3-46 16,-1-7-54-16,2-1-230 15,-3-5 237-15</inkml:trace>
  <inkml:trace contextRef="#ctx0" brushRef="#br1" timeOffset="39625.29">20617 10008 375 0,'-8'-19'284'15,"6"-34"-3"-15,22 40-42 16,-4 4-40-16,-4 6-78 15,4 3-22-15,-14 0-37 16,11 2-2-16,-6 1-4 16,-2-3-11-16,9 0-21 15,-9 0-8-15,14 0-12 16,-2 0-3-16,1 4-1 16,2 2-1-16,-9 5 1 15,-5 0 0-15,1-1 1 0,-4-3 1 16,-2 1 1-16,5-3-1 15,1-2 0-15,-1 5-1 16,10-4-1-16,-3-1 5 16,7-3-70-16,8-1-156 15,4-5 151-15</inkml:trace>
  <inkml:trace contextRef="#ctx0" brushRef="#br1" timeOffset="41144.47">24570 9980 820 0,'-40'-13'376'15,"31"4"-163"-15,3 2-111 16,-1 2-11-16,-4 4-16 16,-1 1-3-16,-5 7-21 15,2 2-12-15,-2 4-25 16,4 3-6-16,10-2-8 0,2 0-2 16,7-5 0-16,5-2 3 15,0-7 13-15,10-2 8 16,-8-3 9-16,-1 1 0 15,1-1-5-15,-8-4-1 16,1 1-5-16,-5 0-2 16,1 1-9-16,3 5-13 15,2-2-94-15,-5-3-75 16,11-4 103-16</inkml:trace>
  <inkml:trace contextRef="#ctx0" brushRef="#br1" timeOffset="41361.44">24673 9793 780 0,'-9'12'369'0,"4"4"-135"15,0 2-76-15,4 7-58 16,2-3-18-16,8 6-32 16,1-6-18-16,5-2-22 15,2-2-4-15,-1-3 2 16,1-2-1-16,-5-3-31 15,-2-4-31-15,-4-6-84 16,1 0-57-16,-3-6 120 16</inkml:trace>
  <inkml:trace contextRef="#ctx0" brushRef="#br1" timeOffset="41613.17">24878 9862 537 0,'0'0'332'0,"0"-1"17"16,0 0-197-16,-2-1-40 0,1 2-27 16,0 0-16-16,0 0-34 15,0 0-6-15,0 0 1 16,1 0 0-16,4 11-6 16,3 0-10-16,8 1-10 15,35 33-1-15,-30-30 1 16,-6 1-2-16,0 1 3 15,-5-1-1-15,0-2-18 16,4-2-64-16,0-4 54 16</inkml:trace>
  <inkml:trace contextRef="#ctx0" brushRef="#br1" timeOffset="42045.64">25222 9884 581 0,'-1'-1'333'0,"0"-1"-46"16,0 1-108-16,-8-4-86 15,-5 1-24-15,-34 4-22 16,27 12-16-16,5 2-15 16,-5-2 2-16,10 3 6 15,-1 2-1-15,3-5-2 16,9-1-6-16,-1 3-15 15,6-3-2-15,2-2-1 16,4 2 1-16,3-2 1 16,2-1 1-16,2-2 10 15,0-2-32-15,4-4-98 16,8-4-121-16,9-7 139 16</inkml:trace>
  <inkml:trace contextRef="#ctx0" brushRef="#br1" timeOffset="42277.21">25587 9879 927 0,'-22'0'381'15,"-6"1"-239"-15,-4 4-55 16,-1 5-63-16,-2-2-9 16,5 0-6-16,6 0-3 15,17-5-2-15,7 0 1 16,8 5 2-16,8-4 3 0,6 4 2 15,5 1-1-15,0 4-5 16,-8 0-1-16,-6 4 3 16,-3 0 10-16,-12-1 16 15,-4 1 1-15,-8-2-20 16,-5-2-81-16,7-5 43 16</inkml:trace>
  <inkml:trace contextRef="#ctx0" brushRef="#br1" timeOffset="42424.23">25678 10002 1148 0,'-14'8'444'16,"2"-5"-290"-16,12-2-135 0,0-1-81 16,19 0 43-16</inkml:trace>
  <inkml:trace contextRef="#ctx0" brushRef="#br0" timeOffset="94708.53">27726 6843 1054 0,'-4'-2'450'0,"-13"2"-237"0,3 5-87 16,-3 2-59-16,2 9-19 16,4 6-23-16,-8-1-5 15,-4 10-12-15,-2 3-1 16,-4 4-1-16,3 3-1 16,3-11 2-16,6-4 0 0,5-7-3 15,3-10-35-15,7-4-167 16,0-2-263-16,2-18 289 15</inkml:trace>
  <inkml:trace contextRef="#ctx0" brushRef="#br0" timeOffset="94927.26">27394 6756 1013 0,'-9'1'446'0,"7"6"-240"16,4 9-80-16,8 10-72 15,4 3-4-15,9 6 4 16,7-1-2-16,8 2-24 16,5-4-9-16,-1 0-8 15,2 0-1-15,-11-7 1 16,-4 3 0-16,-14-6-65 0,-2-6-96 16,2-9 98-16</inkml:trace>
  <inkml:trace contextRef="#ctx0" brushRef="#br0" timeOffset="96298.79">27916 6991 652 0,'-1'5'298'0,"0"-1"-126"16,-1 1-75-16,1 5-61 16,1-2-8-16,3 12-13 15,12 30-4-15,-9-26 25 16,0 2 8-16,-2-8 17 16,-2 1 4-16,-2-9-21 15,1-6-6-15,-1-2 11 0,0-2 16 16,-1 0 7-16,1-1 4 15,-2 0-19-15,1 0-15 16,-5-8-3-16,1-2 0 16,-5-7 3-16,-13-27-3 15,19 27-8-15,2-2-6 16,2 2-12-16,2-2-2 16,2 3-3-16,1 3-1 0,4-1-1 15,1 4-1 1,2 2-4-16,-1 5-2 0,0 4-5 15,2 2-2-15,1 10 1 16,0 2 2-16,-2 9 5 16,-4-5 0-16,-4-4 3 15,3-5 0-15,-4-9 0 16,5 0 15-16,3-3 15 16,13 6 6-16,-3-12 9 15,0-1-11-15,4-2-13 16,-16-5-4-16,14 13-6 15,-16 2-1-15,-5 3-2 16,8 1 0-16,-14 2-4 16,6 3-2-16,4-2-3 15,-3-1 0-15,5-1-6 16,2 1-32-16,4-6-107 0,-5-2-71 16,19-1-166-16,-10-7-132 15,9 0 334-15</inkml:trace>
  <inkml:trace contextRef="#ctx0" brushRef="#br0" timeOffset="96513.49">28418 6923 524 0,'-8'4'340'0,"-7"0"-4"15,-2 12-116-15,0 2-14 0,-4 0-41 16,11 3-22-16,8-5-51 16,3-6-25-16,8-3-31 15,1-2-8-15,-6-5-7 16,5-4-1-16,0-2-5 15,-2-4-3-15,2 4-4 16,-1-5 0-16,-1 3 3 16,0-1-28-16,1 4-105 15,-2 7-117-15,5-2 139 16</inkml:trace>
  <inkml:trace contextRef="#ctx0" brushRef="#br0" timeOffset="96770.86">28521 7045 813 0,'-9'13'408'0,"7"-13"-143"0,3-5-104 16,12-7-92-16,8-4-28 15,5-4 6-15,6 3 3 16,-4 6 6-16,1 3 2 0,-13 5-20 15,-4 3-11 1,-7 3-16-16,-2 4-4 0,1 3-1 16,4 3-1-16,-2-2-45 15,12 4 62-15,-8-10-27 16</inkml:trace>
  <inkml:trace contextRef="#ctx0" brushRef="#br0" timeOffset="98437.36">27552 7862 483 0,'17'-38'268'0,"-15"30"-22"15,-2 0-25-15,2-3-24 0,5 8-5 16,-7 3-41-16,0-8-27 15,0 8-51-15,0-1-27 16,-3 1-33-16,3 0-3 16,0 11-10-16,0 18 0 15,3 33 0-15,-3-31 1 16,0-3 0-16,3 0 1 16,-2-5-32-16,7-2-27 15,-4-3-85-15,2-4-81 16,-2-4 142-16</inkml:trace>
  <inkml:trace contextRef="#ctx0" brushRef="#br0" timeOffset="99661.76">27552 7836 733 0,'0'-1'375'0,"0"0"-147"16,0 0-66-16,1-6-87 15,5-2-38-15,0 6-7 16,9 1-2-16,24-35-8 15,-20 34-4-15,-1-11-7 16,-4 8-4-16,4-2-2 16,1-2-2-16,-5-5 0 15,9 8 14-15,-2-5-116 16,-8 6-120-16,4 10 145 16</inkml:trace>
  <inkml:trace contextRef="#ctx0" brushRef="#br0" timeOffset="100069.69">27628 7900 683 0,'-5'0'381'16,"6"2"-94"-16,-2-2-121 0,1-1-124 15,0 0-19-15,0-1-1 16,10-5-7-16,10-3-11 15,39-17-1-15,-39 19-2 16,-4 1-1-16,-9 3-3 16,-5 3-7-16,2 8-9 15,7 5-1-15,-9 7 2 16,1 0 5-16,3 2 10 16,-4-4 1-16,5 0 0 15,5-3 0-15,2-5 1 16,0-1 1-16,2-3 2 15,-4-2 2-15,-3-2 5 16,-2-1 24-16,-3-4 33 16,-2-4 17-16,-2-3 20 15,-1-5-15-15,-2 0-32 16,0 3-16-16,-2-3-26 0,3 4-8 16,-5 6-19-16,5-2-32 15,2 6-157-15,1-2 138 16</inkml:trace>
  <inkml:trace contextRef="#ctx0" brushRef="#br0" timeOffset="100241.3">28113 7842 1359 0,'-26'9'163'15,"5"3"-63"-15,-16 11 96 16,4-2-77-16,16-2-83 15,6 0-17-15,11-9-11 16,7-1-27-16,11-9-121 16,6-6 100-16</inkml:trace>
  <inkml:trace contextRef="#ctx0" brushRef="#br0" timeOffset="100607.21">28314 7564 1125 0,'-18'29'445'0,"9"12"-290"0,-3-1-68 16,10-1-50-16,2-1-11 16,2-11-16-16,14 2-5 15,-8-12-1-15,8 1-1 16,-5-9-3-16,-1 1-2 15,-8-7-3-15,-2-4 2 16,-1-4-2-16,0 4 3 0,-1 0 1 16,0-1-1-16,-2-1 2 15,-15-6 0-15,-16-5-3 16,20 17-1-16,4 8-3 16,1 0 1-16,8 4 13 15,2-1 9-15,8-4 27 16,7 1 4-16,-4-7-6 15,-6-4-6-15,5-1-27 16,1-4-40-16,2 0 23 16</inkml:trace>
  <inkml:trace contextRef="#ctx0" brushRef="#br0" timeOffset="101646.08">26807 7199 830 0,'10'-3'287'0,"5"3"-246"16,12 9-34-16,8-3 6 15,25 10 11-15,20-1 5 16,25-1-2-16,13 3-4 16,43-10 0-16,11-7 5 15,44-2 3-15,24-6 0 16,21 6-4-16,14-2-6 0,18 0-14 16,5-5 42-16,19-12 18 15,-1 8 10-15,-3-11 34 16,28-2-36-16,-7-3-17 15,7-4-11-15,-7 0-30 16,-31 2-6-16,-34 3-4 16,-28 1 2-16,-47 5 15 15,-34-1-38-15,-57 3-124 16,-30 3 104-16</inkml:trace>
  <inkml:trace contextRef="#ctx0" brushRef="#br0" timeOffset="102337.42">28897 6068 924 0,'-10'5'425'16,"2"3"-192"-16,6 10-129 16,-3 7-29-16,4 26-38 15,0 10 7-15,-5 21-1 0,-2 8 1 16,-9 23-7-16,2 12-17 15,-3 20-10-15,7 11-4 16,3 14-1-16,-11 7 3 16,17 21-1-16,-1-7-2 15,0 0 0-15,11 10-1 16,0-11 1-16,7 3 0 16,7 8-1-16,4-10 2 15,-2 8-1-15,0-4 1 16,-2-2 0-16,-1 4 1 0,-1-4-1 15,-4 4-1-15,0 2 0 16,-3 3-1-16,-1 3 0 16,-1-11 1-16,0 0-1 15,0-4 1-15,0-9 0 16,0 1-1-16,1-9-2 16,3-13-9-16,7 6-36 15,2-9-22-15,7-8-42 16,-2 3-37-16,14-10-156 15,-21-21 197-15</inkml:trace>
  <inkml:trace contextRef="#ctx0" brushRef="#br0" timeOffset="103937.74">27493 8482 928 0,'0'-2'402'0,"-1"1"-228"16,-1-1-71-16,2 1-77 15,0 0-16-15,0 0-7 16,3 1 2-16,14 11 4 16,34 47-2-16,-29-32-2 15,7 0-1-15,-4-4-1 16,-3-3 4-16,0-2 23 0,-8-4 10 16,3-1 20-16,-2-3 8 15,-7-4 9-15,0-5 12 16,-2-10 13-16,1-1 0 15,3-11-22-15,0-5-13 16,-3-13-23-16,-2-7-12 16,-5 0-11-16,3 4-7 15,-4 12-10-15,-1 2-3 16,1 9-1-16,-7 2 0 0,-6-1 1 16,11 13-5-16,10 2-62 15,3 0-55-15,17 7 72 16</inkml:trace>
  <inkml:trace contextRef="#ctx0" brushRef="#br0" timeOffset="104277.44">28017 8521 832 0,'-14'8'353'0,"2"-2"-208"0,1 5-42 16,5 3-46-16,2-2 0 15,4 2 13-15,3-3 6 16,4-6 15-16,1-5 0 16,4-5-12-16,5-6-6 15,-3-5-27-15,5 4-9 16,-6-3-11-16,-3 2-4 15,-5 5-3-15,-3-1-2 16,-6 3-3-16,2-3-3 16,-5 2-6-16,-1 0-11 0,1-3-70 15,-2 2-57-15,6-2-282 16,4-1 267-16</inkml:trace>
  <inkml:trace contextRef="#ctx0" brushRef="#br0" timeOffset="104457.63">28117 8325 862 0,'0'16'392'0,"3"6"-171"15,7 4-74-15,8-1-60 16,-1-3-20-16,-5 1-28 16,7 0-13-16,-4-3-16 15,-4-2-2-15,9 0-1 16,-4-4 24-16,-4-6-124 15,3-4-133-15,4-9 152 0</inkml:trace>
  <inkml:trace contextRef="#ctx0" brushRef="#br0" timeOffset="104689.49">28386 8400 968 0,'-11'3'417'16,"-5"9"-223"-16,2 1-92 0,-3 1-76 15,-2 2-12-15,8 2-12 16,-2-1 0-16,13 0-2 16,0-1 0-16,10-3-2 15,-6-2 1-15,-4 2 1 16,9-4 1-16,2-3 3 16,7-2 3-16,9-9-12 15,-1-7-50-15,2-6 39 16</inkml:trace>
  <inkml:trace contextRef="#ctx0" brushRef="#br0" timeOffset="104979.75">28573 8392 664 0,'-12'3'316'0,"0"4"-137"0,-4 6-35 16,-1 3-62-16,3 1-18 15,4-2-14-15,6-3 2 16,7-5 0-16,6-2-8 16,7-2-13-16,4-3-10 15,-1 3-17-15,-3 6-2 0,-8 4 0 16,-4 8 3-16,-8 6 2 15,-8 2 3-15,-9 2-26 16,0-3-55-16,1-1 47 16</inkml:trace>
  <inkml:trace contextRef="#ctx0" brushRef="#br0" timeOffset="106348.6">27613 9069 854 0,'1'0'380'0,"0"0"-167"15,-1 0-149-15,0 0-31 16,3 5-27-16,6 9-4 0,20 43-5 16,-17-23-2-16,1 13 3 15,1 4 2-15,2-3 1 16,-6 2 6-16,1-11-95 15,1-3-65-15,-1-11 94 16</inkml:trace>
  <inkml:trace contextRef="#ctx0" brushRef="#br0" timeOffset="106582.92">27512 9195 911 0,'-6'-3'440'0,"-1"-7"-147"15,12-2-195-15,2-5-34 16,8 3-43-16,4 2-9 16,6-1-9-16,-2 4-3 15,11 0-1-15,-1 1-3 16,7-2-119-16,10 3-135 15,1-3 163-15</inkml:trace>
  <inkml:trace contextRef="#ctx0" brushRef="#br0" timeOffset="106834.36">27900 9274 584 0,'-15'37'302'0,"10"-3"-98"16,3-2-45-16,5-8-69 15,7 0-17-15,2-14-10 16,6 1-23-16,-1-11-19 16,1-9 1-16,-4-6 5 15,-3-2 17-15,-5-8 22 16,-2 3 11-16,-4 3 4 16,-4-5-18-16,-2 6-29 15,0 3-13-15,-1-1-17 16,1 12-30-16,3-4-146 15,2-1-321-15,3-10 321 16</inkml:trace>
  <inkml:trace contextRef="#ctx0" brushRef="#br0" timeOffset="107013.42">27992 9200 918 0,'37'65'393'16,"-20"-45"-209"-16,9-5-81 0,4 0-62 15,5-3-13-15,-2-4-16 16,-2-1-3-16,-6 1 10 16,-2-5-35-16,2 0-278 15,0-2 219-15</inkml:trace>
  <inkml:trace contextRef="#ctx0" brushRef="#br0" timeOffset="107150.92">28379 9249 1090 0,'-28'42'447'16,"3"5"-251"-16,5 3-154 15,-1 1-18-15,9-3-59 16,-2-3-92-16,3-7 86 16</inkml:trace>
  <inkml:trace contextRef="#ctx0" brushRef="#br0" timeOffset="108661.56">27656 9829 1067 0,'-20'-2'468'0,"1"4"-239"15,8 9-147-15,4 9-34 16,9 12-44-16,4 9-6 16,5 1 0-16,5 1 2 15,0-6 0-15,4 1-10 16,-8-5-76-16,5-7-81 16,-1-9 101-16</inkml:trace>
  <inkml:trace contextRef="#ctx0" brushRef="#br0" timeOffset="108983.65">27639 9821 547 0,'-10'-17'297'0,"5"4"-58"16,8 5-72-16,8-5-76 15,1 0-27-15,4 6-41 16,4 2-10-16,2 10-13 15,0 7-1-15,8 11 0 16,-9 2 1-16,0 0 1 16,1 7 0-16,-10-2 3 15,-3 2-12-15,-16 0 62 0,-2 0 16 16,-13-2 20 0,-4-1 17-16,1-4-59 15,-4 2-15-15,-3-12-17 0,5-4-1 16,-3-11-2-16,6-4-4 15,6-8-25-15,9 1-48 16,16-9-274-16,11 3 233 16</inkml:trace>
  <inkml:trace contextRef="#ctx0" brushRef="#br0" timeOffset="109220.29">27948 10018 511 0,'-7'25'323'0,"3"2"-23"16,4-5-118-16,8-5-122 16,0-8-14-16,6-6 0 15,-1-5 10-15,4-7 17 16,1-4 14-16,-3-1 16 16,-3-4 1-16,-11-1-17 15,-2-4-18-15,-11-2-36 16,-3 2-17-16,2 1-12 15,1 5-50-15,8 5-269 0,4 2 225 16</inkml:trace>
  <inkml:trace contextRef="#ctx0" brushRef="#br0" timeOffset="109578.97">28239 9757 890 0,'1'30'345'16,"-1"-5"-241"-16,8 3-48 0,7-1-32 16,0-8-8-16,3 0-7 15,1-2-2-15,-9-4 0 16,1-2 0-16,-7 0 1 16,-4-3 1-16,0-1 4 15,-6-6 2-15,0-7 1 16,-2 0-3-16,-2-4-4 15,3 0-4-15,-3 8-5 16,-1 2-1-16,5 7-3 16,-1 9 3-16,-4 2 17 15,8 1 12-15,-2-3 8 16,5-4-1-16,2-5-15 16,2-1-10-16,5-5-6 15,2-1 8-15,12-4-94 16,5-4-212-16,8-4 203 15</inkml:trace>
  <inkml:trace contextRef="#ctx0" brushRef="#br0" timeOffset="109998.35">28578 9847 708 0,'-19'22'384'15,"1"-5"-80"-15,7 3-126 16,9-10-109-16,7-7-18 0,14 1-18 15,4-3-14-15,11 11-9 16,-2 4-5-16,-8 8-3 16,2 12-1-16,-7 6 2 15,-4 7 1-15,-12-5 0 16,-2 0 3-16,-17-10-1 16,0-2-2-16,1-8-7 15,-8-10-2-15,4-10-3 16,4-9-1-16,8-21 3 15,7-8 0-15,17-22 5 16,4-8 2-16,13-4 6 16,1 1 0-16,-6 10-2 15,-4 7-1-15,-22 13 3 16,1 12 8-16,-13 8 11 16,-6 3 0-16,4 17-7 15,-11-2-9-15,4 14-14 0,3 6-3 16,4-2 0-16,4 1 7 15,14-5 7-15,7-5 1 16,5-2 4-16,2-3-6 16,5-4-2-16,-5-6-63 15,10-2 45-15</inkml:trace>
  <inkml:trace contextRef="#ctx0" brushRef="#br0" timeOffset="111066.19">27735 10586 969 0,'0'0'352'0,"-5"15"-275"0,1 16-63 15,-3 53-9-15,11-28 3 16,2 4 4-16,-6-4-1 16,5-2-2-16,-4-4-1 0,5-14-84 15,3-4 59-15</inkml:trace>
  <inkml:trace contextRef="#ctx0" brushRef="#br0" timeOffset="111275.37">27694 10733 1009 0,'-2'-13'440'16,"3"-2"-206"-16,9-4-168 15,6-3-37-15,4-3-21 16,2 5-1-16,7-2-6 16,-2 2-1-16,0 6 0 15,4 3 2-15,-12 6-95 16,0 3-96-16,-7 4 120 0</inkml:trace>
  <inkml:trace contextRef="#ctx0" brushRef="#br0" timeOffset="111613.36">27788 10804 522 0,'-3'3'225'0,"6"-4"-91"16,1 1-27-16,-4-1-25 16,3 0-5-16,23-10-31 15,32-17-16-15,-29 19-16 16,-1 8-2-16,-11 8 1 15,-2 8 7-15,-7 11 5 16,1-1 0-16,2 12-7 16,3-5-6-16,6-8-1 15,0-6 2-15,-2-12 26 16,0-5 21-16,-6-2 50 16,-4-5 24-16,-8-8 5 15,0 2-8-15,-9-2-40 16,-1-5-26-16,-2 0-31 15,-1 1-16-15,3 1-18 16,2 2-11-16,8 3-110 16,6-10-198-16,10-11 209 15</inkml:trace>
  <inkml:trace contextRef="#ctx0" brushRef="#br0" timeOffset="111780.73">28375 10677 1046 0,'-25'37'453'16,"0"0"-235"-16,-4-3-90 16,14 2-82-16,-3-2-16 0,16-11-23 15,-1-2-17-15,14-8-97 16,4-8 77-16</inkml:trace>
  <inkml:trace contextRef="#ctx0" brushRef="#br0" timeOffset="112206.7">28613 10369 1150 0,'-17'34'441'0,"2"4"-304"16,6 8-110-16,5 2-7 15,5-6-14-15,1-3-1 16,9-1-1-16,-1-9 0 16,2-3-1-16,0-4 1 15,-6-15 4-15,2 2-14 16,-7-9-2-16,-2-5-1 0,-10-3-1 15,-5-3 15-15,-8-3 2 16,-3 0 0-16,-1 10-4 16,-2 4-3-16,6 7 0 15,-1 14 1-15,8 8 14 16,1 4 14-16,6-2 15 16,3 0-2-16,9-11-14 15,8-5-11-15,8-10-13 16,5-5 7-16,6-17-55 15,0-5 36-15</inkml:trace>
  <inkml:trace contextRef="#ctx0" brushRef="#br0" timeOffset="112867.6">28245 11333 1140 0,'-1'2'508'0,"2"2"-239"16,-1 5-156-16,-3-2-35 15,2 3-48-15,0 1-18 16,-4 9-47-16,0 13-64 16,1 7 65-16</inkml:trace>
  <inkml:trace contextRef="#ctx0" brushRef="#br0" timeOffset="113018.32">28195 12138 963 0,'-12'30'386'0,"-5"-10"-262"16,8-5-53-16,8-5-103 15,12-1-82-15,1 0 76 16</inkml:trace>
  <inkml:trace contextRef="#ctx0" brushRef="#br0" timeOffset="113301.47">28325 12912 859 0,'-7'39'292'15,"-1"-19"-299"-15,6-5-76 0,8-7-120 16,-1-7-8-16,7-2 119 16,-5 0 98-16,-5-1 246 15,1 5 72-15,-4-3-5 32,0 0-63-32,0 0-118 0,-1 12-78 0,2 6-50 15</inkml:trace>
  <inkml:trace contextRef="#ctx0" brushRef="#br0" timeOffset="118566.78">29502 6643 647 0,'-7'2'362'0,"2"-2"-80"16,1 0-80-16,1 0-107 15,2 0-27-15,-1 0-30 16,1-1-11-16,0 1-23 15,0-1-4-15,0 1-2 0,-1 0 5 16,1 0 16-16,0 0 7 16,0 0 9-16,-1 0 2 15,1 0-4-15,0 0-3 16,0 0 2-16,-2 0 6 16,3 0 13-16,-1 0 4 15,0 0-3-15,0 0-10 16,-1 0-20-16,1 0-7 15,0 0-10-15,0 0-1 0,0 0-2 16,1 0 2-16,-1 0 2 16,1 0 2-16,0 0 2 15,-2 0 0-15,1 0-2 16,0 0-2-16,-1 0-5 16,1 0-1-16,1 0 0 15,0 0 0-15,0 0 0 16,-1 0 0-16,0 0-1 15,0 0 0-15,0 0-1 16,-1 2 1-16,-5 10 1 16,-3 3 0-16,-22 32 0 15,20-31 0-15,8 4 0 16,-4-2 0-16,4 1 1 16,-3 2-1-16,-5 0 2 15,4-2-1-15,4-4-33 16,-4-2-51-16,7-4 54 15</inkml:trace>
  <inkml:trace contextRef="#ctx0" brushRef="#br0" timeOffset="118799.55">29238 6627 1260 0,'1'11'523'16,"1"-6"-295"-16,3 14-130 16,53 29-24-16,-22-30-35 15,4 5-16-15,10-8-9 16,-6-1 11-16,-2 0-86 16,-6-5-78-16,-11 10 90 15</inkml:trace>
  <inkml:trace contextRef="#ctx0" brushRef="#br0" timeOffset="119452.35">29732 6853 915 0,'0'-1'379'16,"0"-3"-241"-16,0 3-60 15,0 0-45-15,0 0 9 16,0-1 28-16,0 0 13 16,0 2-2-16,5 10-17 15,5 13-32-15,5 32-10 0,-15-35-15 16,0 0 0-16,6-7 5 16,-3-3-30-16,-3-3-116 15,-1-12-109 16,0 2 137-31</inkml:trace>
  <inkml:trace contextRef="#ctx0" brushRef="#br0" timeOffset="119640.99">29710 6840 1136 0,'6'-8'487'0,"6"-4"-285"16,5 3-79-16,-1-4-91 15,7 5-20-15,-4-2-10 0,-3 3 0 16,-1 0-2-16,-4 0 1 16,7 5 4-16,-3-2-29 15,1 1-77-15,-10 0-100 16,-6 9 117-16</inkml:trace>
  <inkml:trace contextRef="#ctx0" brushRef="#br0" timeOffset="119799.1">29811 6902 1074 0,'14'-3'419'0,"-2"-1"-287"16,5 0-70-16,0 3-100 16,8 1 31-16</inkml:trace>
  <inkml:trace contextRef="#ctx0" brushRef="#br0" timeOffset="122139.31">29497 7522 608 0,'-1'-1'305'0,"0"-1"-74"16,0 0-28-16,0 1-35 15,-2-1-20-15,2-2-47 16,0 1-16-16,-1 0-21 16,1-1-2-16,0 3-13 0,0 0-6 15,0 0-20-15,1 0-9 16,-2-1-7-16,1 2-1 16,0 0 4-16,-1 28-4 15,-1 33-2-15,7-30 0 16,-2 0-1-16,2 1 1 15,-1-4 0-15,1 1 0 16,2-6 1-16,-2 0 0 16,-2-8 1-16,1-1 2 0,0 3-38 15,2-1-56-15,6 7 56 16</inkml:trace>
  <inkml:trace contextRef="#ctx0" brushRef="#br0" timeOffset="123000.96">29505 10413 1220 0,'-1'0'495'0,"1"-2"-318"15,0 4-71-15,0-2-67 16,0 0-13-16,3 33-13 15,10 42-5-15,-6-26-6 16,-2 6 0-16,2 6-36 16,-3-2-80-16,5 9 76 15</inkml:trace>
  <inkml:trace contextRef="#ctx0" brushRef="#br0" timeOffset="125295.33">29538 8359 593 0,'-41'-54'379'0,"37"33"9"16,1 3-218-16,3 10-76 16,-12-15-27-16,5 26-27 15,-8 3-5-15,-1 12-23 16,9 23-15-16,-5-3 2 16,0 2 6-16,8-3 13 15,4-4 2-15,6-11 11 0,8-5 0 16,7-11 2-16,4-5 15 15,0-6 8-15,-3-10 8 16,-10-6 8-16,-2-3-9 16,-9-5-14-16,-4-2-12 15,-9-7-22-15,-2-2-7 16,-4 3-14-16,6 10-37 16,-1 8-133-16,5 17 122 15</inkml:trace>
  <inkml:trace contextRef="#ctx0" brushRef="#br0" timeOffset="125797.03">29605 9080 1941 0,'-22'-8'40'0,"27"-7"37"0,-1-4-27 15,-8-9-19-15,8-1-9 16,-15 11-39-16,-10 18-105 16,-2 6-98-16,-6 12 123 15</inkml:trace>
  <inkml:trace contextRef="#ctx0" brushRef="#br0" timeOffset="126231.63">29681 9580 909 0,'-22'3'398'0,"-2"7"-221"15,2 2-65-15,6 14-79 16,7 1-13-16,8 4 6 16,2-3 3-16,8-7 9 15,2 0-1-15,9-10-1 16,2-5 2-16,3-9-5 16,1-8 1-16,1-13 0 15</inkml:trace>
  <inkml:trace contextRef="#ctx0" brushRef="#br0" timeOffset="127707.72">30232 6157 837 0,'1'-10'390'0,"-2"1"-169"0,-1 11-140 15,2 9-43-15,-2 13-35 16,2 14-3-16,6 18 11 16,-1 5 5-16,10 28 4 15,-2 6 0-15,0 30-2 16,5 11-4-16,-1 20-2 16,-8 12-1-16,0 10 1 15,-10 5 0-15,-4 8-1 16,8 6-1-16,-7 9-2 15,4-8-1-15,0 9-1 16,1-5 0-16,-1 3 1 16,6 1 1-16,-14-7 2 15,-7 3 0-15,1-2-1 16,-7-6-2-16,6-6-2 16,8 3-1-16,3-9-1 15,8 0 0-15,3-9-6 16,4-12-25-16,4-21-44 0,-4-20-49 15,11-23 70-15</inkml:trace>
  <inkml:trace contextRef="#ctx0" brushRef="#br0" timeOffset="128640.5">30942 6446 665 0,'3'-11'374'0,"-3"-4"-75"0,3 2-121 16,-3 0-43-16,6 3-45 15,0 3-4-15,5 5-23 16,-8 1-9-16,-8 7-18 16,5 6-18-16,-15 14-19 15,4 8-3-15,-9 19-1 16,-2 7 1-16,-6 8 4 15,6 5 1-15,-9-5 3 16,-1-5 1-16,9-12 12 16,0-9-32-16,6-13-102 15,5-8-103-15,4-15 122 16</inkml:trace>
  <inkml:trace contextRef="#ctx0" brushRef="#br0" timeOffset="128830.89">30669 6471 631 0,'-5'10'384'0,"1"9"-41"15,4 9-175-15,6 5-41 16,7-1-62-16,7 2-14 16,10-4-23-16,-3-8-13 15,-14-12-7 1,1 3 2-16,36 32-29 0,7 3-63 0,7 0 56 15</inkml:trace>
  <inkml:trace contextRef="#ctx0" brushRef="#br0" timeOffset="129234.74">31235 6773 881 0,'13'-49'428'0,"-13"49"-130"16,4 11-216-16,0 1-45 0,0 11-28 16,2-1-1-16,0 1-5 15,3 2 0-15,1 0 0 16,1-5 1-16,-8 0-12 15,-3-2-40-15,-2-1-237 16,-9-4 199-16</inkml:trace>
  <inkml:trace contextRef="#ctx0" brushRef="#br0" timeOffset="129425.6">31117 6796 798 0,'-11'-4'490'16,"3"-7"-59"-16,13 5-190 16,5-5-58-16,13-3-96 15,6-2-28-15,10-5-37 16,5-3-12-16,10 6-9 0,-4 2-46 16,-1 0-141-16,-12 5 127 15</inkml:trace>
  <inkml:trace contextRef="#ctx0" brushRef="#br0" timeOffset="131929.46">31017 8892 476 0,'-37'-39'260'0,"32"35"-67"15,8-3-62-15,2-5-43 16,0 0 14-16,9-1 37 16,-6 1 7-16,-3 3-8 15,-5-2-14-15,0 10-15 16,-8-6-8-16,3 2-18 0,5 2-18 15,-2-3-22-15,2 6-5 16,-1-1-2-16,0 0 3 16,0 0-9-16,1-1-2 15,0 0-10-15,0 1-4 16,0 1-7-16,0 0-2 16,0 0-3-16,0 0 1 0,0 3 3 15,0 5 0-15,-3 3 3 16,0 2-2-16,-11 39-2 15,20-23-3-15,-6 2-2 16,1 4 1-16,4-2 1 16,-8-4 2-16,12 0-1 15,-5-3-1-15,2-2-2 16,-5-5 1-16,-1-7-2 16,-4-1 0-16,6-6 2 15,5-2 2-15,-4-4 12 16,-2-3 4-16,-9-8 1 15,4-1-1-15,-4-9-9 16,8-1-2-16,-2-3-5 16,-3-5 0-16,0-5-3 15,-3 1 0-15,0-4 0 16,1 1 0-16,4 4 0 16,1 0 0-16,6 10 0 0,-6 1-1 15,0 17 0-15,-8 2-1 16,7 3-9-16,5 3-6 15,2 6 1-15,3 6 3 16,-4 13 13-16,2 7 3 16,7 9 3-16,1 5-4 15,-7-5-1-15,0 7 0 16,-6-11-1-16,0-3 0 0,3-3-30 16,1-6-36-16,-1 1 70 15,-2-5-25-15</inkml:trace>
  <inkml:trace contextRef="#ctx0" brushRef="#br0" timeOffset="133398.82">29610 8984 79 0,'-1'-2'71'0,"0"1"0"0,0 1-25 15,0-1-19-15,0 0-25 16,0 1-3-16,0-2-4 16,-2 2 1-16,2 0 2 15,0 0 2-15,0-1 81 16,0 0 35-16,1 0 34 16,-2 0 21-16,1-1-51 15,0 0-18-15,-2 1-20 16,2 0-17-16,0-1-19 15,0 1-6-15,1 0-2 16,0 1 1-16,-1-1 18 16,0-1 4-16,0 1 3 15,0 0 2-15,0 0-17 16,-2 0-3-16,2-1-3 0,-1 1-4 16,-7-5 9-16,0 4-4 15,-2 0-10-15,-31 10-4 16,31 9-22-16,1-3-3 31,5-5-4-31,1-2 1 0,-14 27-2 0,2-2-3 16,10 0 1-16,6-13-1 15,1-2 3-15,6 1 4 16,-4-3 0-16,5-4 0 0,7-1-1 16,-3-3-1-16,7-1 1 15,-2-4 1-15,2-3 3 16,-1-7 3-16,-6-2 20 15,-1-6 13-15,-9-5 9 16,1-2 0-16,-6-6-17 16,-3 0-12-16,-2 1-14 15,-3 2-3-15,1 9-19 16,1 4-32-16,3 9 30 16</inkml:trace>
  <inkml:trace contextRef="#ctx0" brushRef="#br0" timeOffset="134161.01">29676 9644 759 0,'0'-3'336'0,"0"-13"-175"16,0 4-64-16,3-30-34 16,-3 36 10-16,-4 4 17 15,-3 3 10-15,-6 10-32 16,-1 7-16-16,5 10-26 31,6-15-13-31,0 1-9 0,-10 42-4 0,13 0 0 16,9-5 0-16,10-35 1 15,2-9 1-15,4-8 6 16,2-8 3-16,2-10 15 16,-5-2 3-16,-10-8 8 15,-6-4 3-15,-14-7-12 16,3-1-4-16,-12 3 5 16,-3 7-41-16,-4 12 12 15</inkml:trace>
  <inkml:trace contextRef="#ctx0" brushRef="#br0" timeOffset="134937.16">31040 7437 502 0,'-40'-40'292'0,"32"29"-33"16,7 4-46-16,-3-1-64 15,-5 2-20-15,-5 9-44 16,1 8-20-16,-5 9-30 16,8 2-4-16,-2 12 2 15,4-2-3-15,5-4 0 16,-2 1-1-16,10-12 1 15,5-6 4-15,9-7 5 16,7 0 6-16,-5-12 8 0,-4-2-1 16,-3-5-5-16,-6-4-4 15,-6-2-8-15,-2 0-5 16,-6-4-12-16,-3 2-5 16,-6 6-47-16,11 6-41 15,-9 10-185-15,4 7 166 16</inkml:trace>
  <inkml:trace contextRef="#ctx0" brushRef="#br0" timeOffset="135325.56">31016 8070 979 0,'-11'1'424'0,"5"5"-266"16,-7 1-28-16,5 10-104 15,-1 3-18-15,6 5-10 16,13 0 9-16,-3-4 24 0,15-4 9 15,-2-11 10-15,-9-6 0 16,12-8 13-16,-10-7 2 16,1-5 9-16,6-2-3 15,-20-8-18-15,-3-2-2 16,-18-3-11-16,-3-7-7 16,2 6-20-16,4 7-9 15,10 8-17-15,-7 8-34 16,12 13-130-16,-6 1 119 0</inkml:trace>
  <inkml:trace contextRef="#ctx0" brushRef="#br0" timeOffset="136193.21">31025 9597 640 0,'-20'-15'409'0,"-2"3"4"0,-2 8-243 15,6 8-59-15,3 14-65 16,-8 3-16-16,18 12-22 16,-4 2 3-16,10-5 21 15,12-3 10-15,0-12 3 16,2-2-5-16,-2-13-9 15,4 0-2-15,-2-7 11 16,3-4 3-16,-6-7-2 16,4-2-5-16,-5-8-8 15,-8-5-4-15,-2 2-6 16,-5-7-3-16,-4 9-8 16,-4 7-2-16,1 12-64 15,-2 10-46-15,5 10-414 16,-2 8 349-16</inkml:trace>
  <inkml:trace contextRef="#ctx0" brushRef="#br0" timeOffset="136566.28">30928 10424 830 0,'0'-6'398'16,"-6"5"-99"-16,13 8-261 15,-5 0-27-15,9 4-20 16,2-1 9-16,-7-6 37 15,5 1 19-15,4-10 24 16,1-3 12-16,5-6-9 16,-2 2-4-16,-3-4 12 15,-7-1-4-15,-7-3 2 16,-1 2-8-16,-4-5-25 16,-2 1-13-16,-1 1-28 15,-4-3-6-15,0 2-44 16,-6-1-2-16,12-7 18 15</inkml:trace>
  <inkml:trace contextRef="#ctx0" brushRef="#br0" timeOffset="137581.68">31717 5898 1030 0,'-9'0'429'0,"3"6"-251"15,-1 14-97-15,4 6-35 16,0 29-12-16,3 11 0 15,5 19-16-15,-1 6-8 0,2 4-5 16,-1 11 0-16,0 13-1 16,-4 9 0-16,2 18-1 15,-3 11 2-15,-1 4 1 16,-1 6 0-16,2 15 1 16,-1-10-1-16,1 11 0 15,4 8 1-15,-4-11-2 16,3 11 2-16,1-1-2 15,-4-5-1-15,-1 16 0 16,-3 1 0-16,2 9-1 16,-2 2 1-16,-5-5 2 15,1-5 1-15,-1-16 3 16,-1-7 0-16,3-19-2 16,1-1 0-16,1-21 0 15,-1-7-21-15,-4-8-24 16,0-13-15-16,-2-16-40 15,6-12-35-15,0-24 85 16</inkml:trace>
  <inkml:trace contextRef="#ctx0" brushRef="#br0" timeOffset="138610.85">32260 6236 556 0,'0'-1'347'0,"4"-6"-29"16,-3 2-61-16,-1 4-125 16,0-2-41-16,0 2-34 15,0 0-12-15,0 1 3 16,-4 33 5-16,-15 42-15 16,1-31-9-16,-1 5-15 15,2-4-2-15,2 3-3 16,0-2 0-16,4-2 1 15,2-5 0-15,4-11-31 16,-4-2-45-16,8-8-380 16,0 0 310-16</inkml:trace>
  <inkml:trace contextRef="#ctx0" brushRef="#br0" timeOffset="139001.75">32031 6216 810 0,'-6'-3'411'16,"4"7"-123"-16,4 7-155 16,4 5-43-16,2 4-25 15,10 1-8-15,2 2-11 16,0-2-14-16,14 2-18 0,0 4-6 15,3-5-3-15,8 3 0 16,-2 2 20-16,1-4-40 16,4 5-142-16,-4 0 118 15</inkml:trace>
  <inkml:trace contextRef="#ctx0" brushRef="#br0" timeOffset="140304.32">32714 6452 547 0,'-45'-13'355'0,"35"10"-8"0,5-3-61 16,1-2-102-16,8 5-31 16,-4-1-41-16,0 3-18 15,0 0-12-15,-1-1-6 16,1 2-21-16,0 0-11 15,0 0-28-15,0 0-9 16,0 3-5-16,8 18 0 0,16 36 0 16,-10-29-1-1,3 3 0-15,-1 0 1 0,7-6 1 16,-7-2 0-16,-4-9 1 16,-3-3 1-16,-1-11 9 15,0 2 18-15,-2-8 24 16,3-2 7-16,3-11 8 15,-1-9-10-15,4-7-5 16,-1-11-5-16,2 0-17 16,4-1-6-16,2 6-22 15,-5 2-3-15,-2 9-3 16,2 4 0-16,-13 7-3 16,0 7 0-16,2 4-56 15,-3-1-47-15,8 7 67 16</inkml:trace>
  <inkml:trace contextRef="#ctx0" brushRef="#br0" timeOffset="142096.21">32353 7983 413 0,'5'-7'291'16,"-3"-3"33"-16,-1 4-58 16,0 0-75-16,-1-2-11 0,0 7-30 15,0-2-22-15,0 2-24 16,0 0-5-16,0-1-8 15,-1 1-11-15,0 0-17 16,0-1-10-16,0-3-9 16,1 3-2-16,0-1-8 15,-3 2-7-15,3-1-14 16,-1 1-4-16,1 0-3 16,0 0 1-16,-1 0-3 15,1-2-2-15,0 2-3 16,0 0-1-16,0-1 0 15,0 1 2-15,0 1 0 16,0 0 0-16,5 21 0 16,8 32 0-16,-9-25 1 15,-4 0-1-15,1 3 2 16,3-3-1-16,-4-5 1 16,0-1 1-16,4-8-2 15,-4 0 1-15,3-2-1 0,2-6-1 16,-3-5-21-16,-1-1-29 15,-1 0-25-15,-1 0 39 16</inkml:trace>
  <inkml:trace contextRef="#ctx0" brushRef="#br0" timeOffset="143379.35">32334 7291 423 0,'13'-56'287'16,"-20"54"-1"-16,0 1-56 16,1 1-92-16,-1 2-27 15,-3-2-44-15,0 8-23 0,-1 0-36 16,1 11-8-16,3 12 0 15,4-1 0-15,1 13 3 16,2-4-2-16,11-5-5 16,-1-5 18-16,9-11 18 15,3-3 11-15,3-10 32 16,-3-4-5-16,7-6-1 16,-5-8-5-16,-2-7-16 15,6-2-10-15,-11-7-8 16,2-1-2-16,-12-7-5 15,-3-1-3-15,-6 1-11 16,-6 4-4-16,4 15-7 16,-13 7-26-16,-9 12-103 15,-11 7 91-15</inkml:trace>
  <inkml:trace contextRef="#ctx0" brushRef="#br0" timeOffset="144654">32555 8718 530 0,'-8'-17'359'0,"-21"-30"33"16,13 27-175-16,3 6-86 0,3-1-27 15,0 1-26-15,-7 3-8 16,-7 1-26-16,-6 5-15 15,4 9-19-15,-1 9-10 16,-1 21-7-16,-2 11-4 16,-1 15-4-16,7 12 2 15,8-7 4-15,9-5 1 16,14-15 9-16,4-9 4 16,13-16 6-16,5-3 6 15,3-16 8-15,4-2 7 0,1-16 21 16,-4-4 12-16,1-12 5 15,-6-1-5-15,-10-5-17 16,2-1-12-16,-16-10-15 16,-3-9-6-16,-9-2-8 15,-10 6-20-15,-3 15-72 16,-2 17-80-16,-1 17 99 16</inkml:trace>
  <inkml:trace contextRef="#ctx0" brushRef="#br0" timeOffset="145227.31">32465 9339 613 0,'-8'-17'366'15,"-6"3"-10"-15,-3 8-194 16,-5 4-46-16,-6 14-29 16,3 1-18-16,0 20-32 15,3 9-13-15,2 5-14 16,7 3-1-16,9-6-4 15,4-2-2-15,12-12 0 16,5-9 0-16,4-8 3 0,2-7 4 16,9-12 6-16,-3-5 5 15,-1-16 14-15,7-2 2 16,-15-11 29-16,4-3 8 16,-2 0-4-16,-17 2-2 15,-5 2-35-15,-15 1-12 16,-7 10-8-16,5 8-29 15,-6 8-70-15,4 5-97 16,-5 7 106-16</inkml:trace>
  <inkml:trace contextRef="#ctx0" brushRef="#br0" timeOffset="145819.99">32566 10092 1202 0,'-40'-38'529'16,"29"20"-249"-16,-6 5-162 15,4 2-40-15,-12 9-33 16,2 5-18-16,-2 15-22 16,1 10-7-16,5 16-8 15,1 9 2-15,9 7 1 16,4-9 1-16,6-6 2 16,8-6 0-16,7-12 1 15,3-2 0-15,9-9 0 16,4-6 1-16,-1-12 2 15,4-6 0-15,-5-6 2 16,-4-9 3-16,0-7 1 16,-5-4 2-16,-5-7 6 15,-6-7 1-15,-9 0 5 16,-6-7 0-16,-15 5-3 16,7 8-3-16,-16 6-8 15,7 12 4-15,-2 11-49 0,-4 3 154 16,-4 12-93-16</inkml:trace>
  <inkml:trace contextRef="#ctx0" brushRef="#br0" timeOffset="156441.38">27120 10347 88 0,'7'-8'98'16,"-2"2"44"-16,2-1 8 16,0-1-2-16,0-1-19 15,-3 1-24-15,1 2-18 16,-3 3-38-16,-1 1-12 16,1-3-19-16,-2 4-5 0,0 0-6 15,6 1-1-15,20-1 2 16,30 0 15-16,-21-9 13 15,1 0 2-15,4 3-3 16,3 1-16-16,-1 8-15 16,3 4-2-16,-4 4-1 15,2 5 0-15,-8-1 0 16,-4 1 1-16,0-6 0 16,-3-4 0-16,10 0 0 15,-5-1 1-15,2-8 0 16,0 3-1-16,0-5 0 15,5-3 1-15,-7 2-2 16,1 0 1-16,1 1 0 16,4 0-1-16,12 0 0 15,2-1 0-15,-7-2 0 0,5-2-1 16,-4 1 0-16,5 2 0 16,7-3 1-16,-1 3-1 15,-3-3 1-15,1 3 0 16,-2-1-1-16,8 4 0 15,0-4 0-15,2 1 1 16,9-5-1-16,-8 0 0 16,0 0 0-16,3 4 0 0,-4 4 0 15,5 4 0-15,-11-1 0 16,-8 1 0-16,-5-2 1 16,-4-5 0-16,7 1 0 15,11-5 0-15,11-2-1 16,8 0 1-16,-2-3-1 15,4 1 0-15,-3 6 0 16,-5-1-1-16,2 11 1 16,-8-1 0-16,-1 2 0 15,0 2 0-15,-4 0 0 16,0 2 0-16,3-4 0 16,-4 1 0-16,5-5 1 15,4-4 1-15,5 1 0 16,7-6-1-16,-2 2 0 15,-2 0-1-15,-6 0 0 16,-2 2 1-16,3-2 0 16,6 0 0-16,1 2 1 0,-10-7-1 15,-2 4 0-15,-6-2 0 16,-12 3 0-16,8 3 0 16,-8-3 30-16,-1 2 11 15,14-2 2-15,-2 4 1 16,15-3-31-16,7 2-10 15,-6-4-1-15,3-1-1 16,-10 1 0-16,-3 3 1 0,-1 4 1 16,-22-3 1-1,-23 3 3-15,2 3 2 16,65-11-1-16,4-3 0 0,0-2-3 16,-22 4-2-16,1-2-2 15,1 8 0-15,1-6 0 16,-10 4 1-16,-13-3 1 15,-1-4-1-15,-11-2 3 16,3 0 1-16,-3 1 3 16,-5 2 1-16,-3 1-2 15,-6-3 0-15,-2-2-2 16,-2 0 0-16,-7-2 2 16,-3-1-1-16,-12-1-1 15,-5 3-2-15,-13-3-2 16,-5 1-2-16,-10-2 0 15,-6-8 0-15,-4 7-1 0,-4-7 0 16,5 9-3-16,-10 0-1 16,-3 9 0-16,0 6-1 15,-13 5 2-15,5 5 0 16,-4-2 2-16,-2 2 1 16,4 0 0-16,0-4 1 15,-3-3 1-15,-2 0-1 16,0-6 0-16,1 4-1 0,7 2 0 15,9 5 0-15,-3 3 0 16,6 0 0-16,-12 2-1 16,-1-2 1-16,-2 8 0 15,-4-7 0-15,8 2 1 16,3 1 0-16,5-7 0 16,6 2-1-16,6-1 1 15,-1 2-1-15,-7-1 0 16,-1 5 0-16,-3 1 0 15,1 5 0-15,-2-2 0 16,-9 1 0-16,5 0-1 16,-2-1 1-16,-7 1 0 15,4 2 0-15,-4 0 0 16,2 0 0-16,8 3 0 16,2-1 0-16,3-1 0 0,0-1-1 15,2 0 1-15,-9 1 0 16,-10-8 1-16,-3 1 1 15,-11 0-1-15,11-1 0 16,6 0 0-16,-2-1-1 16,4-3 0-16,3 3 1 15,0-2-1-15,7 0 1 16,1-1 0-16,-1-1 0 0,-3 0-1 16,5-2 1-16,0 2-1 15,-6 0 2-15,-11-1-2 16,-8 1 0-16,-3 2 0 15,27 2 0 1,27-2 0-16,3-1 0 0,-84 13 0 16,1-1 0-16,-1-1 1 15,30-3 0-15,10-6 1 16,0-2 0-16,14-3 3 16,9 0 1-16,0-2-1 15,-1 2 0-15,-11 4-4 16,-12 3 0-16,-4 2 0 15,0 7-1-15,-2-1 1 16,-3 5-1-16,-1 1 0 16,3-2 0-16,2 1 0 15,5 5-2-15,5 6 1 16,5-6-1-16,-5 4 2 0,11-4 0 16,0-4 0-16,-4 4 0 15,7-3-1-15,-1-3-2 16,11 1-1-16,14 4-2 15,9 2-1-15,1-2-1 16,12 1-1-16,6 5-2 16,12-1 1-16,11 4-2 0,27 3 2 15,10 2 3-15,19-3 1 16,7-1 3-16,-3-7 3 16,4-1-20-16,-3-5-75 15,-3 1-83-15,-1 4 105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31:51.0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15030 6611 237 0,'-29'-6'119'0,"12"5"-45"16,3 0-5-16,10-1-33 15,3 2-23-15,6 6-19 16,-5-6 0-16,0 0 7 16,3 0 2-16,19 2-1 15,41 0-2-15,-21-8 0 16,10 2-2-16,21 2-1 16,-7-3-1-16,11 3-1 15,1-1 0-15,-2 3 2 16,14-1 0-16,15 2 3 15,-1 2 0-15,12-1 2 16,-3 5-1-16,8-3-1 16,-3-2 2-16,8 1 1 15,0-2 1-15,1-1 0 16,7-1-1-16,-2 0-2 0,-1 1 0 16,2 4-1-16,-4 4 0 15,4-6 0-15,3 1 0 16,3-2 0-16,7-1 0 15,2 3 0-15,0 0 0 16,-3-2 1-16,1-2 0 16,4-3 1-16,7 1-1 15,3-3-1-15,-2-4 0 16,-1 7 0-16,-2-5 0 0,-5-2 0 16,-3 5 1-16,10-3 0 15,-4 5 0-15,1 2-1 16,3 1 2-16,2 4-1 15,2 2 0-15,4 1 0 16,10 3 0-16,-2 0 1 16,-2 1 1-16,9-4 0 15,-2 4 0-15,-5-3 0 16,8-3-1-16,-8 2 1 16,-3-8-2-16,4 4-1 15,-2-3 0-15,-10 0-1 16,4 5 0-16,0-7 1 15,-4 2 0-15,-1-7 2 16,-5-5 1-16,-11-4 2 16,-8 3 3-16,-24-9 5 0,-13 0 4 15,-17-10 76-15,-11-5 5 16,-16-2 5-16,-7-4-1 16,-24 0-72-16,-5-5-6 15,-15-9-7-15,-5-5-3 16,-18-11-6-16,-11-3-1 15,-23 2-5-15,-16 6-1 16,-18 11-2-16,-9 1-2 16,-12 1-1-16,-19-11 0 0,-20-6 1 15,-8 3-1-15,-25 2 2 16,-8 9-1-16,-17 7 2 16,-14 6 0-16,-15 0 1 15,-11 3-1-15,-16 2 0 16,-8 6 0-16,-14 7 0 15,-5-2 1-15,-9 10 0 16,-2-5 1-16,-7 15 0 16,-5-1 0-16,-2 10 3 15,5 1 2-15,-5 8 6 16,13 4 1-16,9 4-2 16,-6 6-3-16,27 8-5 15,-9-8-2-15,16 7 0 16,6-7 1-16,0-7-1 15,19 6 1-15,0-6 0 16,16 4 0-16,12 1-1 0,-1 0 0 16,24 1-1-16,-5 1 0 15,14 2 0-15,13 3 0 16,2 4-1-16,13 7 1 16,11 0-1-16,6 8-1 15,19 0 0-15,6-4-1 16,18 4-1-16,8-8-3 0,26 1-5 15,17 6-3-15,26 3-4 16,10 5-1-16,17 18 6 16,10-1 2-16,21 7 8 15,16-3 2-15,12-9 4 16,3-2-30-16,10-2-150 16,3 5 127-16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32:02.4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2726 9913 116 0,'3'-27'127'16,"-2"2"-5"-16,-1 4 15 15,-3 2-17-15,-9 4-68 16,-9 4-19-16,-16 11-19 15,-9 9-4-15,-17 9 13 16,-9 5 9-16,-17 5 10 16,-4 7 1-16,-8 11-15 15,2 9-11-15,9 23-16 16,-3 13-3-16,3 29-5 16,5 12-1-16,7 30 1 15,13 11 0-15,21 18 1 16,9 10 1-16,14-8 0 0,6 4 1 15,12 1 1-15,3-4 1 16,8 8 0-16,0-5 1 16,5 4 0-16,0-7 1 15,6-11 0-15,3-7 1 16,0-16 23-16,7-7 15 16,-4-17 41-16,0-3 28 0,-4-14 11 15,-5-3-3-15,1-14-32 16,3-7-27-16,13-11-36 15,8-9-14-15,16-12-12 16,5-9-1-16,14-14-15 16,18-14-34-16,25-12-167 15,11-8 149-15</inkml:trace>
  <inkml:trace contextRef="#ctx0" brushRef="#br0" timeOffset="6019.82">8114 12099 285 0,'0'0'139'0,"-2"0"-46"15,2 0 12-15,0 0 12 16,-1 0-3-16,1 0-13 15,0 0-14-15,0 0-27 16,0 0-11-16,0 0-9 16,0 0 2-16,0 0-5 15,0 0-5-15,0 0-4 16,0 0-7-16,0 0-12 0,0 0-3 16,0 0-3-16,4 3 0 15,12 4 1-15,33 14 2 16,-26-17 1-16,2-1 1 15,-2 1-2-15,0 1-1 16,-11-3-2-16,2 5 0 16,1 0-1-16,-1-5 0 15,16-2 1-15,-9 0 0 16,4-2 9-16,3-1 8 16,4-2 4-16,2 0-1 0,2 2-8 15,-1-1-7-15,-3 2-3 16,3-1 0-16,-2-3-1 15,0 2 1-15,7 0-2 16,-5 1 0-16,2 1-1 16,8 2-1-16,-8-4-1 15,9-1 1-15,5 4-1 16,-8-4 1-16,5 3 0 16,-4 2 0-16,4 0-1 15,-4-3 1-15,6 1-1 16,3 2 0-16,2-1 0 15,-3-1 0-15,-2 0 0 16,0 0 0-16,1 2 0 16,6-2 1-16,6 2-1 15,4 0 0-15,6 0 0 16,-12-1 1-16,0-3-1 0,-4 2 1 16,-4-3 0-16,9 3 0 15,-7 1 5-15,-3-1 3 16,4 2 2-16,-6 0 0 15,3 2-3-15,3-2-3 16,0 0-3-16,8 1 0 16,4-2-1-16,-4-2 1 15,4-1-1-15,4 1 1 0,-4-1 1 16,2-1 0-16,1 2 3 16,-2-5 4-16,-1 1 14 15,4 2 1-15,3 3-1 16,1-1-4-16,10 1-13 15,-4 2-4-15,1-6 0 16,-5 3 0-16,-1 1-1 16,1 1 0-16,-1-1 0 15,-3 2 0-15,-8-1 1 16,-2-1 0-16,-9-5 0 16,5 2-1-16,0-1 0 15,-2-3 1-15,-2 3 0 16,-2 0 0-16,-7-4 1 15,-2 4-2-15,-11 0 0 16,-1 0 0-16,-10 2-1 16,-5-1 1-16,-7 4-67 0,-6-4-82 15,5 4 94-15</inkml:trace>
  <inkml:trace contextRef="#ctx0" brushRef="#br0" timeOffset="9931.35">15378 12108 176 0,'-2'-5'100'0,"-8"-2"-18"15,10 3-26-15,-5 1 3 16,2 3-11-16,3-2-1 15,0 1 19-15,0 0 9 0,0 0-7 16,0-1-12-16,0 1-30 16,13 0-13-16,16 2-7 15,23 7 1-15,-20-2-3 16,2 2 1-16,2-4-2 16,7-2-1-16,5-2 1 15,13 0-63-15,14-6 45 16</inkml:trace>
  <inkml:trace contextRef="#ctx0" brushRef="#br0" timeOffset="10462.92">16274 12146 430 0,'-17'-4'148'0,"6"3"-134"16,5 1-11-16,2 0 24 16,4 0 22-16,0-1 47 15,0-1 24-15,0 1 10 16,0 0-8-16,0-1-35 16,12-6-21-16,16-5-32 0,35-2-9 15,-23 16-12-15,9 4-4 16,10-1-7-16,4 1 0 15,10 1-85-15,4-2 63 16</inkml:trace>
  <inkml:trace contextRef="#ctx0" brushRef="#br0" timeOffset="16803.46">5427 11034 483 0,'-1'-2'189'0,"-10"0"-136"0,-19 1 4 16,-24 1-3-16,31 0-7 16,3-4-2-16,-2-3 1 15,0 0 9-15,-1-7 1 16,-10-2-5-16,-3-2-6 15,-13 0-22-15,-8-2-10 0,-11 1-9 16,-3 2 0-16,-7 0-2 16,6 1 1-1,-10 1 1-15,-1-2-1 0,-7 5-2 16,0 9 0-16,2 5-2 16,3 9-1-16,16 10-1 15,-14-2 0-15,7 5 1 16,0 9-1-16,3 1-2 15,15 5-2-15,18 6-2 16,6 6-1-16,7 9 2 16,7 1 1-16,5 18 3 15,1-2 1-15,2 5-1 16,2 12 1-16,3 8-1 16,3 10 1-16,4 12 2 15,3-2 0-15,5 3 0 16,2 2 1-16,7 2-2 15,3 2 2-15,2 8-1 0,1 0 1 16,-4 4 0-16,-6-4 1 16,6 0 0-16,-5-6-1 15,3-5 0-15,7-5 0 16,4-11 0-16,6-7 0 16,9-11-1-16,8-1-1 15,2-7 1-15,-5 1 0 16,5-13 0-16,-4-10-1 0,3-23 0 15,13-18 1-15,18-34 1 16,2-21 1-16,17-24 2 16,0-14-1-16,-7-13 0 15,5-13 1-15,-10-14 3 16,2-4 3-16,-18-16 8 16,-12-5 4-16,-14-17 1 15,-15-5-1-15,-10-10-6 16,-7-2-4-16,-9 6-2 15,-4 5 0-15,-8 8 39 16,-4 3 9-16,-8 3 16 16,1 5 2-16,-5 1-35 15,-1 3-10-15,0 6-18 16,1 0-5-16,3 0-8 16,-1 0-4-16,6 1-37 0,-8 3-32 15,1 15-163-15,6 8 152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32:40.3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76">
        <inkml:traceFormat>
          <inkml:channel name="X" type="integer" max="12372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4-06-27T17:37:05.946"/>
    </inkml:context>
    <inkml:context xml:id="ctx2">
      <inkml:inkSource xml:id="inkSrc14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2" timeString="2024-06-27T17:46:40.738"/>
    </inkml:context>
  </inkml:definitions>
  <inkml:trace contextRef="#ctx0" brushRef="#br0">4101 3818 643 0,'-37'-20'357'16,"33"9"-80"-16,2 4-172 15,12-2-50-15,-6 6-53 0,6-1-4 16,-4 3 17 0,-8-2 8-16,4 6 28 0,-2-3 16 15,0 0 3-15,0 0 2 16,0 0-10-16,0 0-8 16,0 0-11-16,6 3-2 15,12 1-13-15,31 39-7 16,-29-34-7-16,3 1-6 15,-1 2-2-15,-4 3 0 16,-3-1 5-16,-3 2 2 16,-4-4 7-16,-2 1 8 0,-2-6-61 15,1-1-52-15,5-6-275 16,3-10 229-16</inkml:trace>
  <inkml:trace contextRef="#ctx0" brushRef="#br0" timeOffset="409.14">4540 3574 740 0,'0'0'405'0,"0"1"-98"16,-3-1-186-16,2 0-58 15,0 0-50-15,0 0 0 16,-3 16 7-16,-3 6-1 16,-5 33-2-16,-1-34 0 15,10 7 1-15,-1 1 2 16,-14 5-1-16,10 2-3 16,-6 7-7-16,5-1-3 15,7 6 0-15,-4-1 0 16,-1-4-1-16,4-3 1 15,-2-12 1-15,1 1-1 0,2-7 2 16,-3-2-2-16,0 0-1 16,2-3-1-16,1-1 1 15,2 0-1-15,-4-4 2 16,4 2 1-16,-1-7-1 16,0 3 2-16,2-6 15 15,3 4-39-15,1-6 16 16</inkml:trace>
  <inkml:trace contextRef="#ctx0" brushRef="#br0" timeOffset="1206.46">4269 3884 191 0,'-2'0'75'0,"1"0"-51"16,1 0 23-16,0 0 17 15,0 0 15-15,0 3 17 16,3 2-34-16,1 2-24 15,1 2-15-15,9-2-14 16,29 32 3-16,-31-29-8 16</inkml:trace>
  <inkml:trace contextRef="#ctx0" brushRef="#br0" timeOffset="8468.08">5518 4881 453 0,'1'-6'283'16,"3"0"-31"-16,-4 5-111 15,0-1-28-15,0 0-41 16,0-1-7-16,0 2-33 15,0 0-17-15,0 0-15 16,0 0-6-16,0 1 2 16,0 0 3-16,0 0 1 15,0 9 0-15,-1 12 0 16,-6 29 0-16,7-26 1 0,0-4 0 16,-1-3 2-1,2 1-1-15,-1-3 0 0,0-1 0 16,-3-5-2-16,3 0 0 15,3-5 25-15,0 2 4 16,6 1 3-16,-2-4 0 16,5 1-25-16,2 2-2 15,0-2-3-15,8 1-2 16,-10 0 0-16,10 3 0 16,-2-2 0-16,-9-5-7 0,12 2 43 15,-8-1 4-15,1-4 4 16,1 2 9-16,-10 0-44 15,3 2-1-15,-3 1-4 16,2 2-1-16,2-1 0 16,1-3 0-16,2-1 0 15,-1-1 0-15,4-2-1 16,3-1-1-16,1-3-1 16,-5 5 0-16,4 0 0 15,-4-2 0-15,10 5 1 16,0-4-1-16,-2 1 1 15,7 2-1-15,-4-2 1 16,8 2-1-16,-12-5 0 16,0 0 0-16,9 3 0 15,-11 3 0-15,15-1 0 0,-7 1 0 16,-8-1 0-16,3-1 1 16,-3 0 0-16,0-1-1 15,1 1 0-15,4 1 0 16,2-1-2-16,1 0 1 15,2 2 0-15,-4 0 0 16,5 2 1-16,1-2 0 16,-3 0 0-16,7 0 1 0,1 4 0 15,-7-5 0-15,10-3-1 16,-5 0 1-16,5 1-1 16,2-1 0-16,-3 4-1 15,-2-1 1-15,-6-1 0 16,1 1 0-16,2 1 1 15,2 1-1-15,2-5 0 16,-2 3 0-16,-1-2 0 16,1-1 0-16,-3 3-2 15,7 0 0-15,-1 4 1 16,-4 1 1-16,2-5 0 16,1 1 0-16,-4-3 1 15,-2 0 1-15,2 4-1 16,-4-2 1-16,0 0-1 15,2-4 0-15,4-3-1 16,-2 3 0-16,-1 3-1 16,-10 0 0-16,-2 1 0 0,-3 0 1 15,3-2 0-15,5 2 0 16,-6 2 1-16,2-1 0 16,-3-1 0-16,-3 5 0 15,2-5 0-15,1 1-1 16,1-1 0-16,-3-1 0 15,3 2 0-15,-2-1 0 16,5 5-1-16,0-5 1 0,1 0 0 16,0 2 0-16,2 1 1 15,4-1-1-15,-3-2 0 16,0 0-1-16,-2-1 0 16,6 1 0-16,-2 0 1 15,2 0-1-15,1-1 1 16,-1 2 0-16,2-5 0 15,1 4 0-15,-4 0 0 16,1-3-1-16,2 4 0 16,8 1-2-16,4 4 0 15,6 0 1-15,-7-2 2 16,-3-3 0-16,-3-1 0 16,3 2 2-16,5 2-1 15,3-2-1-15,-1 1 2 16,-1-3-2-16,3 3 1 0,-2-1-1 15,4-2 1-15,-5 4-1 16,-7-4 2-16,-5 1-1 16,-2 1 0-16,2-2 0 15,3-2-1-15,1-5 0 16,1 1 0-16,1 7-1 16,2-2 0-16,2 1 1 15,5 1 0-15,3-1 0 16,-2-1 0-16,5 1 1 0,-3-4 1 15,-7-6 0-15,2 5 1 16,-5 3 0-16,0-3-1 16,2 5 1-16,4-1-1 15,-4-6-1-15,1 7 1 16,-3-7-1-16,-8 5 1 16,-6 1 0-16,-10-3-1 15,-3 4 1-15,-3-6-1 16,6 6 2-16,4 0-1 15,-2 0-1-15,1 1 0 16,-1-2 0-16,-3-3-1 16,1 2 1-16,-2 1 2 15,0-9 1-15,-9-3 7 0,-2-2 3 16,-3-9 48 0,-1 2 3-16,-2-1-4 0,1-3-3 15,-2 3-49-15,1-1-5 16,2 8-4-16,-3 4 1 15,0 1-1-15,0 7 1 16,-4-2-1-16,2 4 0 16,-2 2-40-16,3 0-44 15,0 0 54-15</inkml:trace>
  <inkml:trace contextRef="#ctx0" brushRef="#br0" timeOffset="30420.89">14509 2652 781 0,'0'-15'439'0,"-1"12"-103"16,1-6-82-16,0 9-134 16,0 0-33-16,4 0-21 15,-4 0-12-15,0 0-1 16,0 0 0-16,3 9-2 15,2 7 3-15,48 36-9 16,-30-33-8-16,8 4-16 16,-1 2-8-16,1 0-7 0,3 1-1 15,-6-1-1 1,-2 2-1-16,3-1 1 0,-9-4 0 16,6-3 1-16,1 2 0 15,-4-5 2-15,5-1-27 16,-1-1-121-16,2-11-105 15,-4-16 141-15</inkml:trace>
  <inkml:trace contextRef="#ctx0" brushRef="#br0" timeOffset="30721.31">15175 2598 900 0,'-5'-13'524'0,"-6"6"-76"15,1 2-191-15,7 7-160 16,-2 6-29-16,-1 16 4 16,-5 8 2-16,-7 14 7 15,0 2-5-15,-6 28-33 16,1 8-13-16,-9 11-16 16,-14 1-7-16,13-5 0 15,-2 4-2-15,8-4 1 16,10 5 0-16,-8-13-1 15,7-10-1-15,1-18-2 0,14-14 20 16,14-10-114-16,2-12-69 16</inkml:trace>
  <inkml:trace contextRef="#ctx0" brushRef="#br0" timeOffset="31792.84">15558 3044 1056 0,'2'0'420'0,"5"-9"-263"15,6 6-17-15,7-2-21 16,2-1 1-16,2-4-24 16,1 4-16-16,4-2-39 0,-2 2-16 15,1 4-18-15,-3 0-5 16,-2-6 1-16,4 5-1 16,-4 1-8-16,-1-1-36 15,-5 3-142-15,-4 1-143 16,-5 3 195-16</inkml:trace>
  <inkml:trace contextRef="#ctx0" brushRef="#br0" timeOffset="32003.3">15612 3237 1094 0,'5'-1'521'15,"8"-3"-226"-15,15-3-169 16,10 3-49-16,8 1-63 16,-3-2-4-16,2 1-108 15,3-4-370-15,10 8 326 16</inkml:trace>
  <inkml:trace contextRef="#ctx0" brushRef="#br0" timeOffset="32955.9">16439 3724 607 0,'-6'6'302'0,"1"0"-97"0,5-2-64 15,0-3-19-15,0-1 10 16,0 0 14-16,0-1-12 15,-2-1-19-15,0 1-13 16,0-19-9-16,1-44-1 16,8 24-15-16,-6-5-17 15,-2-7-17-15,-10-3-7 16,7-5-14-16,6 2 0 16,-10-5-4-16,10 1-4 0,-2-6 1 15,-2-5-4-15,17-3-5 16,4 6 1-16,3 11-2 15,2 9-4-15,2 19-2 16,-4 6-2-16,2 9-1 16,6 6-1-16,-4 2 0 15,4 6 2-15,-5 4-2 16,-2 8 1-16,-4 6-2 16,-5 3-1-16,-8 7 2 15,-7 1 0-15,-7 2 4 16,-5-4 0-16,-1 2 2 15,0-6 1-15,9-10 0 16,0 1-1-16,5-6-1 16,0-1 0-16,1 2-2 15,3-3 0-15,2-3 0 16,4 6 1-16,4-1 0 0,4 2 1 16,0 6-2-16,5 5 1 15,4 2 0-15,-4-2 0 16,2 6 1-16,-7-4 0 15,-9-2 0-15,-9 1 1 16,-11-7 3-16,-5 2 1 16,-14-1 6-16,1 3 8 15,-13-6 23-15,0-2 6 0,-4-8 2 16,2-1-5-16,9 0-24 16,3-6-6-16,9-4-9 15,7 3-4-15,1-1-5 16,6 1-2-16,12 4-49 15,-1-2-34-15,13-4-162 16,6 7-97-16,7 0 213 16</inkml:trace>
  <inkml:trace contextRef="#ctx0" brushRef="#br0" timeOffset="33270.37">17035 3198 617 0,'1'16'314'16,"6"5"-73"-16,2-1-74 16,4-4-28-16,5-1-7 15,-2-7-16-15,1-3-12 16,0-5-8-16,3-1-17 15,-1-6 24-15,-6-4 12 16,-6-4-7-16,1-1 6 0,-8-1-43 16,2 1-13-16,-8 3-31 15,-9 2-12-15,-8 4-15 16,-6 4 3-16,0 3-78 16,4 0-89-16,17 2 108 15</inkml:trace>
  <inkml:trace contextRef="#ctx0" brushRef="#br0" timeOffset="33599.25">17652 2808 1208 0,'-24'-28'513'0,"19"33"-268"15,-1 14-172-15,1 10-45 16,-1 11-22-16,7 7-2 0,6 2-2 15,-1-5 1-15,9-4 0 16,-5-5 26-16,1-4-99 16,-2 2-88-16,-4-5 107 15</inkml:trace>
  <inkml:trace contextRef="#ctx0" brushRef="#br0" timeOffset="33770.08">17522 3036 1290 0,'9'-14'556'15,"7"-7"-295"-15,10-2-174 16,5 5-52-16,10 1-49 16,-3 3-42-16,7-1-153 0,8 1 139 15</inkml:trace>
  <inkml:trace contextRef="#ctx0" brushRef="#br0" timeOffset="34703.87">18170 3673 525 0,'-5'-3'347'0,"-2"-9"22"15,-25-40-177-15,31 27-22 16,-4-1-9-16,5-3 5 16,-2-1-22-16,-1-4-15 15,-6-2-32-15,-1-1-21 16,2-2-26-16,-5-6-7 15,17-2-15-15,-8-5-4 16,4 2-1-16,5-8-3 16,-4-4 1-16,12 5-2 15,0 5-5-15,-3 6 0 0,4 12-5 16,-3 6-2 0,0 3 0-16,5 3-3 0,5 9-4 15,1-2 0-15,2 6-2 16,2 3 0-16,3 4-2 15,1 4-1-15,0 7 1 16,-1 2 0-16,-1 6 2 16,-8 2 0-16,-11 0-1 15,-8 2 2-15,-9 4-1 16,-4-3 0-16,-6 0 2 16,2-1 0-16,-2-4 1 15,2-4 1-15,2-7 2 16,3-2-1-16,1-7 0 15,3 2-1-15,2 0-1 16,-1-1 0-16,4 2-1 16,0 0-1-16,2-2-2 0,0 2-1 15,0 0 1-15,0 0 1 16,0 0 1-16,10 0 1 16,2 2 0-16,6 1-2 15,29 19 1-15,-25-8-1 16,4 9 0-16,-10 0 1 15,4-5 1-15,-12 4 0 0,-5-7 1 16,-3-3 1-16,-9 3 3 16,-2-2 1-16,-11 2 1 15,-3 3 6-15,-7-6 14 16,-1-4 7-16,1-2 6 16,3 0-2-16,0-12-16 15,5 1-5-15,7 3-11 16,4-4-2-16,3 3-60 15,3-5-57-15,7 2-96 16,1-4-114-16,16 5 207 16</inkml:trace>
  <inkml:trace contextRef="#ctx0" brushRef="#br0" timeOffset="34923.76">18691 3086 1273 0,'3'14'512'16,"-1"6"-330"-16,8 2-86 0,-8 1-60 16,6 5-16-16,-1-3-10 15,-1 0-4-15,-1 0 0 16,0-5-12-16,3-1 5 15</inkml:trace>
  <inkml:trace contextRef="#ctx0" brushRef="#br0" timeOffset="37429.98">19442 2705 783 0,'32'-34'396'0,"-32"28"-128"15,3 3-107-15,-6-3-25 16,1 3-46-16,1 3-18 15,0 0-22-15,0 0-10 0,0 1 3 16,-12 19-1-16,-38 36-6 16,29-27-6-16,-2 8-12 15,-4 0-2-15,2 5-7 16,1-2-1-16,1-3-1 16,5-4 0-16,2-8-1 15,5-1 18-15,1-9-76 16,-2 2-51-16,3-5-317 15,-1-7 262-15</inkml:trace>
  <inkml:trace contextRef="#ctx0" brushRef="#br0" timeOffset="37669.82">19139 2686 902 0,'-12'-9'444'0,"8"7"-166"0,9 0-77 15,1 6-73-15,9 7-29 16,1 5-14-16,5 7 0 16,3 3-30-16,9 8-11 15,6 5-20-15,-8-1-9 16,-1 3-7-16,-2-1-1 0,-5-12 0 16,-2 5 1-16,-2-10-11 15,-4-5-38-15,1-3-84 16,4-9 80-16</inkml:trace>
  <inkml:trace contextRef="#ctx0" brushRef="#br0" timeOffset="38673.83">19765 2917 793 0,'-2'0'382'16,"1"0"-128"-16,0-1-128 15,0 0-27-15,-1 1-15 16,1 0-5-16,0 0-5 0,0 0-5 15,0 0-15-15,0 0-11 16,-2 5-19-16,-2 17-11 16,-2 38-8-16,7-27-4 15,1 1 0-15,2 4 1 16,-1-3 0-16,4-2 1 16,-6-9 2-16,3-2 0 15,-2-6 21-15,-1-1-42 0,1-8-79 16,4 2-89-16,-4-8 93 15</inkml:trace>
  <inkml:trace contextRef="#ctx0" brushRef="#br0" timeOffset="38973.01">19728 2969 888 0,'-1'-4'388'0,"7"-1"-175"16,1 4-34-16,8-4-34 16,3 0 1-16,-2-5-32 0,6 2-23 15,-5 3-43-15,1-3-20 16,-1 7-21-16,1-2-3 15,-3 0-1-15,0 2-1 16,0-4-12-16,-4 5-30 16,-5 0-139-16,-3 2-125 15,-3 5 182-15</inkml:trace>
  <inkml:trace contextRef="#ctx0" brushRef="#br0" timeOffset="39161.43">19732 3147 1012 0,'3'0'470'0,"11"-4"-208"16,3-2-110-16,10 4-99 16,-1-8-29-16,0 9-12 15,3-5 64-15,1 5-54 16</inkml:trace>
  <inkml:trace contextRef="#ctx0" brushRef="#br0" timeOffset="40953.81">20641 2640 965 0,'9'-9'413'0,"-1"3"-238"16,3-1-62-16,0 8-69 15,-1 9-11-15,-1 13 3 16,7 9 4-16,-16 7-4 16,0 3-7-16,0 1-10 15,0 2-5-15,3-4 2 16,5-3 23-16,1-9-121 15,-9-1-197-15</inkml:trace>
  <inkml:trace contextRef="#ctx0" brushRef="#br0" timeOffset="41124.01">20553 2822 1299 0,'7'-9'530'0,"10"-4"-341"16,4 2-97-16,5 3-85 16,5-1-10-16,4 6-15 15,7 2-42-15,10 1-289 16,2 4 244-16</inkml:trace>
  <inkml:trace contextRef="#ctx0" brushRef="#br0" timeOffset="41926.15">21140 3583 755 0,'-5'-20'370'16,"1"2"-110"-16,2-1-42 0,-3-1-56 15,0-1-20-15,-1-4-41 16,1-4-13-16,-4-5-16 15,5-3-1-15,1-7-3 16,-4-4-2-16,7 3-7 16,-3 2-2-16,2-2-7 15,6 4-2-15,1-13-11 16,5-6-8-16,6-3-15 16,-1 2-6-16,10 11-1 15,-2 9-3-15,-1 11-1 16,-1 4 3-16,-8 5-1 15,4 4 1-15,7 3-1 16,0 4-2-16,12 6-4 16,-4 2 1-16,-4 8-1 15,4 12-4-15,-14 5 1 16,-5 4-3-16,-18 7 5 16,-12-1 2-16,-13 0 2 0,-5 0 0 15,7 0 0-15,-6-4 0 16,7-11 1-16,9-4 1 15,3-8 2-15,13-6 0 16,0-8-2-16,1 0-3 16,4-3-2-16,-1 0-4 15,13 2 1-15,-6 3 1 0,3 1 1 16,6 3 0-16,-1 3 0 16,9 3 2-16,0 3-3 15,-1 5-1-15,-4 2 0 16,-2 0 0-16,-11 6 2 15,-2 3 1-15,-9 0 4 16,-7 4 0-16,-11-2 2 16,-6 1 1-16,-10 4-3 15,-2-5 1-15,3-1 3 16,6-1-3-16,7-12 3 16,5-5 1-16,7-7-6 15,-4-4 4-15,15-10-76 16,4 1-45-16,14-7-196 15,16 0 186-15</inkml:trace>
  <inkml:trace contextRef="#ctx0" brushRef="#br0" timeOffset="42285.47">21661 3021 701 0,'-3'0'442'0,"0"-3"-31"16,4 0-181-16,-1 1-105 15,0 1-33-15,12-1-16 16,12-2-8-16,28-3-37 16,-34 5-14-16,-5 7-11 15,-11-1-4-15,0 7 0 16,1 6-1-16,-11 10 4 15,-2 1 1-15,-12 2 0 16,-2 3 0-16,-1-4-3 16,-1-1-1-16,11-2 12 15,5-8 6-15,11-2 10 16,12-4 6-16,11 0-9 16,0-2-4-16,4-4-13 15,2-4-11-15,4-5 426 16,14-5-321-16</inkml:trace>
  <inkml:trace contextRef="#ctx0" brushRef="#br0" timeOffset="42883.95">22529 2692 639 0,'28'-40'399'0,"-30"34"-18"0,-3 5-194 15,1-1-44-15,3 2-40 16,0 0-7-16,0 0-22 15,-23 11-6-15,-40 32-27 16,44-8-14-16,-12 8-9 16,1 1-5-16,4 2-3 15,-23-2 1-15,15-7-4 16,1-4-7-16,5-8-59 16,9-1-69-16,5-6 79 15</inkml:trace>
  <inkml:trace contextRef="#ctx0" brushRef="#br0" timeOffset="43110.49">22104 2691 1257 0,'8'-3'548'15,"11"6"-308"-15,13 2-81 16,10 12-90-16,4 2-25 15,4 10-10-15,-10 2-14 16,-1 2-15-16,-4 2-2 16,-7 0-2-16,-2-2 6 0,-6 0-48 15,-3 0 33-15</inkml:trace>
  <inkml:trace contextRef="#ctx0" brushRef="#br0" timeOffset="44296.96">22862 3011 733 0,'4'2'407'0,"0"9"-50"16,3-3-157-16,1 4-90 16,-2 4-28-16,2 2-45 15,-4-2-7-15,5 12-23 16,-9-7 0-16,0 0 1 16,0 1 2-16,-6-7 10 15,6 2-25-15,-1-6-102 16,1-2-171-16,-5 4 170 15</inkml:trace>
  <inkml:trace contextRef="#ctx0" brushRef="#br0" timeOffset="44514.45">22708 3055 786 0,'6'-13'484'16,"1"-4"-23"-16,7 0-150 15,12-2-125-15,-2 2-58 16,4 8-68-16,3-2-23 16,-5 5-30-16,3-2-3 0,5 2-2 15,2 0-1-15,1 1 3 16,1 2-46-16,-7 2 110 16,-3-1-61-16</inkml:trace>
  <inkml:trace contextRef="#ctx0" brushRef="#br0" timeOffset="46175.79">23695 2645 877 0,'0'-4'393'0,"0"3"-210"0,0 0-62 15,0-1-86-15,0 2-18 16,7 25-7-16,33 39 1 16,-35-30-2-16,3 0 0 15,-3-6 2-15,2 4 2 16,-3 0-14-16,-4-2-54 0,-2-4 39 15</inkml:trace>
  <inkml:trace contextRef="#ctx0" brushRef="#br0" timeOffset="46392.91">23599 2882 1005 0,'7'-10'502'15,"3"-3"-184"-15,10-8-146 16,3 0-50-16,1 3-76 16,5 0-19-16,4 3-27 15,1 8-2-15,12 0 35 16,1 3-76-16,9 6-131 16,-6 5-227-16,1 5 219 15</inkml:trace>
  <inkml:trace contextRef="#ctx0" brushRef="#br0" timeOffset="47143.21">24207 3578 1046 0,'-3'-6'448'0,"0"-6"-233"16,-1-4-48-16,1 4-35 15,3-4-8-15,-1 0-10 16,-2-2-5-16,-3-9-13 15,3-2-7-15,1-9-20 16,-2-7-13-16,4-2-24 16,4 0-7-16,-1-4-11 15,0 1 0-15,5-2 1 16,-5 0 0-16,3-4 2 16,-1-3 0-16,4 2-7 0,6 0-2 15,9 8-6-15,4 3-2 16,8 13 1-16,3 3-1 15,1 7 0-15,-1 4 0 16,-10 10-2-16,-10-1-1 16,-1 10-4-16,-3 0-2 15,-10 7-1-15,-2 8 1 16,-3 12 5-16,-9-3 1 0,-2 0 3 16,0 2 0-16,-10-7 1 15,-5 0 0-15,15-5 0 16,-2 0-1-16,11-8 0 15,7 2-1-15,0-3 0 16,3-3 0-16,6 1 1 16,-1 4 0-16,1-2-1 15,3 6 0-15,5 5-1 16,1 0 0-16,1 4 1 16,3 3 0-16,-16 2 1 15,-6-1-1-15,-8 9 1 16,-8 0 1-16,-11-2 1 15,-1 1 1-15,-2-12 2 16,-9-2 2-16,5-15 3 16,1 1 1-16,-4-10 0 0,16-3-4 15,-1-4-15-15,4-3-34 16,14 0-79-16,3-1-59 16,12-1-115-16,13 5 177 15</inkml:trace>
  <inkml:trace contextRef="#ctx0" brushRef="#br0" timeOffset="47764.9">24796 2942 469 0,'-1'0'324'0,"0"0"0"16,0 0-79-16,0 0-93 0,0 0-18 15,-1 0-3-15,1 0 1 16,-1 0-19-16,2 0-15 16,0 0-28-16,0 0-13 15,7 0-9-15,8 0-7 16,4-3-14-16,35-4-5 16,-32 7-13-16,-2-3-4 15,-4 3-3-15,-2 3-2 16,-9 2-1-16,-2 4 0 15,-8 6 1-15,-21-2 1 0,1 9 3 16,-9-1 0-16,2-3-1 16,10 2-1-16,0-12-1 15,8 2 0-15,12-2-3 16,6-9-1-16,19 2 2 16,7-3 1-16,7 1 3 15,-3 6 0-15,-3 1-3 16,-8 10 0-16,-9 2-1 15,2 2 0-15,-10 2 2 16,0-2 3-16,-10 3 3 16,-6-6 2-16,-10 6 4 15,-8-3 1-15,-1-5 2 16,-3-2 1-16,5-12 12 16,6-2-25-16,14-15 173 15,9-1-131-15</inkml:trace>
  <inkml:trace contextRef="#ctx0" brushRef="#br0" timeOffset="48784.48">25643 2607 877 0,'2'-5'456'15,"1"4"-136"-15,-1 0-165 16,-2 1-23-16,0 0-42 15,-1 0-2-15,0 0-3 16,-17 3-23-16,-37 59-15 16,23-26-10-16,-6 6-14 15,0 3-8-15,-10 8-7 16,10-4-1-16,9-4-1 16,0-3 1-16,14-8 4 15,4-4-17-15,-1-5-86 16,2-7 58-16,0-11-5 15</inkml:trace>
  <inkml:trace contextRef="#ctx0" brushRef="#br0" timeOffset="48997.52">25249 2608 1263 0,'3'7'533'0,"2"6"-268"0,11 12-160 15,7 8-29-15,12 10-26 16,6 5-25-16,13 7-11 16,3-1-2-16,-3-3-7 15,-5 1 38-15,-5-17-113 16,-4 1 63-16</inkml:trace>
  <inkml:trace contextRef="#ctx0" brushRef="#br0" timeOffset="51550.6">25911 3091 776 0,'-1'-1'456'16,"1"0"-25"-16,0 0-293 16,0-1-47-16,8 2-49 15,6 3-1-15,1 5 3 16,39 25-1-16,-32-17 4 15,6 3-1-15,-1-3-6 16,2-5-1-16,2-8 9 16,-4-3 3-16,1-11 14 15,-4 2 10-15,-6-5 12 16,-2-6-1-16,-7 1-15 16,-2-6-16-16,-3-5-35 15,-1 2-9-15,2-5-11 0,-2-1-11 16,1 2-78-16,2 1-18 15,5-1 57-15</inkml:trace>
  <inkml:trace contextRef="#ctx0" brushRef="#br0" timeOffset="54620.03">27047 2636 866 0,'4'-1'398'15,"-3"0"-163"-15,8 4-109 16,-1 10-25-16,-4 2-23 15,6 5-14-15,-1 4-26 16,2-2-12-16,-1 5-11 16,3-3-5-16,-8-3 1 0,0-1-5 15,8 1-108-15,-13-1-133 16,2 0 147-16</inkml:trace>
  <inkml:trace contextRef="#ctx0" brushRef="#br0" timeOffset="54795.93">26875 2871 743 0,'4'-11'434'0,"14"-4"-52"16,8 0-124-16,20 1-124 16,2 1-52-16,5 1-59 15,-3 1-13-15,-13 1-5 16,11 3-51-16,6-4 35 15</inkml:trace>
  <inkml:trace contextRef="#ctx0" brushRef="#br0" timeOffset="55284.46">27962 2587 873 0,'0'-4'432'0,"-3"-1"-166"16,-3 6-143-16,5-1-40 15,0 0-32-15,-20 11-5 16,-41 21 7-16,25-11-2 16,-6 3-18-16,3-1-2 15,-4 3-11-15,9 2-8 16,7-3-5-16,6-2-2 0,22-5 0 15,0-2 1-15,11-8 10 16,9-3 12-16,7-6 8 16,-2-5-1-16,8-3-9 15,0 3-12-15,-3 2-9 16,-4-1-1-16,-12 2-2 16,-3 3-2-16,-11 5-2 15,-8 6-2-15,-13 10-1 16,-7 10 1-16,-9 13-1 15,4 2 2-15,6 1 1 16,5-6-1-16,19-12-1 16,5 0 0-16,11-10 1 15,7-5 3-15,10-2 17 16,7-4 4-16,5-7 0 16,9-1-1-16,-8-1-13 15,2-9-3-15,1 1-45 0,-2 0 274 16,-11-1-186-16</inkml:trace>
  <inkml:trace contextRef="#ctx0" brushRef="#br0" timeOffset="69049.67">1779 11494 624 0,'-3'7'292'0,"-3"-6"-80"0,11-1-31 15,-5-1-4-15,0 0 3 16,0-1-26-16,-1 1-7 15,0 0-46-15,0-1-19 16,-9-4-37-16,0 2-12 16,-2-16-17-16,-31-33-5 15,30 18-5-15,-4-4 3 0,-2-6 2 16,4-6 0 0,4-2-3-16,2 9-5 0,7-5-5 15,2 0-4-15,7 1-3 16,4 1-3-16,8-2-2 15,4 8-2-15,15 4-2 16,1 3 2-16,9 15 1 16,-2 2 3-16,-3 12 3 15,-8 7 2-15,-15 8 2 16,-6 2 2-16,-14 11 4 16,-5 2 4-16,-11 10 2 15,-1 5 0-15,-11 3 0 16,-4-2-2-16,6-6-2 15,-2-7-1-15,3-13 1 16,13-3 1-16,1-11-2 16,9-1-2-16,8 0-7 0,2 0-2 15,2-4-2-15,9-3 3 16,4 0 1-16,2-1 2 16,6 0-1-16,-6 3 1 15,-3 3 1-15,8 2 1 16,-6 6 0-16,-4 9 3 15,-9 1 3-15,-11 2 5 16,-6 4 9-16,-1 0 2 0,-14 3 3 16,7 4-4-16,-1-9-4 15,-2-4-3-15,10-9-2 16,-4-5-1-16,-1-2-22 16,3 0-18-16,9-5-66 15,1-2-49-15,16-10-175 16,6-5 202-16</inkml:trace>
  <inkml:trace contextRef="#ctx0" brushRef="#br0" timeOffset="69294.89">2156 11008 390 0,'-4'18'284'0,"0"9"18"15,4 1-96-15,5 0-103 16,3-4-12-16,4-3-4 0,3-4-10 15,7-11-1-15,-2-3-9 16,1-11 15-16,0 0 13 16,-3-12 13-16,-4-3-2 15,-2-6-25-15,-5-3-14 16,-7 6-26-16,-10 0-7 16,-13 12-14-16,-4 4-8 15,-4 11-36-15,-5 6-44 0,8 2-264 16,5 3 227-1</inkml:trace>
  <inkml:trace contextRef="#ctx0" brushRef="#br0" timeOffset="70256.19">1995 11181 566 0,'-1'0'309'15,"0"0"-43"-15,0 0-190 0,-6 4-32 16,-3-1-33-16,4-2-3 16,-1 10 10-16,0-5 4 15,0 5 2-15,-29 28-2 16,27-24-42-16,-6-5-64 16,-8-2 56-16</inkml:trace>
  <inkml:trace contextRef="#ctx0" brushRef="#br0" timeOffset="70729.78">1669 10585 492 0,'-5'3'267'0,"4"2"-56"15,1-4-85-15,0-1-19 16,0 0 13-16,0-1 14 16,0 0-19-16,0-1-13 15,1-20-24-15,10-38-15 16,-5 22-17-16,0-2-10 16,5-8-12-16,1 4-4 15,3 4-3-15,0 4 12 16,-3 14 7-16,-1 4-1 0,-2 8-14 15,-3 8-18-15,6 12-13 16,0 6-2-16,7 13 14 16,-3 4-16-16,9 10-221 15,12 13 177-15</inkml:trace>
  <inkml:trace contextRef="#ctx0" brushRef="#br0" timeOffset="71477.75">5988 11251 789 0,'-12'2'361'0,"5"0"-162"0,7-2-147 16,6 0-27-16,-6 0-35 15,0 0 1-15,30 4 17 16,46 8 10-16,-21-8 25 15,6-2 8-15,13-3-10 16,-7-4-8-16,27 0-20 16,7 1-2-16,3 3-43 15,1 1-372-15,-15-1 294 16</inkml:trace>
  <inkml:trace contextRef="#ctx0" brushRef="#br0" timeOffset="75822.02">2006 11213 199 0,'-1'0'169'0,"0"0"27"16,-1 0-29-16,2 0-62 15,-2 0-33-15,0 0-2 16,1 0 10-16,0 0 29 16,0 0 11-16,0-3-19 15,0 2-19-15,-3 0-35 16,-13 3-16-16,-27 21-17 16,19-6-2-16,-3 8-5 15,-3-2 0-15,-7 0-1 16,1-2-1-16,7-8-3 15,5 1-2-15,18-4-65 16,6-5-163-16,7-1 156 16</inkml:trace>
  <inkml:trace contextRef="#ctx0" brushRef="#br0" timeOffset="76439.64">1850 11366 411 0,'-2'-1'285'16,"0"-1"3"-16,2 2-77 16,-2 0-89-16,1-2-33 0,0 1-35 15,0 0-15-15,0 1-25 16,1 0-5-16,1 7-3 16,8 12 1-16,15 35-2 15,-24-30-1-15,0-3-1 16,8 0 1-16,0 0-52 15,1 1-149-15,12 3 135 16</inkml:trace>
  <inkml:trace contextRef="#ctx0" brushRef="#br0" timeOffset="77478.94">1751 11199 370 0,'-15'-1'202'15,"10"-8"-63"-15,-2 5-38 16,4-3-61-16,2 4 3 16,-5-1 25-16,6 3 15 15,-1 1 35-15,0 0-8 16,-1 0-8-16,1 0-5 0,-1 0-21 16,-2 2-16-16,-7 15-30 15,-3 32-11-15,21-26-18 16,0 9 0-16,4 1-1 15,0 0 1-15,3 3-1 16,1-2 1-16,4-11 0 16,0 2 1-16,6-13 1 15,-3-1-44-15,-4-5 31 16</inkml:trace>
  <inkml:trace contextRef="#ctx0" brushRef="#br0" timeOffset="86785.76">1943 12356 464 0,'-35'22'250'15,"33"-33"-42"-15,2-3-69 16,0-1-2-16,2 2 25 16,-4-2 4-16,4 2-20 15,-10-2-22-15,8 6-39 16,-4-3-13-16,-4 0-16 15,2-5-9-15,0-4-12 16,5 3-1-16,2-7-6 16,-1 0 2-16,-3-5-1 15,-2-1-1-15,5 0-8 16,6-1-5-16,-1-1-9 0,5 4-5 16,1-4-4-16,6 5-3 15,3 5-2-15,-5-1 1 16,3 12 0-16,-4 0 0 15,-1 9 2-15,5 4 1 16,-7 3 1-16,-2 8 1 16,-6-1 2-16,-2 6 0 0,-4 4 4 15,-3-2 1-15,-3 6 1 16,-4-7-1-16,2-1-1 16,0-4-1-16,3-1-2 15,5-7 0-15,1-3-2 16,-1-1-2-16,3-2-4 15,0 1 0-15,0-2 1 16,0 1 0-16,0 0 3 16,0 1-2-16,5-1 2 15,9-1-1-15,-1 2 0 16,33 3 1-16,-29-2 1 16,-1 4 2-16,0 6 1 15,-7-4 2-15,-7 5 2 16,-1 2 2-16,-5-3 4 15,-3 2 2-15,-7-2 2 16,1-2-1-16,-5-3-1 16,4 1-1-16,-1-5-2 0,-2 1-1 15,5-2-2-15,1-1-3 16,7-2-4-16,-1 0-2 16,5-1-52-16,-1 1-55 15,1 1-220-15,0-1 209 16</inkml:trace>
  <inkml:trace contextRef="#ctx0" brushRef="#br0" timeOffset="87009.2">2230 11949 588 0,'0'3'355'0,"-2"5"-41"15,2 0-115-15,4 4-97 16,-2 0-35-16,3 3-29 16,1 2-4-16,-2-5-18 15,-2 5-1-15,1-3 0 16,-1-2-1-16,-2-4-70 16,2-3-176-16,1-5 158 15</inkml:trace>
  <inkml:trace contextRef="#ctx0" brushRef="#br0" timeOffset="87360.94">1975 11523 773 0,'-3'0'425'15,"-2"-5"-92"-15,8-1-181 16,-3 0-54-16,1-3-37 16,8-3-4-16,2-5-3 15,2 0-11-15,3 0-20 16,0 5-9-16,-2 1-11 15,0 6-3-15,-2 6 0 16,-1 3 1-16,2 7-1 16,-5 0 2-16,-1 5 0 15,-2-1 26-15,0 6-103 16,-1 1 63-16</inkml:trace>
  <inkml:trace contextRef="#ctx0" brushRef="#br0" timeOffset="92455.79">1975 13122 631 0,'-72'-37'314'16,"61"13"-125"-16,-4-8-28 15,4-3-9-15,0-2-15 16,8 2 2-16,10-3-31 16,0 7-14-16,2-5-24 15,-2-1-13-15,-1-1-17 16,5-1-3-16,2 1-5 16,7-1-2-16,0 6 0 15,1-1-4-15,8 6-8 16,-12 0-4-16,5 9-9 15,-2 2-3-15,-9 11 0 0,0 5-1 16,-8 6-1-16,0 8-1 16,-7 8-1-16,-1 3-5 15,-6 6-25-15,0-3-9 16,0-6-9-16,1-2 3 16,9-8 18-16,1-4 6 15,2 1 5-15,6-6 3 0,3-1 6 16,2 1 3-16,7-4 2 15,1-1 1-15,2-1 2 16,-2 2 1-16,-3 2 0 16,-3 0 2-16,-6 5 2 15,-4 1 2-15,-8 7 2 16,-6 2 1-16,-6 9 0 16,-2 4-1-16,-3-1 0 15,-2-8-1-15,-1-1 1 16,1-9-1-16,5-7 6 15,4 1-12-15,9-9-48 16,-1-6-90-16,12-10 85 16</inkml:trace>
  <inkml:trace contextRef="#ctx0" brushRef="#br0" timeOffset="92907.14">2357 12602 725 0,'0'0'358'16,"0"-1"-120"-16,0 0-135 15,0-1-29-15,18 0-11 16,29-10 10-16,-37 7 8 16,1 4-8-16,-8 1-21 15,2 0-13-15,-5 5-17 16,0-5 0-16,-1 0 1 15,-4 14 0-15,-4 8-7 16,-23 30-4-16,13-33-8 16,-1-5-4-16,16-7-9 15,19 4-2-15,-4-7 1 16,10-1 4-16,-9-5 6 0,2-4 3 16,13-4 6-16,-12 0-13 15,16-7-238-15,-7-2 181 16</inkml:trace>
  <inkml:trace contextRef="#ctx0" brushRef="#br0" timeOffset="93394.37">2069 12445 551 0,'-6'0'318'0,"4"-2"-70"15,2-1-105-15,-1 2-36 16,0 0-36-16,1-2 7 16,0 2 16-16,1-5 1 15,2-7 7-15,5-2-9 0,19-37-33 16,-16 32-16-16,0 2-28 15,-4 2-7-15,2 2-3 16,0 4-1-16,-1-1 0 16,2 6-1-16,2 9-3 15,-3-2-1-15,1 11-2 16,3 7 8-16,-5-3-110 16,3 6-149-16,0 1 166 15</inkml:trace>
  <inkml:trace contextRef="#ctx0" brushRef="#br0" timeOffset="94717.32">2142 13763 658 0,'-12'35'354'0,"4"-45"-92"15,3-9-95-15,-3 1-16 0,3-6-21 16,-1 3 2-16,1-7-13 16,-2 0-9-16,-1-7-22 15,2 3-17-15,1 0-27 16,2-2-12-16,4 0-13 16,4 0-3-16,1-1-3 15,7-6-2-15,0 2-3 16,7 0-3-16,-1 3-5 15,2 8-1-15,5 0-2 16,-1 6 0-16,-2 8 1 16,-3 3 0-16,-8 11 0 15,-4 4-1-15,-15 15-23 16,-3 5-27-16,-13 11-28 16,-2 2-8-16,-1-4 15 15,4-7 26-15,11 1 21 16,4-7 6-16,10-9 0 15,5-5 0-15,11-6 5 16,0-6 4-16,11 2 7 0,1 3 2 16,-3-7 3-16,2 6 1 15,-8 2 1-15,0-2 1 16,-10 2 0-16,3 4-1 16,-6 3 6-16,-3 7 3 15,1 8 3-15,-15-7 3 16,-5 7 2-16,-8-3-2 15,-5-7 0-15,10 9-3 0,2-10-5 16,5-4-3-16,-2-2-31 16,1-4-91-16,3-9 80 15</inkml:trace>
  <inkml:trace contextRef="#ctx0" brushRef="#br0" timeOffset="95237.9">2534 13336 843 0,'-1'0'431'16,"-1"2"-143"-16,1-2-107 16,-8 6-104-16,1-2-29 15,-1-2-18-15,7-2-2 16,1 0-15-16,1 0-4 16,-2 0-4-16,1 0-2 0,1 0 0 15,0 0 0-15,0 0-1 16,0 0-2-16,3 3 2 15,-3-1 0-15,6 1 0 16,0 3 0-16,-3 0 0 16,3 3 0-16,-1-2 2 15,-1-3 1-15,-1 5 2 16,-2-5-1-16,1 5-1 16,-2 1-4-16,0-4-6 15,1 4-5-15,5-2-2 16,4 3 2-16,42 32 6 15,-33-31 4-15,-15-5 22 16,-4-1 4-16,-17 7 7 16,-8 1-1-16,-3 4-17 15,-8 3-5-15,8-5-48 16,-1-6 8-16,16-3 12 0</inkml:trace>
  <inkml:trace contextRef="#ctx0" brushRef="#br0" timeOffset="95721.33">2014 13080 667 0,'-6'1'335'0,"2"1"-92"0,6-2-55 15,-2-2-40-15,0 1-9 16,0 0-19-16,9-16-27 16,45-38-46-16,-28 22-12 15,6 8-21-15,-3-3-5 16,-4 8-5-16,-2 12 0 15,-10 5 0-15,0 3 0 0,-6 6 1 16,-1 7-1 0,-1 7-92-16,2 2 68 0</inkml:trace>
  <inkml:trace contextRef="#ctx0" brushRef="#br0" timeOffset="100435.77">18803 4007 187 0,'6'2'89'15,"2"-4"-29"-15,9-1-31 16,-1-9 50-16,7-4 14 16,5-6 27-16,1-15 51 15,4-3-35-15,1-10-11 16,3-1-27-16,-2-12-47 15,-7-3-15-15,-4-4-16 16,-10-1-5-16,2 7-6 16,-12-2 31-16,-4 3 15 15,-3 2 2-15,-17-11 8 16,7-6-31-16,-18-12-18 16,-1-2-4-16,-13-5-6 15,-2 3-3-15,-2-3 0 0,-5 1-1 16,5 6-2-16,-5 12 0 15,2 24-6-15,-16 14-3 16,-10 19-6-16,-3 7-2 16,-2 13 0-16,7 5 1 15,9 8 3-15,7 5 0 16,11 10-1-16,-5 11-3 16,4 29-3-16,4 9 1 0,-3 22 2 15,7-1 2-15,14 17 1 16,1 13 1-16,10 7 2 15,8 3 1-15,10-2 3 16,9-14-1-16,28-7-3 16,17-3 2-16,16-15 0 15,6-4 3-15,-1-14 2 16,-4-10 0-16,4-18 0 16,11-7 2-16,-8-20 3 15,8-1 4-15,-8-11 5 16,-8-9-3-16,-4-4-287 15,-36-25 212 1</inkml:trace>
  <inkml:trace contextRef="#ctx0" brushRef="#br0" timeOffset="103469.42">16966 4252 275 0,'7'-5'142'0,"3"-2"-61"0,2-3 29 15,-2-7 12-15,5-7-18 16,4-7-15-16,3-13-18 16,6-4-13-16,9-9-24 15,0-6-10-15,3-1-13 16,0 3-3-16,-3-2 1 15,-3-6 1-15,-7-17 2 16,-9-11 1-16,-11-10-2 16,-8-3 0-16,-18-6-2 15,-3-4 0-15,-16-1 0 16,2 2-1-16,-7-3-2 16,-5 5-1-16,-4 4-1 15,-4 2-2-15,-15 19 0 16,-6 11-2-16,-9 13-5 15,-6 12-14-15,1 25-8 16,-1 9 0-16,-6 35-2 0,6 19 8 16,5 27 1-16,2 12-2 15,19 36-2-15,2 22-1 16,18 38 0-16,9 23 3 16,16 19 7-16,11 4 5 15,23-5 2-15,18-21 2 16,26-36 3-16,17-18 1 15,34-32 7-15,4-8 32 16,12-16 7-16,1-17 3 16,-5-18 10-16,-8-11-86 0,-2-14 26 15</inkml:trace>
  <inkml:trace contextRef="#ctx0" brushRef="#br0" timeOffset="106030.25">5759 11517 391 0,'14'-9'132'0,"18"6"-126"15,6-1-1-15,15-5 26 16,8 3 8-16,11 0 3 16,5 0-1-16,-1 4-25 15,-4 3-8-15,-8 6-6 16,-3-1-1-16,4 5 1 16,7-6 1-16,12-5 1 15,7-1 0-15,11-10 2 16,-4-1-1-16,4-4 62 15,4-2 9-15,-5 1 7 16,1-2 7-16,-7-2-46 16,-4 1-6-16,11-9-4 0,-4-2-6 15,5-4-14-15,1-7-2 16,-13-3-1-16,-2 4 0 16,-11-1 3-16,-15-2 2 15,-10 1 46-15,-16 1 7 16,-18-7 14-16,-8 1 3 15,-13-2-45-15,-3-9-5 16,-19-3-19-16,-2-1-5 16,-25 0-6-16,-5 7-2 0,-4 18-4 31,31 20-11-31,-1-1-5 0,-105-54-1 0,-29 7-3 16,-16 0 8-16,28 32 3 15,-15 9 3-15,-8 10 1 16,5 10 1-16,-16 8 1 15,4 8 0-15,-3 15-1 16,-19 6-1-16,16 14 2 16,4 5 0-16,9 1 2 15,13 1 0-15,11 1-2 16,14 10-1-16,16 6-3 16,12 10-3-16,25 7-4 15,14-1-1-15,36-7-3 16,16-11 1-16,25-7 0 15,14-6 4-15,23-9 4 16,14-1 5-16,28-5 2 16,6-8 0-16,18-4 1 0,2-6-1 15,-2-5 1 1,12-1 1-16,-5-8 0 0,-2-2 1 16,-3-3 1-16,-7-7 2 15,1-3-108-15,9 2 79 16</inkml:trace>
  <inkml:trace contextRef="#ctx0" brushRef="#br0" timeOffset="111225.82">17983 3912 548 0,'0'-11'311'0,"-12"-1"-45"16,-5-1-49-16,-10-3-72 16,-11 2-30-16,-9 3-38 15,-9-3-19-15,-14 7-26 16,-12 2-9-16,-25 9-20 15,-16 4-2-15,-26 7-1 16,-2-1 1-16,-13 6-1 16,6 2 0-16,22 1 0 15,8 7-1-15,26 1-1 16,8 2 1-16,19-2-1 16,8-4 0-16,30-10-3 15,15-2-8-15,23-14-8 16,14-2-1-16,26-14-2 15,15-4 9-15,28-11 8 16,8 1 5-16,5-4 3 16,2 5 2-16,7 2-1 15,-3 1 0-15,-7 8 2 0,-12 0 2 16,-38 4 12-16,-15 5 12 16,-34 1 2-16,-20 1-4 15,-23 5-12-15,-19 2-13 16,-34 10-4-16,-10 1 1 15,-15 10-1-15,-2 2 0 16,20 3-1-16,20 4-1 16,36-10-14-16,28-3-1 15,56-15 2-15,20-8 3 0,40-12 21 16,16-1 3-16,8-3-1 16,5 4-1-16,-5 10-5 15,-10 0 0-15,-23 4 2 16,-11 3 0-16,-31 3 2 15,-12 2 4-15,-32 2 7 16,-23 4 0-16,-41 3-3 16,-20 5-4-16,-37 7-5 15,-20-1-1-15,0 0-1 16,6 0-1-16,47-13-3 16,35-4-7-16,53-9-14 15,19-11-3-15,41-11-5 16,16-8 7-16,25-5 8 15,11 5 4-15,6 2 3 16,4 7 3-16,-13 3 1 0,-8 2 2 16,-18 10 0-16,-16-2 3 15,-31 7 17-15,-24 3 1 16,-43 3-2-16,-24 3-1 16,-44 5-17-16,-8 3 0 15,-35 10 0-15,-9-2 1 16,16 2-1-16,5 3-1 15,63-13-2-15,26 1-7 16,47-15-5-16,27-7-2 16,35-16-2-16,21-6 6 0,34 2 4 15,2 0 5-15,3 5 3 16,-7 7 2-16,-32 0 2 16,-10 4-1-16,-40 3 16 15,-23 5-2-15,-45 4-2 16,-28 6-2-16,-42 12-13 15,-26 6 0-15,-28 12 0 16,0 3 2-16,9-3 0 16,24-3 0-16,50-17-61 15,22-9-119-15,50-15 118 16</inkml:trace>
  <inkml:trace contextRef="#ctx0" brushRef="#br0" timeOffset="118487.71">30847 2064 1078 0,'-6'-11'382'0,"-7"4"-312"0,7 6-5 16,-7 2-17-16,5 3-8 15,-3 14-33-15,-3 1-1 16,7 14 4-16,2 10 3 16,-2 9 1-16,7 13 1 15,-1 31-5-15,-2 16 4 16,-4 20 3-16,1 14 0 16,-2 2 2-16,0-4-5 0,7-1-6 15,1-1-1-15,2-8-1 16,2-6 0-16,2-8 0 15,3-7 0-15,5-6 0 16,3-5-1-16,6-10 2 16,-3-12 2-16,7-15 12 15,3-8 2-15,7-9 3 16,11-1 2-16,12-15 0 16,5-4 1-16,31-15 1 15,15-7-3-15,18-15-3 16,17 2-3-16,13-8-4 15,-6-1-4-15,-4 1-6 16,-2-8-1-16,-16-1 0 16,-14 4-1-16,-14-1-6 0,-13 3-28 15,-21 0-109-15,-10-3-100 16,-13-3 141-16</inkml:trace>
  <inkml:trace contextRef="#ctx0" brushRef="#br0" timeOffset="119077.26">30188 4106 653 0,'23'7'341'15,"5"-25"-1"-15,5-12-117 16,32-23-5-16,14-11-33 0,32-31-77 15,31-12-21-15,25-27-8 16,15-10 0-16,30-16-5 16,-5-11-9-16,23 0-24 15,6-1-10-15,1 4-18 16,-4 10-3-16,-34 20-5 16,-15 2-2-16,-38 18 2 15,-17 8 1-15,-39 15 2 16,-21 15 3-16,-43 24-31 15,-15 13-34-15,-23 17-109 16,-12 11-127-16,-33 22 183 16</inkml:trace>
  <inkml:trace contextRef="#ctx0" brushRef="#br0" timeOffset="143957.79">17842 3387 93 0,'-33'-34'65'0,"33"31"19"0,-2 0-4 15,2 1-13-15,0 1-13 16,-1 0-31-16,1 1-13 16,0 0-9-16,0 0 2 15,0 0 2-15,0 7-1 16,3 12-1-16,11 30 0 15,-5-27 1-15,2 3 0 0,0 3 1 16,0 0 1-16,-3-2 2 16,-1-2 60-16,0-6 33 15,0-4 3-15,1-1 1 16,-2-1-58-16,-6-4-33 16,5 3-2-16,-1-1-5 15,4 0-2-15,5-5-1 16,3 4 2-16,1-1 3 15,-1-2 3-15,10 5 1 16,-10-8-1-16,0 0-3 16,-1-3-2-16,2 1-4 15,-3 0-1-15,12 3 0 16,1-2 2-16,0-1 10 16,8-1 4-16,4 0 3 15,0 0 0-15,2-2-11 16,2 2-3-16,7-1-3 15,-2 1-1-15,-4 2-1 0,-13-2 0 16,4 0 0-16,3 4 0 16,-2-3 59-16,10 3 5 15,-2-3 1-15,1-1 1 16,7-1-60-16,3-2-3 16,15 3-4-16,-2 0 0 15,3 4-1-15,-1 0 1 16,-11-6-1-16,3 1 0 15,-1 1 2-15,8 3 0 0,0 4 2 16,2-3-2-16,0-3-1 16,-6-1 0-16,6 0-1 15,1 0 1-15,8 0 1 16,6 1 1-16,1-1 3 16,4-1 1-16,-1 0 0 15,2-1 1-15,3 0-3 16,-1 1 0-16,-1-2-1 15,4 0-1-15,-7 1-2 16,-2 1 1-16,9 2-1 16,-8-3 0-16,2-1 0 15,2 2 1-15,-14-2-1 16,7 3 1-16,1-3 0 16,3 3-1-16,3-2 2 15,1 1-1-15,-5-2 55 16,-1 3 3-16,12 0-1 0,-3 6 1 15,-2-3-55-15,0-1-2 16,-8-1-1-16,-4-2 1 16,14 3-1-16,2 2 0 15,4-3 0-15,-2 4 0 16,-8-6 0-16,1-1 0 16,0 2-1-16,0 4 0 0,-1 0 0 15,-2 0-1-15,-3-1 1 16,5 3 0-16,5 2 1 15,-3-3-1-15,5 1 1 16,-1-3 0-16,7 1 0 16,4-2 0-16,-4 3-1 15,6 3 0-15,-18-5 0 16,0 1 0-16,3 2 0 16,-7 0 0-16,4-1 1 15,-3-1-1-15,-4-1 0 16,7 2-1-16,6 1 1 15,-4-3 0-15,0 2 1 16,-4 2 1-16,-12-4 1 16,0 1-1-16,-11-3-2 15,-4 2 0-15,-3-2 0 16,-6-1 2-16,-15 0 3 16,-3-4 1-16,-6-3 0 0,-5 0 0 15,0-2 0-15,-1 1-1 16,-5-2-1-16,2-1 0 15,2 1 0-15,-1-4 1 16,-6-1 2-16,1 2 1 16,-8-4 2-16,0 0 0 0,-5-2-1 15,-1 2 0-15,-4-8 0 16,-2-6 1-16,-7 0-1 16,0-7 1-16,-6 8-5 15,1 0-1-15,3 4-5 16,0 6 0-16,5 2 0 15,-1 3-1-15,2 4 6 16,2 5-38-16,5 0-177 16,8 0 151-16</inkml:trace>
  <inkml:trace contextRef="#ctx0" brushRef="#br0" timeOffset="145028.68">17636 3350 173 0,'0'0'127'0,"1"0"14"0,-1-1-21 16,0 0-40-16,0 1-20 15,0 0-25-15,0 0-12 16,0 0-10-16,2 21 1 16,5 38-1-16,-6-25-4 0,8 4-6 15,1-3-2-15,9-2 0 16,2-5 0-16,4-11 2 15,1 0 1-15,-2-11 1 16,-2 4 1-16,-4-5 1 16,-3-3 0-16,-1 2-1 15,-2-4-1-15,-6 0-2 16,2 1 0-16,-2 3-2 16,4-3 0-16,9 0 0 15,-4 0-1-15,6 2 0 16,1 1 1-16,-4-1 0 15,6 3 0-15,-4-1 1 16,-2-6 1-16,-1 0 3 16,-2-1 1-16,-2-7 2 15,4 0 0-15,2-4-3 16,8-1-2-16,9 4-3 16,6 1-1-16,10 3-1 0,5 3 1 15,27 3-69-15,5 3 52 16</inkml:trace>
  <inkml:trace contextRef="#ctx0" brushRef="#br0" timeOffset="164129.65">21678 13737 150 0,'0'0'74'0,"0"-2"-24"15,0 1-12-15,0-1 7 16,0 1 23-16,0 0 14 16,0 0 4-16,0-1-9 15,0 2-24-15,0-1-15 16,-1 0-18-16,-1 0-4 16,1 0 3-16,-4-1 4 15,-15 4 11-15,-25 9-1 16,32 3-13-16,3 3-9 0,7 12-13 15,3 2-3-15,3-1 2 16,3-2 1 0,-1-5 0-16,4-11 2 0,3-4 8 31,-5-5 8-31,-2 1 10 0,22 1 3 0,9-5 0 16,-3-3-2-16,-14-5 32 15,-5-5 6-15,-10-3 7 16,2-1 3-16,-1-6-35 15,0-1-7-15,-5-6-11 16,0 5-4-16,-10-1-1 16,-2 4 1-16,-7 10-1 15,-4 2 0-15,-4 9-6 16,-6 1-3-16,5 6-6 16,-3 6-2-16,7 2-2 15,4-1-3-15,8 10-2 0,4-1 0 16,3 4 0-16,2 3 1 15,7-2 1-15,1-3-1 16,13-2 1-16,3-6 0 16,10-8 3-16,3-1 1 15,-1-1 2-15,5-4 1 16,-8-7 1-16,6-1 1 16,-16-10 4-16,-7-2 1 15,-7-2 5-15,-13-2 1 16,-4-2-1-16,-3 1-2 0,-3 2-5 15,-4 9-4-15,-1 8-5 16,0 10-3-16,-1 15-3 16,4 2 0-16,3 6 1 15,4-1 1-15,10-8-1 16,8-6 1-16,14-3 2 16,1-11 2-16,3-1 2 15,1-5 2-15,-7-2 1 16,4-7 1-16,-10-2 3 15,0-2 0-15,-6-7 4 16,-6-1 2-16,0 4-1 16,-9 1-1-16,1 11-5 15,-7 8-3-15,-4 7-2 16,-11 7-16-16,-3 4-202 16,6 6 160-16</inkml:trace>
  <inkml:trace contextRef="#ctx0" brushRef="#br0" timeOffset="172814.96">20718 13954 629 0,'-3'-16'314'0,"-5"6"-90"16,5 0-61-16,3 1-49 16,-9-2-19-16,7 6-23 15,-7-6 1-15,-3 5 8 16,5 1-10-16,-12-5-19 15,-1 10-12-15,-11 5-22 16,-10 5-8-16,-5 11-6 16,-4 2-2-16,-7 3-1 15,2 7-1-15,-1 1 2 16,12 4-2-16,8 7 0 16,3-7 0-16,6-7-1 15,0 1-1-15,12-11-1 16,4-4-4-16,11-5-3 15,8-4-2-15,6 1 1 16,2-4 6-16,3-2 10 0,3-1 4 16,-5 3 2-16,1 2-3 15,4 4-3-15,-10 6 0 16,3 12 3-16,-11 3 1 16,-10 8 0-16,-3-2 1 15,-13 3-1-15,1 2-1 16,-22-2-2-16,10 5 0 15,-6-9-2-15,9-7 0 0,17-9-3 16,-1-7 1-16,14-3-3 16,7-5-1-16,10-3 1 15,4-3-1-15,6 1 3 16,1 3 1-16,-5 3-1 16,-6 3 1-16,-7 8-1 15,0 6 0-15,1 10 0 16,0 3 1-16,4 13 0 15,-8 0 2-15,-17 3 0 16,-4 7 0-16,-18 10-1 16,-2 12-4-16,0 12-2 15,-6 11-3-15,2 6-3 16,3 2 3-16,14 10-2 16,14-1 1-16,27 3 2 15,12-3-1-15,24-11 2 16,4-14-1-16,10-17 4 0,5-14-26 15,-3-25-105-15,5-10-119 16,-8-14 148-16</inkml:trace>
  <inkml:trace contextRef="#ctx0" brushRef="#br0" timeOffset="174156.63">19335 14275 509 0,'-5'4'274'0,"-1"-4"-68"15,-1 0-23-15,2-5-55 16,-1-3-23-16,1-6-22 16,-1-3 0-16,3-1-9 15,-2-4-4-15,1-1-19 16,0-3-12-16,-3-1-18 0,-3-6-5 15,-2-8 1-15,2-2 3 16,0-5 3-16,1-6 1 16,9 2-7-16,-2 2-3 15,6 1-9-15,3 10-4 16,4 7-2-16,-4 1-2 16,3 8 0-16,-2 4 0 15,0 9-2-15,6 5-5 0,-4 6 3 16,0 8 1-16,-3 11 3 15,-2 12 2-15,-1 9 1 16,-4 7 2-16,0-4 0 16,-4-5 0-16,2-5-3 15,1-10-2-15,4-7-8 16,2-4-1-16,10-14 2 16,3-9 0-16,14-5 5 15,6 4 0-15,4 0 2 16,-3 6 1-16,-16 6 2 15,-6 1 0-15,-17 13 4 16,-6 0 3-16,-16 3 0 16,-7 5 0-16,-10 1-3 15,-1 6 0-15,5-5-1 16,2-2 1-16,9-9-1 16,8-1 0-16,9-13-32 15,7-2-81-15,12-8 75 0</inkml:trace>
  <inkml:trace contextRef="#ctx0" brushRef="#br0" timeOffset="174795.08">19843 13837 560 0,'-1'-1'320'15,"-2"-2"-74"-15,-7-3-117 16,0 4-39-16,0 2-63 16,-27 14-12-16,32 3 4 15,1-1 8-15,7 2 4 16,4 7 0-16,9-8-16 15,3-3-9-15,2-5 0 16,1-4-4-16,-3 2 31 16,-5-7 16-16,-3-4 34 15,-7-4 15-15,0-5 0 16,-2 0-8-16,-4-1-29 16,-3-8-12-16,-6-5-26 15,-5 2-9-15,-12-2-2 16,0 1-27-16,-8 8-99 15,12 3 83-15</inkml:trace>
  <inkml:trace contextRef="#ctx0" brushRef="#br0" timeOffset="200674.14">18827 3609 169 0,'34'-10'139'0,"-29"5"59"16,-4-4-6-16,-1 4-34 15,-6 0-10-15,1 5-29 16,-6-3-16-16,-8-7 9 15,-5 10 4-15,-20 0-3 16,-3 2 0-16,-27 6-29 16,-2-5-9-16,-8 3-26 0,-5 2-13 15,11 0-14 1,4 1-3-16,16-1-7 0,5-4-1 16,22-4-4-16,8 0-5 15,10-2-7-15,11-1-8 16,-2 3-11-16,4 0-2 15,0 0 1-15,0 0 5 16,32 4 10-16,40-3 2 16,-12-11 1-16,5-8 2 0,19 0 0 15,5 0 1-15,-5 2 1 16,2 5 2-16,-19 0 1 16,-10 1 2-16,-13 4 2 15,-12 4 1-15,-19 2 8 16,-5-5 8-16,-10 1 4 15,-9 0 0-15,-19 2-6 16,-6 2-7-16,-21 10-6 16,-1-3 0-16,-9 3-2 15,-10-1-2-15,2 7-2 16,-1 1-1-16,13 10-2 16,12 2 0-16,19-7-2 15,4-2-1-15,16-14-9 16,10 2-4-16,9-2-1 15,8-4 0-15,13 1 8 16,9-4 3-16,15-3 4 0,7-1 2 16,16-10 2-16,-1-1 0 15,-2-1 2-15,2 0 1 16,-17 11 0-16,-11-7 2 16,-18 7 4-16,-12 4 10 15,-20-3 4-15,-8 8 1 16,-20 3-3-16,-8 3-8 0,-15 2-5 15,-4-3 0-15,2-4-2 16,-6-1-1-16,3-3-2 16,8 2 0-16,7 2-2 15,11 2 0-15,14 0-4 16,8-2-4-16,8 1-12 16,8-2-2-16,18-3-3 15,15-6 3-15,32-6 10 16,8-1 2-16,13-7 5 15,0 2 3-15,-12 1 2 16,0-3 0-16,-18 6 4 16,-16 4 2-16,-30-1 61 15,-14 5 7-15,-29 4 2 16,-17 8-2-16,-21 13-61 16,-15 7-7-16,-19 9-3 15,-2-1-1-15,4-3 3 16,7-5-23-16,29-6-68 0,19-4-70 15,40-9 89-15</inkml:trace>
  <inkml:trace contextRef="#ctx0" brushRef="#br0" timeOffset="-200089.09">24824 13388 88 0,'0'-1'81'15,"0"0"25"-15,0-1-14 16,0 1-26-16,0 0 0 16,0 0-5-16,0-1-1 0,0 0-8 15,0 1-17-15,0 0-18 16,0-1-2-16,0 1-4 15,0 0-2-15,0 0-2 16,0 1 18-16,0-2 31 16,0 1 6-16,0 0 10 15,0 0-19-15,0 0-31 16,0-1-6-16,0 2-11 16,0 0-3-16,0 0-2 15,0 0 0-15,0 3 0 16,0-3 3-16,0 0 19 15,0 0 11-15,3 1 10 16,6 0 0-16,-6-1-12 16,0-1-8-16,-3 0-6 15,0 0-2-15,6-10-1 16,-4 2 15-16,-1-1 18 0,-2 4 2 16,0 3 0-16,-2-5-15 15,0 7-22-15,-3-2-5 16,-3-1-7-16,0 3 0 15,3 2-4-15,0 0 0 16,2 12-1-16,-8 8 0 16,-6 29 1-16,22-33 0 15,3-7 2-15,3-8 0 0,2-4 2 16,1-2 1-16,0-2 3 16,2 2 2-16,-8-5 3 15,-3-1 1-15,-4-8 0 16,-5 2-1-16,-1 1-2 15,1-1-3-15,1 6-3 16,-2 2 0-16,3 8-1 16,1 6-1-16,-5 0 1 15,4 4-2-15,0-4 1 16,-2 3 0-16,7-1-1 16,1 2 8-16,3-2-105 15,1 0-175-15,2 2 184 16</inkml:trace>
  <inkml:trace contextRef="#ctx0" brushRef="#br0" timeOffset="-199528.67">24860 13328 622 0,'-13'4'304'0,"-6"1"-124"15,-27 12-71-15,40-9-78 16,0 0-14-16,5-1-5 16,1 5 5-16,4-7 0 15,4 7 1-15,2-11 12 16,2 1-2-16,0-1-1 15,2-6-1-15,6 0-10 16,-7-5-3-16,5 6-1 16,-6-7-1-16,-9 3 3 15,-1 1 1-15,-6-2 5 16,-3 5 6-16,-7-9 5 16,0 2-1-16,-3 2-7 15,1 3-6-15,5 11-16 16,2 10-3-16,-1 4-3 0,4 5-1 15,2-2 1-15,3-3 0 16,5-3-1-16,1-4 0 16,8-7 3-16,-1-5 0 15,2 0 3-15,3 0 2 16,-8-3 4-16,-3-4 2 16,-5-1 1-16,-3 1 1 15,1-2-3-15,-7-2-2 16,-3-1-3-16,7 6 0 15,-6 1-2-15,3 7 0 0,3 6-3 16,-3-2-7-16,-2 1-71 16,3 5-121-16,2 3 131 15</inkml:trace>
  <inkml:trace contextRef="#ctx0" brushRef="#br0" timeOffset="-199097.29">24805 13403 770 0,'-6'-11'337'15,"1"5"-178"-15,0-7-73 16,4 10-71-16,-1-2-8 16,0 2-5-16,2 3-1 0,0 0-3 15,0 0-1-15,0 0 1 16,0 0 1-16,0 0 1 15,2 2 0-15,9 1 0 16,1-2 1-16,-4-2 1 16,28-13 2-16,-36 5 3 15,0 7 2-15,-6 3-1 16,-2-1 0-16,-3 10-4 16,-2-2-2-16,3 2-83 15,0 5 61-15</inkml:trace>
  <inkml:trace contextRef="#ctx0" brushRef="#br0" timeOffset="-195383.9">24659 13330 453 0,'-2'-2'230'0,"1"1"-63"15,0 1-37-15,0 0-18 0,0 0-3 16,0-1 2-16,0 1-7 16,0 0-18-16,0 0-11 15,-2 0-15-15,2 0-9 16,-2 0-20-16,-6 2-5 16,-7 3-8-16,-31 28-1 15,34-15-4-15,-1 1-2 0,5 2-8 16,-1-5-2-16,5 1-1 15,-6 0 0 1,5-6 0-16,4 5 0 0,-6-9-2 16,8-2-2-16,1-2 0 15,-1-3 1-15,0 0 2 16,0 0 3-16,0 0 6 16,0-1 1-16,0-1-1 15,0 1-3-15,4-3-4 16,7 0-1-16,-1 1 0 15,-3 1 0-15,-7 0 1 16,5 2 0-16,-5 0 1 16,1 0 1-16,-1 0-1 15,0 0 0-15,5 10-1 16,-2 2 0-16,-1 2 0 16,1 27 0-16,-11-35 1 15,4-2 1-15,1 0 0 0,2-3-1 16,1-1 10-16,0-1 5 15,0-1 9-15,0 0 3 16,0 1-7-16,0-1-7 16,0 1-10-16,0 0-2 15,0 0-4-15,0 0 0 16,2 1-1-16,3 0 2 16,-5 0 0-16,4 6 1 15,1 13 0-15,10 32 0 0,-19-29 0 16,8-2-1-16,1-2 0 15,-5-4-1-15,10 3 0 16,-7-1 0-16,6 0 0 16,-1 1 16-16,-3-1-68 15,8 0-46-15,-2-5-211 16,6-4 183-16</inkml:trace>
  <inkml:trace contextRef="#ctx0" brushRef="#br0" timeOffset="-188291.1">23868 13669 345 0,'0'2'168'0,"-2"0"-19"16,5 0-18-16,-4-2 33 15,1 0 19-15,-1-1-7 16,0 0-22-16,-1-1-44 16,1 2-12-16,1-1-17 15,-2 0-2-15,2 0 6 16,-2 0 1-16,-12-26 0 16,-32-24-10-16,25 24-21 15,1 4-6-15,3-4-13 16,-8-8-7-16,4-4-11 15,3-9-9-15,6 3-10 16,1-6-3-16,7-1-1 16,3 8 2-16,5 3 3 15,5 6 0-15,5 3 1 0,4 0-2 16,4 4-5-16,1 6-2 16,-3 9-4-16,6 9 2 15,-8 8 4-15,3 9 2 16,-12 9 6-16,-7 3 2 15,0 6 1-15,-10 0 1 16,8-2-2-16,-11-1 0 16,5-6 0-16,2-5 0 15,0-10 1-15,4-2 0 0,0-5 0 16,0 0-1-16,0-1-4 16,0-1-2-16,0 1-4 15,0 0 1-15,0 0-1 16,16 1 2-16,7-3 2 15,31 1 0-15,-28 2 2 16,-8 1 0-16,-10 3 0 16,4 1 2-16,-10 3 5 15,-4-2 2-15,1 11 7 16,-13 0 11-16,-7 2 10 16,1 3-2-16,-16-5-5 15,4-5-14-15,4-3-13 16,4 1 0-16,7-7-3 15,7 3 0-15,6-6-31 16,-1-2-41-16,9 0-130 16,-4 1-158-16,0 0 225 0</inkml:trace>
  <inkml:trace contextRef="#ctx0" brushRef="#br0" timeOffset="-188086.76">24097 13184 1182 0,'0'8'455'0,"5"1"-313"15,2 2-103-15,1 2-27 16,0 3-5-16,0 1 3 16,-2 3 0-16,3 1-21 15,1 0-113-15,3 2 89 16</inkml:trace>
  <inkml:trace contextRef="#ctx0" brushRef="#br0" timeOffset="-187210.92">24741 13393 791 0,'-2'-1'426'0,"1"-1"-93"15,0 1-182-15,0 0-34 16,-1 1-32-16,1-1-2 15,-13 0-1-15,-2-1-8 16,-31-3-15-16,33 3-16 16,-6-2-20-16,6 3-3 15,2 4-10-15,-7-6 12 0,12 3 6 16,-9 0 6 0,2 0 2-16,-2-2-4 0,1-1 1 15,9 2-5-15,-1-1-2 16,7 5-5-16,0 5-15 15,-1-2-5-15,6 3-7 16,-4 6 1-16,6 2-1 16,-4 6 1-16,1 6 4 15,-4-2-2-15,3 4 3 16,2 4 1-16,-4-2 2 16,6 6-1-16,-7-3 0 15,6-2 0-15,-6-2 0 16,2-9-1-16,5-2 0 15,-9-8-1-15,8-7 0 16,-5 0 1-16,7 0 7 16,5-3 8-16,-2-1 3 15,6-2 1-15,-5-4-6 0,4 3-8 16,-2-2-5-16,3-1 1 16,-3 0-1-16,1 1 6 15,-4 3-80-15,0 1-59 16,-5-1 83-16</inkml:trace>
  <inkml:trace contextRef="#ctx0" brushRef="#br0" timeOffset="-186586.95">24772 13330 826 0,'-1'0'430'0,"-10"0"-111"16,-5 0-178-16,-29-2-42 16,32-4-35-16,0-2-5 15,-1 5-14-15,-1 3-8 16,1 5-12-16,-5 4-2 16,5 3-1-16,-3-2 0 15,0-1-4-15,4 11-1 16,-2-10 13-16,1-1 5 0,5 1 6 15,1-5-2-15,-1 3-21 16,5 2-6-16,-6 1-12 16,3-4-1-16,2 7-2 15,-1-7-1-15,6 6-1 16,11 2 0-16,3 6 3 16,-10 2 0-16,-4-1 2 15,-7 3 0-15,-1-9 0 16,8 4 0-16,5-5-2 15,1 1 0-15,1 0 0 16,-7-4 0-16,7-1 0 16,2 0 2-16,1-4 1 15,1 2 2-15,-7-5 3 16,-1-1 2-16,1-2-1 16,-4-1 0-16,0 0-3 15,1 0-2-15,14 2-30 0,-4-2-31 16,41 9 37-16</inkml:trace>
  <inkml:trace contextRef="#ctx0" brushRef="#br0" timeOffset="-164466.25">21665 3880 243 0,'6'14'141'0,"2"-7"-9"16,-1 2 26-16,-1-9 57 16,7-4-37-16,5-4-57 15,5-1-24-15,6-3-57 16,2-1-18-16,4-2-12 16,-5-8-1-16,9-5-1 15,-3-7 3-15,4-14 3 16,1-7 2-16,-7-13 5 15,-5-13 3-15,-13-11 42 16,-6-7 2-16,-19-13-4 16,-5-9-3-16,-18-3-45 15,-6 1-7-15,-14 6-5 16,-4 7 0-16,-23-1-3 16,-9 8 0-16,-13 18-2 0,-7 13-4 15,6 31-5-15,4 9-1 16,5 30-5-16,2 17-2 15,0 29-2-15,3 22 3 16,6 40 2-16,-2 17 3 16,-3 24 3-16,13 16 0 15,11 6-3-15,20 1-3 16,44 3-4-16,15-14-4 16,44-27-2-16,13-16 0 0,24-35 3 15,9-18 4-15,18-17 8 16,3-4 6-16,-3-14 7 15,-12-2 6-15,-18-7-20 16,-4-6-225-16</inkml:trace>
  <inkml:trace contextRef="#ctx1" brushRef="#br0">8713 16913 0,'0'0'0,"0"0"0,0 0 15</inkml:trace>
  <inkml:trace contextRef="#ctx0" brushRef="#br0" timeOffset="-158537.7">26481 12709 652 0,'1'30'382'0,"-1"-31"-44"0,-4-2-189 16,-1 1-39-16,5 1-43 16,-1 0-10-16,1 0-18 15,0 1-6-15,0-1-2 16,9-2 2-16,12-7-3 16,37-12-5-16,-26 10-17 15,-3-6 0-15,7 2-7 16,-1 0-1-16,-9 2 3 15,-4 7-2-15,-9-1 6 16,-6 5-12-16,-7 3-60 16,-6-3-101-16,4 4 104 15</inkml:trace>
  <inkml:trace contextRef="#ctx0" brushRef="#br0" timeOffset="-158089.35">26516 12684 1047 0,'-22'14'407'16,"3"3"-282"-16,4 0-61 0,3-1-38 16,4-1-10-16,8 0-10 15,-1-7-2-15,4 3-1 16,1-6 0-16,0-3 3 15,4 4-1-15,0-2 3 16,-2-1 1-16,4-3 6 16,2 0-1-16,5 2-3 15,5 4-2-15,4 0-8 16,1 6 1-16,-10-1-1 16,5 0 1-16,-4 5 2 15,-6-4 1-15,-9 6 2 16,-3-1 1-16,-6-1-2 15,1 6 19-15,-6-6 20 16,4-1 13-16,-7-1 20 16,1-7-18-16,2 0-18 15,-2-4-14-15,-5-3-20 16,-3-3-3-16,4-3-6 0,5 6-4 16,3 0-30-16,9-1-38 15,9-5-140-15,5-4 136 16</inkml:trace>
  <inkml:trace contextRef="#ctx0" brushRef="#br0" timeOffset="-157896.58">26811 12899 782 0,'-4'11'379'0,"4"-4"-157"16,0 0-75-16,1 1-111 15,1-6-16-15,3 1-11 16,-5-3 12-16,0 0-17 16</inkml:trace>
  <inkml:trace contextRef="#ctx0" brushRef="#br0" timeOffset="-157339.66">26963 12608 648 0,'0'-1'353'0,"0"-2"-83"15,0 2-105-15,0 0-37 0,0 0-46 16,0 0-19-16,0-1-19 16,0 1-4-16,4 0-8 15,5-6-5-15,11-4-15 16,36-15-4-16,-30 21-7 16,3 5-1-16,-7 4-1 15,-8-2 1-15,-10 8 0 16,-1 3 2-16,-3 4 4 15,-3 7 1-15,-8-1 2 16,-15 3 0-16,-10 1-1 16,3-2 0-16,8-4-3 15,10-8 6-15,7-4 2 16,5-4 0-16,3-4-2 16,4-1-6-16,-4 0-1 15,0 0 1-15,0 0-2 16,7 0-2-16,10 2-1 15,35 9-2-15,-28-5 2 0,-3 1 0 16,0 8 0-16,-4-2 0 16,-8 8 0-16,-2-1 3 15,-7 3 2-15,-1 9 3 16,-10-10-1-16,-8 1 1 16,-4-7-10-16,2-4-23 0,-1-6-51 15,2-6-38 1,15-12 64-16</inkml:trace>
  <inkml:trace contextRef="#ctx0" brushRef="#br0" timeOffset="-156967.66">27371 12505 947 0,'-14'0'429'16,"4"6"-188"-16,0 5-164 15,1 6-41-15,4 6-27 16,-6 0-2-16,5 9 7 16,3-4 9-16,2-9 10 0,5-3 7 15,8-10 13-15,2-7 6 16,6-10 5-16,1-3-2 15,-2-5-14-15,-3-1-8 16,-5 6-9-16,-3 0-5 16,-4 11-14-16,-1 6-8 15,1 17-10-15,0 4-1 16,-3 16 3-16,-1 4 3 0,-1-2 1 16,0-3 19-1,1-4-102-15,1-5-97 0,1 1 120 16</inkml:trace>
  <inkml:trace contextRef="#ctx0" brushRef="#br0" timeOffset="-155664.65">26098 12800 502 0,'-3'2'297'0,"2"-2"-31"15,-11 3-114-15,5-3-20 16,2 0-23-16,-12-6-5 16,-18-26-4-16,35 17-1 15,0-2-13-15,-3-2-8 16,5-4-23-16,2-4-11 16,5-7-13-16,-3-1-6 15,-1-6-7-15,7-2-1 0,1-2-9 16,5-1-4-16,3 5-4 15,-5 9 0-15,0 4-1 16,-4 13 0-16,-7 9 0 16,4 3 1-16,-10 14 1 15,-2 1 1-15,-6 11 2 16,-4-6 0-16,-5 6-1 16,-5-1-1-16,8-1 0 15,-2-1-2-15,16-3-2 16,2-8-3-16,6-1-2 15,6-4 0-15,2 0 2 16,5 2 2-16,2-3 2 16,-4 3 1-16,-4 4 0 15,6-1 0-15,-12 2 2 16,1-3 1-16,-7 1 2 16,-5-1 3-16,-4 1 2 0,-10 3 1 15,3 6-2-15,-8-2-2 16,-1-1-4-16,6-6-1 15,-6-1-15-15,13-5-24 16,2-5-110-16,7-4-84 16,9-5 138-16</inkml:trace>
  <inkml:trace contextRef="#ctx0" brushRef="#br0" timeOffset="-154263.8">26345 12456 633 0,'-1'0'322'0,"-2"0"-98"16,2 0-43-16,0 0-56 15,0 0-27-15,0 0-20 16,0 0-4-16,0 0-1 16,0 0-1-16,0 0-20 15,-1 0-12-15,0 0-26 16,1 0-7-16,0 0-7 16,0 0-1-16,1 0 0 15,0 0-1-15,0 0 1 16,0 0 0-16,7-2-1 15,4 0 1-15,-4 2 0 16,0 0 0-16,-5 2 1 16,-2-2 0-16,8 13 0 15,-3 5 0-15,-4 36 0 16,-7-34 0-16,-4 1 1 16,2 1 0-16,6-6-1 0,2 0 0 15,0-8-2-15,4-1 0 16,3-3 1-16,-3-1 0 15,6-2 17-15,0-1 5 16,3-3 6-16,1-3 2 16,2-7-15-16,1-5 3 15,-2-3-109-15,2-3-261 16,-10 2 242-16</inkml:trace>
  <inkml:trace contextRef="#ctx0" brushRef="#br0" timeOffset="-153905.98">26010 12106 966 0,'-8'-7'408'0,"8"-3"-198"16,9-6-124-16,7-1-13 16,5-3-1-16,-3 1-4 15,2 1-15-15,0 0-4 16,5 8-20-16,5-1-10 15,2 9-14-15,-5 2-2 0,-2 6-3 16,-1 5-44-16,-4 8-166 16,0 1 146-16</inkml:trace>
  <inkml:trace contextRef="#ctx0" brushRef="#br0" timeOffset="-153557.21">26642 12297 743 0,'3'-3'300'0,"-4"-3"-185"16,7-1-75-16,-5 4-5 15,5 3-21-15,-1 2-5 16,-5-2-5-16,0 0-1 0,0 0-267 15,0 0 199-15</inkml:trace>
  <inkml:trace contextRef="#ctx0" brushRef="#br0" timeOffset="-153433.54">26668 12311 631 0,'0'0'339'16,"7"1"-65"-16,16 8-192 15,31-2-35-15,-25-21-38 16,-1-7-5-16</inkml:trace>
  <inkml:trace contextRef="#ctx0" brushRef="#br0" timeOffset="-152400.93">26646 12377 494 0,'-2'0'284'0,"9"6"-53"16,-1-4-84-16,7 5-65 15,0-1-17-15,-7-4-2 16,12 7-5-16,-4-6-15 15,3 1-9-15,7 3-15 16,0-4-5-16,7-3-5 16,-1 0-16-16,-3-7 6 15</inkml:trace>
  <inkml:trace contextRef="#ctx0" brushRef="#br0" timeOffset="-146916.66">27771 16362 508 0,'-30'4'247'0,"23"-6"-127"15,2-2-13-15,8 2-94 16,8-4-13-16,8 0-6 16,14 3 5-16,12 2 16 15,6 0 9-15,6 0 6 16,9 1 0-16,14 2-13 15,-4 2-6-15,-1 7-5 16,-5-4-2-16,-12 3-86 16,3-5 62-16</inkml:trace>
  <inkml:trace contextRef="#ctx0" brushRef="#br0" timeOffset="-133260.92">13645 12849 81 0,'74'4'80'0,"0"-3"3"16,-3-1 3-16,1 0-15 15,5-5 3-15,14 4 8 16,3-7 6-16,6-1-37 16,-1 1-2-16,1-5-7 15,7 3-10-15,-1-1-18 16,3 5-2-16,-2 1 47 16,-1 3 1-16,19 4-1 15,-2 1-1-15,12-3-51 16,4 0-1-16,-3-11 1 15,4-1 0-15,-10-13-2 16,-1 2 41-16,-8 0 5 16,-6-1 2-16,2 6 7 15,-3-1-40-15,0 1-6 16,4 2-2-16,-6 2-5 0,-3-3-1 16,-13 0 0-16,-8-3 1 15,-9-1 3-15,-6 1 1 16,-24-7 40-16,-8 1 8 15,-16 6 15-15,-12-2 2 16,-14-2-38-16,-11-6-8 16,-32-10-19-16,-10-2-4 15,-24-6-5-15,-13 6-1 0,-9 3 2 16,-13 1-2-16,-9 7 1 16,1 3 0-16,-1 7-2 15,-6-3 0-15,1 6 0 16,-7 4-2-16,-1-2 2 15,-3 0-1-15,6-1 1 16,-5 2 0-16,-4 2-1 16,-1-2 0-16,-14 4-3 15,4 3-1-15,-8 9 0 16,3 10 0-16,-3 17 1 16,9 1 0-16,4 5 2 15,8 3 0-15,13 1-1 16,1 0 1-16,20 9-2 15,8-2 0-15,13 6 1 0,9 1-1 16,11-1-1-16,8 2 0 16,17-2-2-16,3-5 1 15,12-1-1-15,2-2 0 16,3-5-2-16,11 3-1 16,8-2-2-16,8-2-1 15,17 0 2-15,4-3 2 0,17-7 2 16,8 1 1-16,28-7 1 15,8-4 1-15,21-6 1 16,7 0 1-16,9-9-1 16,4 0-1-16,9-3-80 15,0-5-120-15,30-8 133 16</inkml:trace>
  <inkml:trace contextRef="#ctx0" brushRef="#br0" timeOffset="-120325.84">6459 13474 416 0,'-1'-1'142'15,"-1"-1"-135"-15,7 4 1 16,-5-2-13-16,0 0 5 15,25 4 1-15,31 48 2 0,-25-30 0 16,5 4 1-16,2 6-2 16,11-4 1-16,8 5-1 15,12-4-1-15,8-3 0 16,16 1 1-16,7-8 0 16,10-2 0-16,2-3 1 15,-4-14 1-15,0 0 0 16,3-8 3-16,6-3 0 15,1-3 0-15,-3 0 1 16,2-1-2-16,-9 1 0 16,-4 0-1-16,-5-3 2 0,-26-7 26 15,-4-4 15-15,-22-3 31 16,-12-2 19-16,-18 4 4 16,-10-3-6-16,-15-4-19 15,-10-4-19-15,-22-8-29 16,-13 1-10-16,-24-5-18 15,-8 1-5-15,-26 3-11 16,-5-3-2-16,-9 3 1 16,-2 0 3-16,-6 1 8 15,-2 1 2-15,-6 8 2 16,-2 7 1-16,7 6 0 16,-2 6-1-16,8 9 1 15,-4 3-1-15,0 11 0 16,2 9 0-16,-3 16 0 0,12 3-1 15,0 16 0-15,10 6-1 16,11 6-1-16,9 5 0 16,40 17-1-16,9-1-2 15,31 8 1-15,11-3-1 16,17 0 2-16,13-4 1 16,19 4 1-16,12-1-1 15,29-1-26-15,10-8-19 0,22-15-46 16,2-12-51-16,15-18 95 15</inkml:trace>
  <inkml:trace contextRef="#ctx0" brushRef="#br0" timeOffset="-118294.68">29507 12181 525 0,'-38'28'255'0,"36"-28"-119"16,2-1-47-16,0 1-66 15,0 0-11-15,-1-1 58 16,-2 1 24-16,3 0 42 16,-1 0 2-16,1 0-60 15,0-2-24-15,0 1-47 16,4 0-7-16,16-4-1 16,33-11 11-16,-27 9 9 15,7 1 0-15,0 1 1 16,2 1-12-16,-5 2-6 15,-1 2 0-15,2 4-1 16,-13-2 0-16,3 8 0 16,-10-3-1-16,-5 5 0 15,6 0 1-15,-12 4 4 0,1 5 1 16,-13 7 3-16,-5 7 1 16,-9 8-2-16,-8-1-1 15,2 3-1-15,-6-1 0 16,10-7-2-16,-1-6 0 15,9-4-3-15,6-5-1 16,5-7-115-16,5-3-94 0,-1-5 128 16</inkml:trace>
  <inkml:trace contextRef="#ctx0" brushRef="#br0" timeOffset="-117851.9">30013 12567 945 0,'-43'30'324'0,"41"-26"-298"16,-1 4-24-16,-1-3-4 15,4 0 0-15,-3-1-1 16,2-4 1-16,1 0-38 16,0 0-52-16,0 0 60 15</inkml:trace>
  <inkml:trace contextRef="#ctx0" brushRef="#br0" timeOffset="-117169.96">30164 12176 618 0,'-7'0'263'0,"3"-1"-140"16,3 0-46-16,1 1-50 15,0 0-10-15,0 0-15 0,0 0 23 16,0 0 36-16,4 0 12 16,17-3 21-16,39 0-14 15,-24 0-24-15,1 2-9 16,0 0-23-16,-5 1-6 15,-3 2-8-15,-10 4-5 16,6 6-2-16,-2-1-1 16,-8 4-1-16,8 12 1 15,-18 2 17-15,-1 9 5 0,-5 5 8 16,-6 1-1-16,-10 4-13 16,10-2-3-16,-6-8-7 15,0-3 0-15,9-3-2 16,-5-6-1-16,8-3-1 15,-1-3-36-15,2-3-92 16,-3 0-81-16,0-1 114 16</inkml:trace>
  <inkml:trace contextRef="#ctx0" brushRef="#br0" timeOffset="-115631.48">30911 12162 195 0,'-1'-8'141'0,"-2"0"11"15,3 0-5-15,0-4-25 16,4 3-16-16,2-4-23 16,0 1-9-16,8 4-10 15,-20-3-5-15,8 7-13 16,-6-1-13-16,-17 4-22 15,6 1-7-15,-14 7-6 16,3 2 0-16,-3 4-2 16,1 5 0-16,-1 6 0 0,-1 6 0 15,7 6 1-15,2 0 0 16,8-5 2-16,4-5 0 16,8-8 0-16,2-7 0 15,8-7 5-15,2-2 5 16,8-8 7-16,3-1 2 15,6 0-3-15,2-9-5 16,2 1-4-16,-9-2-2 16,0 4 1-16,-5 4 1 15,-16 1 10-15,10 3 6 0,-12 2-1 16,-2 5-3-16,2 4-11 16,0-6-7-16,0 1 2 15,0 24 8-15,1 40 3 16,-11-31 1-16,9 4-3 15,3 3-5-15,2 2-3 16,3 4 0-16,-7-4 1 16,3-2 1-16,3-8 1 15,-1-4 0-15,6-7-42 16,-6-5-80-16,-5-15 77 16</inkml:trace>
  <inkml:trace contextRef="#ctx0" brushRef="#br0" timeOffset="-108229.83">21831 16443 917 0,'5'17'300'15,"4"0"-299"-15,10 16-11 16,11 5 4-16,18-2 6 16,-1-2 1-16,15-7 5 15,3-9 3-15,11-10 5 16,4-8 1-16,12-15-1 16,0-12-1-16,-6-14 21 15,5-16 8-15,-16-32 22 16,1-13 11-16,-3-26-9 15,-5-17-5-15,2-15-21 16,-2-12-16-16,-1-21-16 16,2-5-3-16,-6-13-2 15,-4-8-1-15,-7-8 0 0,-15-7 3 16,-10-18-51-16,-4-14-58 16,-15-17 68-16</inkml:trace>
  <inkml:trace contextRef="#ctx0" brushRef="#br0" timeOffset="-107852.89">21079 12028 796 0,'-197'46'267'0,"14"32"-264"15,21 22-3-15,32 16-2 16,20 17 2-16,27 31 3 15,15 7 2-15,15 43 0 16,5 12-1-16,22 23-1 16,10 8 3-16,32 2 1 15,21 2 1-15,21-13 1 16,9-4 4-16,17-8 5 16,6 5 1-16,30-7 23 15,16-2 1-15,21-32-3 16,9-4-1-16,3-20-24 15,-1-8-4-15,-6-7-1 16,-12-16 0-16,-14-25-1 16,-13-13 0-16,-22-21 0 0,-12-20-1 15,-18-25 4-15,-7-14 2 16,-3-21-30-16,-7-7-35 16,1-12-227-16,1-10 186 15</inkml:trace>
  <inkml:trace contextRef="#ctx0" brushRef="#br0" timeOffset="-107105.81">21776 17403 721 0,'19'-30'243'16,"14"-18"-227"-16,10-8 4 0,18-16 8 15,3-7 4-15,14-28 15 16,4-1 12-16,5-20 29 15,5-9 5-15,-1-14-21 16,-1-5-18-16,4-12-35 16,-8-3-9-16,-3 0-5 15,-7-6-2-15,-20-7 0 16,-9-1 0-16,-14-10 0 16,-4-2 1-16,1-7-1 15,5-3 0-15,5-10-3 16,2-8 0-16,-4 11-11 15,-8 0-7-15,-14 10-13 16,-11 9 0-16,-25 4 0 16,-14 0 6-16,-22 22 16 15,-14 0 2-15,-3 19 12 16,-3 13 4-16,-7 6 1 16,3 7-1-16,-3 17-1 0,-3 6-3 15,-3 26-4-15,-10 16-4 16,-22 35-5-16,-18 14-1 15,-19 26 0-15,-10 19 1 16,-11 34 1-16,10 15 1 16,-10 23 0-16,7 7 2 15,18 20 0-15,0 1 1 0,22 15-10 16,12 6-49 0,23 8-263-16,14 5 227 0</inkml:trace>
  <inkml:trace contextRef="#ctx0" brushRef="#br0" timeOffset="-102247.9">29282 15517 1141 0</inkml:trace>
  <inkml:trace contextRef="#ctx0" brushRef="#br0" timeOffset="-79669.28">31130 3459 123 0,'-1'0'96'0,"0"0"4"16,0 0-21-16,0 0-26 15,1-2-10-15,0 1-4 16,0 0-3-16,1 0-11 15,10-2-4-15,-2 2 16 16,-1 1 12-16,1 0 3 16,5 1-3-16,37 8-23 15,-31-7-15-15,11-2 0 16,2 0 38-16,11 0 8 16,2-2 2-16,-6-3-3 15,-10-2-37-15,-13-3-6 16,1 1 0-16,-5 3 1 15,11 0 1-15,-3-2-3 16,-6 2 0-16,0-7 1 0,-10 1 3 16,6-4 13-16,-3-2 15 15,-6-5 3-15,-1 0-2 16,-3-3-13-16,-7 1-16 16,0-1-7-16,-1 0-2 15,-1 5-5-15,7 1-2 16,3 6-3-16,-2 2-2 15,3 1-6-15,1 0-62 0,6 5-190 16,8-4 179-16</inkml:trace>
  <inkml:trace contextRef="#ctx0" brushRef="#br0" timeOffset="-79228.81">31516 3675 234 0,'-7'-7'125'16,"6"6"-40"-16,2 1-22 0,0 3-50 15,-2-3-1-15,0 0 15 16,0 10 3-16,-1 8-1 16,2 30-4-16,13-18-21 15,-10 2-2-15,9 9 0 16,-12 1 1-16,0 0 10 16,4-2-9-16</inkml:trace>
  <inkml:trace contextRef="#ctx0" brushRef="#br0" timeOffset="-78415.55">31890 3516 202 0,'-9'-5'152'0,"2"-5"8"16,4-3-30-16,-1-5-56 15,-1-3-25-15,-4-1-24 0,1 1-5 16,-1-3-1-1,-2 1 3-15,7-5 12 16,-4 1 7-16,3-2 3 16,3-3-5-16,4 2-17 0,3-3-8 15,5 0-12-15,3 4-2 16,6 3-3-16,4 4 0 16,7 1 12-16,-1 1 9 15,-1-1 4-15,9 4-1 16,-5 11-12-16,-3 5-9 15,0 5 0-15,-14 5-1 0,-7 9 2 16,-1 1 3-16,-11 5 6 16,-7 2 1-16,-7-8 1 15,4 4-1-15,2-6-3 16,6-9-2-16,-1-1-2 16,5-5-1-16,6 1-2 15,-4-2 1-15,0 0-1 16,0 0 1-16,0-2-2 15,0 2 1-15,2 0 0 16,2 2 0-16,-4-2 4 16,1 2 2-16,4 7 2 15,-1 4 1-15,-1 25 2 16,-13-32 2-16,6-3 8 16,-8-3 5-16,3 0 0 15,0-2-2-15,-3-3-10 16,-3 0-6-16,-6 2-6 15,-13 0-3-15,0 7-1 0,1 1-3 16,10 1-50-16,16 2-72 16,21-5 81-16</inkml:trace>
  <inkml:trace contextRef="#ctx0" brushRef="#br0" timeOffset="-77867.29">32238 3263 247 0,'0'-5'83'0,"0"2"-83"0,0 3-2 15,0-1 0-15,0 0 9 16,0 0 9-16,0 1 12 16,0 2 2-16,3 19-7 15,-3 32-6-15,-8-29-13 16,0-3-77-16,2 5 54 16</inkml:trace>
  <inkml:trace contextRef="#ctx0" brushRef="#br0" timeOffset="-77444.5">32078 3171 65 0,'-8'-4'78'0,"7"2"36"16,-5 1-4-16,-12-1-27 15,-25 2-28-15,24 2-38 16,1 1-9-16,-1-3-47 15,-3 3 28-15</inkml:trace>
  <inkml:trace contextRef="#ctx0" brushRef="#br0" timeOffset="-61264">19877 3670 171 0,'11'-2'138'16,"1"-5"29"-16,5-3-25 16,-1-7-29-16,6-9-42 15,-1-2-47-15,2-9-14 16,-2-5-1-16,1-4 0 15,4-11 1-15,-11-8 39 16,6 0 7-16,-21-18 13 16,-10-10 2-16,-16-10-36 15,-11-8-9-15,-2 1-13 16,1 0-5-16,4 5-2 16,-4-2-1-16,-12 10-1 15,-3 7-1-15,-13 12-2 0,-1 6-1 16,-2 18-3-16,-6 5-3 15,7 20-6-15,1 9-2 16,10 24-7-16,11 12-2 16,1 21-1-16,3 17 0 15,-12 19 4-15,7 22 4 16,-8 35 4-16,4 20 2 16,22 30 3-16,1 10-1 0,28 3 3 15,12 0 0-15,22-15 0 16,13-14 1-16,10-26 1 15,1-19 2-15,5-31 1 16,-4-15 0-16,0-23 1 16,3-10 0-16,10-16 0 15,1-7-47-15,10-1 34 16</inkml:trace>
  <inkml:trace contextRef="#ctx0" brushRef="#br0" timeOffset="-60611.45">19442 4001 805 0,'-14'-11'305'16,"-1"6"-246"-16,6 10-7 15,6 21-34-15,-1 16-17 0,7 29-9 16,0 11 1-16,3 14 5 16,0 2 2-16,3 10 2 15,1-7 3-15,1-8 1 16,1-9-2-16,1-23-126 16,1-5-170-16,-2-16 188 15</inkml:trace>
  <inkml:trace contextRef="#ctx0" brushRef="#br0" timeOffset="-60295.16">19255 4465 652 0,'-12'-11'252'0,"7"-16"-196"0,4-8-5 15,5-10-30-15,8-8 8 16,4-3 9-16,-2 2 7 16,2-2 18-16,1-4-7 15,1 1-9-15,0 1-7 16,4 8-28-16,0 14-11 16,-3 24-2-16,0 9 1 15,-4 24 9-15,-3 9 3 0,-4 20 7 16,0 1-4-1,-4 5-2-15,6-4 1 0,4-4-77 16,4-2-192-16,-2-1 174 16</inkml:trace>
  <inkml:trace contextRef="#ctx0" brushRef="#br0" timeOffset="-56774">19001 5346 306 0,'-1'0'162'0,"0"-2"-43"15,0 1-37-15,0 0-46 16,-1 0-11-16,-4 0-14 16,-4 1-6-16,6 1-2 0,-4 2-1 15,0 8 1-15,-3 13 0 16,-29 36-1-16,30-27 0 16,5 6-2-16,3 4-2 15,3-2-1-15,7 8-1 16,7-10 2-16,5-3 0 15,5-10 2-15,0-7 0 0,2-8 5 16,4-7 13-16,3-9 20 16,-1-7 8-16,-8-8 30 15,2-5-9-15,-12-7-13 16,2-2-4-16,-7-5-28 16,-7 4 0-16,2-5 0 15,-11 1-2-15,-2 6-5 16,5 4-1-16,-9 3-3 15,7 5-2-15,-5 9-3 16,-4-4-3-16,3 7-76 16,0 4-121-16,10 4 127 15</inkml:trace>
  <inkml:trace contextRef="#ctx0" brushRef="#br0" timeOffset="-55815.88">19442 5717 619 0,'0'0'213'0,"5"3"-190"16,-3 6-24-16,4 8 0 15,30 30 1-15,-36-27 36 16,2 3 7-16,-10 3 12 16,-4 3 1-16,-2 4-30 15,-8 2-6-15,0 1-29 16,-1-5-85-16,0-7 66 15</inkml:trace>
  <inkml:trace contextRef="#ctx0" brushRef="#br0" timeOffset="-55526.23">19796 5194 522 0,'-7'-3'257'15,"7"9"-98"-15,0 5-73 16,1 14-81-16,3 0-3 15,-1 8 2-15,0 8 0 16,2 7 3-16,-3 5 0 0,3 13-2 16,3 9-164-16,3 15 120 15</inkml:trace>
  <inkml:trace contextRef="#ctx0" brushRef="#br0" timeOffset="-26546.1">20955 4551 962 0,'-8'3'414'16,"4"-6"-213"-16,6 2-32 0,2 1-33 15,-4-1-5-15,0 0-20 16,12 1-23-16,10 4-45 16,32 30-15-16,-28-2-22 15,4 5-1-15,-1-2 2 16,6-3-2-16,-8-12 3 15,-9-2-2-15,4-9-73 16,-4-3-79-16,-11-22 91 16</inkml:trace>
  <inkml:trace contextRef="#ctx0" brushRef="#br0" timeOffset="-26340.17">21486 4382 654 0,'0'-4'410'15,"0"3"-32"-15,0 0-93 0,-1 1-123 16,-1 2-35-16,-7 30-40 0,-43 71-11 16,33-36-8-16,-3 6-15 15,-1 0-15-15,2-4-10 16,-3-4-17-16,0 0-5 16,13-9-2-16,0 2-1 15,9-13-57-15,1-4-70 16,3-8 80-16</inkml:trace>
  <inkml:trace contextRef="#ctx0" brushRef="#br0" timeOffset="-25383.88">21885 4729 605 0,'-49'0'355'0,"45"-3"-32"15,0 2-160-15,4-2-102 16,0 1-20-16,0 1 9 16,0 0 12-16,6 0 13 15,13-3-5-15,26-8-33 16,-24-2-14-16,9 11-14 15,-3-6-4-15,3 6-2 16,-2 1 0-16,-3-2 17 16,-4-1-51-16,-8 3-128 15,-2 6-154-15,-8 6 173 0</inkml:trace>
  <inkml:trace contextRef="#ctx0" brushRef="#br0" timeOffset="-25227.05">21893 4832 909 0,'-3'-3'462'15,"6"-5"-113"-15,15 3-262 16,6-6-44-16,8 5-68 16,8 0-102-16,7 1 90 15</inkml:trace>
  <inkml:trace contextRef="#ctx0" brushRef="#br0" timeOffset="-24398.95">22637 5335 862 0,'-4'-17'412'16,"-2"-5"-159"-16,2-4-104 16,-2-4-14-16,0-9-14 15,1-9-4-15,-2-10-7 16,1-6-13-16,2-7-32 16,0 5-16-16,4 4-27 15,0 3-8-15,8 4-8 16,5 3 0-16,1-2 4 15,8 4-1-15,10 5-2 0,0 6-2 16,1 12-6-16,-3 4-4 16,-9 17-4-16,-3 6-1 15,-2 8-1-15,-2 6 1 16,-10 9 4-16,-1 5 4 16,-11 5 2-16,-11-3 1 15,7 1 2-15,-9-9-1 16,16-8-3-16,4 2-1 0,8-11-2 15,11-1 1-15,-4 4-1 16,7 1 1-16,-3 11-1 16,-7 5 0-16,-2 6 3 15,-4 0 1-15,-5-2 1 16,-3 4 2-16,-10 0 5 16,-5-3 3-16,-6-1 17 15,-3-1 8-15,-9-9 6 16,-4-6-2-16,5-12-16 15,8-2-8-15,11-16-16 16,6-4-1-16,17-4-56 16,6-7-71-16,17 2-167 15,9 2 179-15</inkml:trace>
  <inkml:trace contextRef="#ctx0" brushRef="#br0" timeOffset="-24149.1">23064 4707 775 0,'-7'18'353'0,"-1"2"-157"16,8 8-128-16,1-3-22 15,9 1-5-15,6-2 9 0,8-12 67 16,2 0 4-16,7-9-5 16,3-3-10-16,-2-5-21 15,-2-6 13-15,-17-4 34 16,-11 2 12-16,-17-5-38 15,-9 1-26-15,-6 2-57 16,2 1-16-16,12 4-66 16,3-2-68-16,14 3 82 15</inkml:trace>
  <inkml:trace contextRef="#ctx0" brushRef="#br0" timeOffset="-23931.09">23647 4479 1006 0,'7'72'426'0,"-7"-45"-194"15,5 12-195-15,-4-1-22 16,6-2-9-16,-2-2-1 15,2-5-38-15,1-1-97 16,-4-5 89-16</inkml:trace>
  <inkml:trace contextRef="#ctx0" brushRef="#br0" timeOffset="-23773.26">23649 4763 953 0,'-16'-45'510'0,"27"27"-110"16,12-3-200-16,13 0-132 16,13-6-23-16,7 7-60 15,8-3 15-15</inkml:trace>
  <inkml:trace contextRef="#ctx0" brushRef="#br0" timeOffset="-23008.57">24518 5274 572 0,'-4'-6'378'16,"-1"1"23"-16,0-5-184 15,-2-3-37-15,1 1-24 16,1-11-10-16,0-4-30 15,-2-1-4-15,-10-16-19 16,6 9-7-16,2-9-14 16,-4-2-10-16,10 4-15 15,3-4-7-15,-10-3-10 16,8 4-6-16,-4-3-7 16,-3-3-4-16,7-2-7 15,4-1-2-15,5 2-4 16,3 9-1-16,2 6-2 15,2 9 0-15,-2 6 1 0,-4 4 1 16,4 8 1-16,-2 3 2 16,9 5 0-16,9 2-1 15,4 9-3-15,2 3-1 16,1 7-1-16,-9 4 2 16,-9 5 0-16,-8 1 2 15,-15 1 1-15,-5 1 1 16,-13-2 2-16,-2-2 1 0,1-9 1 15,3-6-2-15,9-3-3 16,8-3-1-16,9-4-3 16,-2-1 0-16,11-1 0 15,-6 4 2-15,4 7-1 16,2 2 1-16,-2 0 0 16,1 0 0-16,-2 3 1 15,-1 3 0-15,-8 6 1 16,-2-5 2-16,-10 1 3 15,-6-2 1-15,-6-4 1 16,1-4 0-16,2-9 4 16,6-2-16-16,12-9-74 15,4-8-78-15,23-13-550 16,12 2 479-16</inkml:trace>
  <inkml:trace contextRef="#ctx0" brushRef="#br0" timeOffset="-22874.14">24950 4683 855 0,'-10'20'487'0,"-3"6"-43"16,5 4-305-16,-7-2-57 0,6 3-56 15,-1-7 7-15,7 0 15 16,6-8-31-16</inkml:trace>
  <inkml:trace contextRef="#ctx0" brushRef="#br0" timeOffset="-22477.81">25717 4339 922 0,'-13'-4'482'15,"0"4"-140"-15,0 4-80 16,-7 12-123-16,2 11-44 15,-8 14-49-15,-3 13-21 16,-8 9-14-16,-5 2 0 16,-4-4 1-16,1-5-1 0,5-11-2 15,3-2-2-15,14-15-21 16,3 0-54-16,8-14-181 16,2-2 165-16</inkml:trace>
  <inkml:trace contextRef="#ctx0" brushRef="#br0" timeOffset="-22286.34">25225 4473 1074 0,'-6'-2'562'16,"2"-2"-188"-16,7 12-171 16,-3-8-69-16,0 1-74 15,21 24-9-15,44 43-18 16,-27-27-5-16,10-6-15 15,6 0-4-15,-4-9-9 0,1 2-32 16,-7-3-82-16,1-2 74 16</inkml:trace>
  <inkml:trace contextRef="#ctx0" brushRef="#br0" timeOffset="-21944.98">25870 4821 959 0,'-2'-1'529'15,"1"0"-33"-15,0 1-402 16,0 0-48-16,-3 24-43 16,0 39-1-16,4-31 1 0,-1 3-1 15,-4-1-9-15,4-3-37 16,-1-3-131-16,1-5-230 15,2-16 257-15</inkml:trace>
  <inkml:trace contextRef="#ctx0" brushRef="#br0" timeOffset="-21726.3">25798 4844 1090 0,'0'-8'527'0,"13"-7"-225"16,7 3-116-16,9-1-139 16,4-2-31-16,5 9-15 15,1-1 0-15,-10 6-1 16,8 2 14-16,-17-1-83 16,-1 5-55-16,-5-1 80 15</inkml:trace>
  <inkml:trace contextRef="#ctx0" brushRef="#br0" timeOffset="-21550.87">25865 4969 1251 0,'1'10'526'0,"12"-7"-315"0,6-3-94 15,14-3-92-15,1-5-14 16,12 2-41-16,-5-5-186 15,17-4 153-15</inkml:trace>
  <inkml:trace contextRef="#ctx0" brushRef="#br0" timeOffset="-21116.42">27122 4382 1071 0,'-2'11'463'15,"2"15"-254"-15,-2 10-95 0,8 15-75 16,3 5-20-16,0 0-10 16,2-7 1-16,-2-16 0 15,-3-4 0-15,-2-8-36 16,1 0-61-16,-14-6 57 16</inkml:trace>
  <inkml:trace contextRef="#ctx0" brushRef="#br0" timeOffset="-20940.08">26928 4673 1016 0,'-8'-5'509'16,"8"-1"-183"-16,11-4-137 16,7 4-58-16,18-9-72 15,4-3-20-15,12 4-38 0,3 0 14 16,-1-2-85-16,7 4-67 15,10-2 89-15</inkml:trace>
  <inkml:trace contextRef="#ctx0" brushRef="#br0" timeOffset="-20542.88">28020 4302 1218 0,'-17'-6'505'0,"2"4"-317"16,1 4-70-16,-4 7-74 16,-2 2-21-16,-12 14-10 15,-4 1-5-15,-10 11-3 16,1 1 0-16,12-1 10 16,5-3 6-16,14-10 5 15,6-3 1-15,11-10-4 16,11-1-1-16,14-6-1 15,10-3-1-15,7-6-6 16,3-1-4-16,-13-1-3 16,-6 3 1-16,-21 2 2 15,-8 3 0-15,-15 14-1 16,-8 2-2-16,-6 11-5 16,-3 0-1-16,7-4-4 15,8-5 7-15,15-3 25 0,10-1 14 16,25-7 13-16,5 3-5 15,6-7-23-15,-4 1-12 16,-6-3-99-16,-2-4-53 16,1 5 80-16</inkml:trace>
  <inkml:trace contextRef="#ctx0" brushRef="#br0" timeOffset="-12466.67">28371 13139 857 0,'51'18'288'15,"21"4"-280"-15,14 0-2 16,22-3 10-16,20-3 8 16,21-11 15-16,5-5 10 15,26-8 12-15,9-5 0 0,10-3-10 16,7 0-10-1,2-1-24-15,4-5-7 0,-2-9-6 16,-4-9 2-16,-4-19 21 16,-6-5 10-16,-1-18 11 15,-5-5 0-15,5-8-19 16,-6 1-11-16,-13 3-11 16,6 0 0-16,-27-13 13 15,-9-5 12-15,-20-6 23 16,-17-1 11-16,-18-7 5 15,-10 1-4-15,-23-5-19 16,-9 1-10-16,-26 1-20 16,-8-6-1-16,-16-5-24 15,-15-6-11-15,-10 4-17 16,-12-5-11-16,-34 3 11 16,-4 0 7-16,-30 2 16 15,-10 9 4-15,-16 8 7 16,-16 9 0-16,-8 11-2 0,-22 2 0 15,-17 18-4-15,-2 3 0 16,-34 16 3-16,13 14 0 16,-22 9 5-16,-4 8 4 15,0 10-1-15,-8 8 1 16,14 13-3-16,-6 12-2 16,21 10-1-16,1 8 0 15,9 15-2-15,6 8 1 16,0 23-3-16,18 9 2 0,2 12 1 15,5 0 0-15,17-2 2 16,-7 2 0-16,6 19-1 16,4-1 0-16,17 8-2 15,1 2 0-15,23 3-1 16,10 7-1-16,12 10 0 16,15 5 0-16,22-3-1 15,6-6-1-15,9 5 2 16,3-4 1-16,8-7 2 15,7 1 0-15,17-15 0 16,17 0 2-16,29-14 7 16,16 0 4-16,28-5 1 15,6-6-1-15,24 5-7 0,14-4-2 16,21 2-1 0,3 1 0-16,25-3 5 0,0-2 7 15,9 2 6-15,21-2 4 16,-10-10 16-16,-1-8 0 15,8-28 23-15,-3-9 6 16,11-23-12-16,5-9-6 16,2-11-27-16,1-5-10 15,-5-1-7-15,-4-2-2 0,-18 1-1 16,-12-6-1-16,-26 3-28 16,-11-1-26-16,-20 5-84 15,-17-6-94-15,-16-3 146 16</inkml:trace>
  <inkml:trace contextRef="#ctx0" brushRef="#br0" timeOffset="-11260.91">29345 13158 813 0,'8'-18'341'0,"7"-30"-190"15,-9 36-65-15,4 0-5 16,-3 3-10-16,9 0-7 16,-7 0-2-16,-1 1-5 15,1 5-25-15,0 3-16 0,-5 10-17 16,5 6-3-16,-6 12 4 15,-3 5 8-15,4 9 7 16,2 8 4-16,2 9 3 16,6 3-2-16,3 1-3 15,-1 1-6-15,1 6-5 16,-3 4-2-16,-3 11-2 16,-5-1 1-16,-12-2 1 15,-5-6 1-15,-8-13 4 16,-5-3 0-16,-10-5 11 15,-1-2-1-15,-11 3 0 16,-2 0 0-16,-2 3-7 16,-11-3-1-16,-4-5 3 15,-7 0-1-15,-10-1-1 16,1-6 1-16,-6 2 6 16,-5-9 1-16,2-7 2 0,-5 4-2 15,-6-6-9-15,8 0-3 16,-8-3-4-16,-1 1 1 15,-6-4 1-15,-6-4 0 16,3 5 1-16,-5-6 0 16,-8 0-3-16,-3 1 0 15,-4-7 0-15,-2-2 2 0,-3 2 0 16,2-8 1-16,-2 1-2 16,-11-3-1-16,-7 1-2 15,-3-2 0-15,-15-2 0 16,49 2 1-1,61 0 9-15,2 0 10 0,-175-5 18 16,4-1 7-16,21-3-5 16,92-10-9-16,0-4-23 15,5-6-10-15,-13-6-5 16,-5 7-1-16,-11-6 4 16,-4-2 3-16,4 2 5 15,4-3 2-15,28 4 7 16,3 0 5-16,30-2 4 15,0 13-3-15,7 4-13 16,11 5-9-16,-1 11-24 16,13 2-15-16,3 8-29 15,11 2-20-15,14 7-73 0,-4-2-87 16,11 2 162-16</inkml:trace>
  <inkml:trace contextRef="#ctx0" brushRef="#br0" timeOffset="-10768.05">23789 14453 1389 0,'20'-5'444'0,"-7"-1"-426"15,4-2-70-15,8 0 13 16,-10 3 33-16,-7 0 25 16,-9-2 24-16,-8 6 42 15,-2-3 9-15,-21-1-17 16,-4 4-22-16,-19-3-40 15,-9 4-9-15,-8 0-2 16,8 0-1-16,1 3 0 0,3 0 0 16,2 7-4-16,-6 0-1 15,4 13-2-15,-5 0-1 16,15 9 1-16,5 3 4 16,20-1 10-16,11 0 13 15,21 4 18-15,14 2-1 16,19 4-7-16,9 6-11 15,18 7-18-15,5 5 0 0,0 0-3 16,5 2 1-16,2 2 13 16,-5-6-34-16,1-1 258 15,-17-4-182-15</inkml:trace>
  <inkml:trace contextRef="#ctx0" brushRef="#br0" timeOffset="203752.45">2484 15128 910 0,'-74'-22'308'0,"14"2"-294"15,4 1-4-15,8 1 0 16,4 3 1-16,5 8 15 0,0 3 12 16,0 1 13-16,2 4 6 15,4 2-9-15,-4 6-13 16,8 16-16-16,5 1-10 16,-16 17-7-16,9 8-2 15,-10 11 0-15,-6 14 2 16,21 12-1-16,0 6 1 15,16 7-2-15,8 2 0 16,7 11 0-16,0 1 0 16,3 2-1-16,-2 2 1 0,-2 3 27 15,2 5 8-15,-6-4 2 16,1 1 3-16,5-7-16 16,-3-5 0-16,7-4 6 15,0-3 0-15,3-11-8 16,0-1-5-16,4-3-7 15,7-6-4-15,0-11-3 16,5-3 0-16,6-3 1 16,2-2-2-16,12 6-1 15,13-3-26-15,27-4-39 16,15-1-34-16,41-16-131 16,32-4 152-16</inkml:trace>
  <inkml:trace contextRef="#ctx0" brushRef="#br0" timeOffset="204718.76">17728 15275 919 0,'17'-8'298'0,"23"0"-291"15,13 3-31-15,23 3 18 16,10-4 6-16,10-5 3 15,-3-4 2-15,2-3 5 16,-6-4 3-16,-7 1 15 16,3 2 11-16,-17 1 15 15,-4 3 8-15,-17 5-6 16,-13 1-11-16,-12 7-23 16,-9 2-13-16,-11 11-14 15,-2 9-3-15,-11 15 0 16,-5 14 2-16,-14 23 3 15,-2 13 0-15,-6 11 2 16,2 6 0-16,-2 9 1 16,4 2 0-16,2 5 2 15,6 2-1-15,0 3 1 0,3 1-1 16,20 8 0-16,13 3 2 16,29 5 0-16,14 5-1 15,27-8 2-15,-5 2-2 16,13-15 0-16,-1-6 0 15,-22-16 0-15,-5-11 0 16,-20-16 25-16,-9-13 12 16,-10-19 43-16,-15-6 14 15,-4-9 12-15,-5-7 0 0,-29-3-25 16,-4-4-7-16,-131-1 16 16,51-17-65-1,-5-2-7-15,-13-5-10 16,-2 1-3-16,5 0-5 15,8 6 0-15,6 0-8 16,12 4-30-16,8 0-118 16,9 8-188-16,-24-5 215 15</inkml:trace>
  <inkml:trace contextRef="#ctx0" brushRef="#br0" timeOffset="211597.4">15083 17749 143 0,'-12'0'81'0,"6"-4"-22"16,5 4-20-16,1 0-34 15,0 0-4-15,0-1 3 16,0 1 10-16,0 0 16 15,0-2 6-15,0 1 10 16,0 0 0-16,0 0-2 0,14 1-1 16,5 0-9-16,35 2-7 15,-23 2-6-15,3 1-1 16,7 0 4-16,-2 1 2 16,0 1 3-16,-3-1 0 15,5-3-7-15,8 3-4 16,-1-1-7-16,7 1-1 0,1-2 14 15,0 3 14 1,12-1 3-16,-10-3-1 0,2 3-17 16,-3 0-13-16,-4-2-1 15,11-1 5-15,-11-3 10 16,3 0 2-16,9-2-3 16,5 1-5-16,1-1-9 15,-1-1-3-15,2 3 4 16,-6 1-1-16,10 2 1 15,2-2-1-15,2-1-4 16,-2-2 0-16,3-7 0 16,-2 3 1-16,-9-6 0 15,6 0 0-15,4-3-1 16,-1 1-1-16,-4 3 2 16,0 0 3-16,-14 3 9 15,-1-1 5-15,-6-1 10 16,-6 0 0-16,0-3-1 0,-2 2-3 15,4-4-4-15,1 3 0 16,-11-3-4-16,-1-2 0 16,-8 0-6-16,-11-5-4 15,7-1-2-15,-9 1 0 16,-3-1 0-16,1 3-1 16,-11-1 1-16,2 1 1 15,1 0 0-15,-8-6 1 16,-6 3 9-16,6-2 3 0,-14-1 0 15,7 3-1-15,1 3-11 16,-3 1-4-16,2-2-3 16,-2 1 0-16,-7-1 0 15,-2-5 1-15,-7 3 0 16,-7 1 0-16,-14-1-1 16,-6 4-1-16,-9 4-1 15,-1 3 0-15,0 5-2 16,-3 1 1-16,-2-2 0 15,0 1 0-15,-8 2 1 16,1-1-1-16,-5 2 0 16,-6 4-1-16,5-1 0 15,-6 0-1-15,-6-1-1 16,-2 0 1-16,-7-1 1 16,1-3 1-16,6 3 2 0,6 1 2 15,-8-1-2-15,8 2-2 16,-3 2 0-16,-3-1 0 15,19 3-1-15,-1 0 0 16,-1-4 1-16,-2 0 0 16,-5-3-1-16,1-4 1 15,6 7-1-15,-2-7 0 16,4 3 0-16,-9-2 0 16,-4-1 0-16,2 6 0 0,-6-11 1 15,8 6-1-15,10-3 1 16,-14-1 0-16,7 1-1 15,-4 3 2-15,-7 0-2 16,13 3 0-16,10 4 0 16,-12 1-2-16,3 4 1 15,-4 1 0-15,-4-1-1 16,11 4 1-16,-1 3-2 16,7 1 1-16,9 3 0 15,-12-4 1-15,6 3 1 16,-6 1-1-16,-3-2 0 15,29-4 1 1,23-3-1-16,1-1 1 0,-61 15 0 16,-8 0 0-16,-4 2-1 15,30-9-1-15,-3 6 0 16,9 2-1-16,11 3 2 0,-3 0-1 16,5-2 0-16,4-3 1 15,5-1-2-15,4 0 0 16,4-1-1-16,-1 2-2 15,6 0 1-15,7 5-1 16,0-4 2-16,-3 3 1 0,6 0 2 16,-6 2 0-1,6-1 0-15,3-5-1 0,-3 5-1 16,1 1-2-16,4 2-1 16,1 6 0-16,3-1 1 15,5 2 0-15,3-5 0 16,4 3 0-16,7-7 2 15,0 1-1-15,5-3 1 16,10 3-1-16,3-1 1 16,2-2 0-16,7 1 0 15,-9-4 0-15,7-8 0 16,6 2 1-16,6-8 0 16,2-1-1-16,10-6 1 15,3-2-1-15,9 1 0 16,10-4 1-16,3 2 0 15,-1 0 0-15,-1-2 0 16,0-4 2-16,5 3-2 0,-1-1 1 16,-1-2-1-16,-2 4 1 15,-9-1 0-15,5 2 0 16,7 2 0-16,-7 2 0 16,6 0-4-16,-2 2 2 15,-4-2 1-15,12 0 0 16,0 0 3-16,-1-7 0 15,3 0-1-15,2-4 1 0,-11 1 0 16,1 1 0-16,-1-1 0 16,-12 1 1-16,-1 1-1 15,-5 1 1-15,-6 3 1 16,1 0 0-16,-9 4 2 16,5 2 2-16,-5 4 2 15,11 0 0-15,-14 1-1 16,-7-1-2-16,-10-1-1 15,-5 0 0-15,1 0-1 16,-1-2 0-16,-5 3-7 16,-4 1-66-16,4-6 51 15</inkml:trace>
  <inkml:trace contextRef="#ctx0" brushRef="#br0" timeOffset="-212598.93">6185 17717 128 0,'-15'-12'73'0,"8"7"-29"16,4 1-13-16,16-3-24 16,4 1-11-16,12-6-3 15,1 3 0-15,6-3 0 16,8 7-1-16,2 3 1 16,7 3 1-16,2 10 3 15,6-1 1-15,7 12 1 16,3 3 1-16,-6 3 0 15,-7 2 1-15,1-2 0 0,1-4-1 16,10-9 1-16,2-5 0 16,4-11 3-16,-9-8 3 15,-10-2 2-15,-1-1 0 16,-24 0 3-16,-3 6-6 16,-18-1 120-16,-15-3 10 15,-12 3 5-15,-10-5 8 16,-29 4-118-16,-11 0-11 0,-21 9-9 15,-11 5-3-15,-5 3-2 16,-1 4-1-16,-13 0 0 16,4-1-2-16,-7 8 0 15,-5 5 0-15,11 2-3 16,-5-1-4-16,20 3-12 16,19-6-18-16,31-5-96 15,20-3 88-15</inkml:trace>
  <inkml:trace contextRef="#ctx0" brushRef="#br0" timeOffset="-109886.95">16321 11147 756 0,'-3'-4'284'15,"2"-4"-195"-15,0 5-82 16,-1 2-4-16,1 0-1 15,0 0 0-15,0 1 5 16,0-2 9-16,-1 1 17 16,-12-3 6-16,-1 2 5 15,-28-4-6-15,30 8-14 16,1 2-4-16,0-2-4 16,0 1 7-16,1-2 11 15,-2-1 5-15,2 0 1 16,0-1-7-16,-2 0-14 15,-1-2-7-15,-8 3-10 16,-2 0-1-16,-7 4-1 16,-7 1 0-16,-2 9 4 0,-4 1 1 15,-7 1 6-15,6-2 1 16,-10 1 1-16,1-4-1 16,4-1-4-16,2-3 0 15,4-6-2-15,2 0 0 16,-8-3-4-16,-3 3-2 0,-10 3-2 15,-5 1 0 1,-9-2 2-16,-3 6 0 0,-2-7 1 16,3 2 0-16,5 1-1 15,-3-6 1-15,0 1-1 16,-3-3 0-16,-1 2 2 16,5 1-1-16,-2 2 0 15,2 0-1-15,5 0 1 16,-4-1-1-16,4-1 1 15,3 0-1-15,3 5-1 16,7 4 0-16,6 13-2 16,2-2 1-16,3 8-1 15,0-3 1-15,7 3-1 16,-4 1 1-16,10 2 1 16,5 1 1-16,-2-2 3 15,14 6 1-15,-1 3 4 16,1 13 1-16,1 9 5 15,-2 8 3-15,-3 4 0 0,0 3-1 16,5 5-5-16,-1 7-3 16,5 13-5-16,4 5-1 15,5 4-1-15,1-1 1 16,2 5 0-16,0 0-1 16,-1 3 0-16,1 0 1 15,0-12-1-15,0-4 2 16,1-11 1-16,-1-7-1 0,1-13 2 15,0-4-1-15,1-9-1 16,3-4 1-16,2-4-1 16,3-10-1-16,7-7-1 15,4-6 0-15,7-7-1 16,14-4 1-16,12-11 1 16,5 0-1-16,13-4-1 15,-2 0 0-15,3 1-1 16,10 1 1-16,17 6 0 15,2-6 0-15,25-1 0 16,0-1 0-16,15-2-1 16,8-2 1-16,-3-2 0 15,8 1 0-15,-4-3 0 16,1-1 1-16,-6 3 0 16,-1 0-1-16,-19 5 3 0,2 2 1 15,-7 5 27-15,-6-1 8 16,4-5 6-16,-13 0-2 15,-3-6-24-15,-8-4-8 16,-20 0-6-16,-4-5 0 16,-16-1-1-16,-8-2 1 15,-12-4 4-15,-5-4 3 16,-15-8 1-16,-16-9-3 0,-14-13-7 16,-7 0-2-16,-13-12-1 15,4-8 3-15,-10-8 4 16,0-8 2-16,-3-4 2 15,-2 0-1-15,0-8-2 16,1-10-2-16,2-6-1 16,-3 0 0-16,-5-8-1 15,-1 0-1-15,8 11-1 16,7 4-2-16,15 23 7 16,5 7 5-16,4 3 8 15,4 5 3-15,7-1-6 16,-3 8-7-16,6 10-10 15,3 4-1-15,3 14-2 16,-2 8-1-16,0 10-1 16,-4 8-1-16,-3 5-32 15,0 2-37-15,-1 11-121 0,3 3 123 16</inkml:trace>
  <inkml:trace contextRef="#ctx0" brushRef="#br0" timeOffset="-103280.04">2674 11917 398 0,'0'-4'183'0,"1"2"-43"15,4 4-125-15,-5-2 10 16,0 0 16-16,0 0 5 16,25 3-3-16,40 33-5 15,-8-30 9-15,1-3 5 0,21-2 4 16,2 0-3 0,1-2-21-16,-11 0-7 15,-35 0-10 1,-2 1-2-16,105-5-3 0,3 0-1 0,0-6 4 15,-43-4 21-15,0-7 12 16,-5-7 3-16,0-6-2 16,-7-6-21-16,-19-3-9 15,-5 4-1-15,-23 2 5 16,-8 5 10-16,-20 5 25 16,-10-6 5-16,-14 1 1 15,-11 0-8-15,-12-2-28 16,-6-3-6-16,-12 4-8 15,-5-1 0-15,-13-4 3 16,-3 1 1-16,-15-3 0 16,-11 6-2-16,-13 10-6 15,-9 3-4-15,-12 14-4 16,0 3 0-16,0 7-1 0,-6 7-1 16,-4 7-2-16,0 4 1 15,6 13-1-15,5 4-2 16,10 10 0-16,5 3-2 15,8 6-1-15,9 1 1 16,26 4 1-16,10 6-1 16,18 2-1-16,5 0-3 0,24 0-3 15,17-5-1-15,32 0 3 16,26-7 2-16,27-9 6 16,27 2 3-16,31-9 3 15,13-3 3-15,24-2 0 16,3-3 0-16,11-9-1 15,2-3 1-15,12-12-50 16,-3-4-295-16</inkml:trace>
  <inkml:trace contextRef="#ctx0" brushRef="#br0" timeOffset="-79679.67">23442 16677 1224 0,'22'43'407'0,"18"2"-407"15,13-1 1-15,15-18 15 16,13-12 10-16,14-21 32 15,9-9 20-15,12-13 12 16,1-3 1-16,16-9-19 16,-6-3-17-16,-2-8-21 15,-5-9-10-15,1-14-13 16,-1-15 3-16,9-25 5 16,6-10 1-16,7-17-2 15,6-6-5-15,-11-5-9 16,-7-6-2-16,-21-4 2 15,-4-5 1-15,-25-5 5 16,-7-2 3-16,-29 1 17 16,-17 5 5-16,-12-2 15 0,-9 5 0 15,-11-2-8-15,-2-4-5 16,-3-5-19-16,-11-10-2 16,4-5-12-16,-11 4-4 15,-15 4 0-15,-1-3 1 16,-14 5 0-16,-10 2 2 15,-13-1-4-15,-9 11-3 16,-26 4-3-16,0 2-2 16,-27 4 5-16,-2 11 1 0,-8 8 3 15,-8 13 0-15,11 6 4 16,-10 12-2-16,2 12-2 16,-9 9-1-16,-15 15-5 15,-3 7 1-15,-1 20 5 16,-7 1 2-16,-10 21 4 15,5 5 2-15,-9 11-4 16,8 13-3-16,7 10-2 16,-7 17-4-16,10 20-3 15,9 10 0-15,1 23-3 16,10 14-2-16,12 13-3 16,-3 12 0-16,18 19 1 15,6 4 2-15,21 17 3 16,12 7 2-16,14 8 0 15,9 19 0-15,10 20 1 16,11 5 0-16,18 23 0 0,7-7 0 16,13 8-1-16,7 1-3 15,5 5-6-15,9 6 1 16,3 1 1-16,10-3 4 16,15-6 9-16,0-5 2 15,15-10 1-15,5 1-1 16,17-15 0-16,7-4-1 0,11-26 1 15,12-11 0-15,17-34 3 16,17-17 1-16,29-26 3 16,7-21 2-16,30-23-1 15,0-6 3-15,35-23-3 16,12-9-2-16,13-15-1 16,16-6-3-16,-7-9-1 15,6-4 1-15,-4-5-1 16,-2 2 0-16,-7 1-6 15,-8 6-21-15,-23 5-98 16,0-1 85-16</inkml:trace>
  <inkml:trace contextRef="#ctx0" brushRef="#br0" timeOffset="-66007.56">21525 16953 334 0,'27'-7'118'15,"17"-9"-96"-15,8 2-10 16,3 5 20-16,0-7 12 16,0 5 14-16,3 1 12 0,1 6 6 15,4 8 9-15,-5 8 19 16,0-1 0-16,6 7-9 15,-3 0-16-15,-1 1-33 16,5-2-10-16,0-1-5 16,0-4 6-16,18-3 5 15,2-6 1-15,18-4-13 16,10-1-10-16,14 2-12 16,9 2-3-16,12 4-3 15,3 4-1-15,-1 1 0 16,0 2 1-16,-11 3 1 15,-5-4 3-15,-5-8 3 16,1-4 1-16,-4-10-1 16,2-5 0-16,-4-11-2 15,-3-7 3-15,-3-16 18 16,-1-6 7-16,-2-16 5 0,-5 0-1 16,-4-3-15-16,-10-2-8 15,-18-11 0-15,-9-7 4 16,-7-11 5-16,-4-4 1 15,-3-4 0-15,-1-5-1 16,-7-11-5-16,-1 0 0 16,-19 21-8-1,-14 53-3-15,3 1-4 0,32-173-4 16,-8-13 0-16,-11-9-1 16,-29 111 2-1,0 69 4-15,0-1 10 0,-10-208 9 0,-18-9 10 16,-7 2 4-16,-16 96-5 15,1 3-5-15,-14 11-8 16,0-6-5-16,-11 8-8 16,-1-2-4-16,-24-11-4 15,-3 4-4-15,-17 3 1 16,-2-2 1-16,8 13 2 16,-7 0 0-16,-1 9-1 15,-7 8-1-15,-5 12-6 16,-3 14-1-16,-6 16-1 15,-8 8 1-15,-5 14 3 16,0 12 1-16,-4 19-1 16,-3 13 0-16,-13 12-4 15,1 16 0-15,-11 14-1 0,-2 7 1 16,3 22 3-16,-10 2 2 16,-6 24 1-16,6 10 0 15,-4 18 0-15,5 13 0 16,18 12-3-16,-6 22 0 15,6 25 1-15,10 11 1 16,1 32 2-16,10 2 1 0,19 13-2 16,3 11 1-16,19 5 0 15,5 5 1-15,20-2 2 16,8 1 3-16,34-10 4 16,15-9 0-16,32-7-2 15,18-12-2-15,32 3 0 16,23-11 1-16,17-9 7 15,21-3 4-15,18-13 0 16,11 0 0-16,18-2-7 16,0-4-2-16,8-1-4 15,-9-6 0-15,-8-10 0 16,-6-6 0-16,-14-15 2 16,-7-9 0-16,-9-16 1 15,0-4 1-15,-20-14-1 16,-2-7 1-16,-7-16-2 15,-14-5 1-15,-8-15-2 0,-8-6 1 16,-19-10-7-16,-8-5-5 16,-16-8-16-16,-10-1-11 15,-5-3-38-15,2 1-46 16,2-1 78-16</inkml:trace>
  <inkml:trace contextRef="#ctx0" brushRef="#br0" timeOffset="-20646.08">30728 16567 384 0,'7'5'160'0,"-2"1"-63"16,10-2-85-16,2 2 8 16,16-4 26-16,1 2 12 15,4-3 8-15,8-1-1 16,5 0-15-16,4-1-10 15,11 1-15-15,2 0-6 0,9 0-7 16,7-3 6-16,6 1 22 16,3-11 17-1,6-1 18-15,6-9-3 0,9-11-18 16,6 0-15-16,-2-11-20 16,-4 2-5-16,-6 1-4 15,-7-6-1-15,-23 5 16 16,-16-2 6-16,-17-8 7 15,-6 0 1-15,-12-8-14 16,2-8-7-16,-10-7-7 16,-12-1-2-16,-10-5 0 15,-7 3-1-15,-18 3 2 16,0 6 1-16,-13 0 5 16,-15 2 2-16,-17 7 3 0,-9 4 0 15,-18 10-2-15,7 0-2 16,2 10-2-16,-3-1 1 15,3 10-7-15,-4 6-1 16,-6 11-7-16,-2 8-2 16,-10 10 0-16,-8 4-2 15,-13 13 2-15,4 4-1 16,-11 9 0-16,7 6 0 16,6 9-3-16,2 5 1 0,20 11-1 15,2 2 1-15,13 5 1 16,7 0 1-16,10 3 0 15,5 1 0-15,21 3-1 16,5 4 1-16,9 2 1 16,-1-2 1-16,6 3 4 15,5-7 5-15,4 0 5 16,22-3 0-16,13-8-2 16,7-6-2-16,27-6-3 15,-2-5 0-15,16-11 1 16,5-4-1-16,11-6-2 15,-2-3 0-15,1-8-3 16,1-5 24-16,-12-11-80 16,0-6-37-16,-18-16 61 15</inkml:trace>
  <inkml:trace contextRef="#ctx2" brushRef="#br0">16288 5524 0</inkml:trace>
  <inkml:trace contextRef="#ctx0" brushRef="#br0" timeOffset="-16352.76">30472 16717 1306 0,'-15'-3'444'0,"22"-4"-411"16,15 3-38-16,28 2-6 15,6-2 5-15,29 4 4 16,12 2 2-16,-8-1 0 16,3-1 7-16,-6-1 15 15,-11-4 3-15,10 0 7 16,-1-1-2-16,-9-2-13 15,1 2-3-15,-17 3-5 16,-12 3-1-16,-18 0 4 16,-6-3 24-16,-23 2 28 15,-17-1-5-15,-87 3 12 16,11 2-82 0,-16 1-7-16,-20-1-9 0,-6-3-2 15,-16 0 2-15,4 0 7 16,5 0 12-16,2 4 7 15,26-1 5-15,17-2 5 16,28 4 4-16,27-5-5 16,43 2-5-16,24 2 3 15,56 0 20-15,22-4 13 16,52-8 10-16,21-1-5 0,19-6-23 16,22 4-10-16,-6-7-7 15,-7 9-1-15,-21-5 1 16,-31-3 1-16,-27 6 0 15,-21-7 6-15,-31 3 13 16,-14 2 4-16,-33 5 28 16,-14 1 2-16,-34 3-13 15,-20-2-10-15,-41-4-38 16,-30 1-10-16,-42-5-5 16,-10 12 3-16,-19 2 7 15,1 0 7-15,21 6 1 16,4 3 1-16,27-2 0 15,17 5-4-15,28 7-1 16,14 0 1-16,31-1-7 16,24 0-1-16,26-7 3 15,22 0 3-15,37-4 7 0,22 3 6 16,30-10-1-16,14-4-3 16,15-6-2-16,-7-1-1 15,-14 0 0-15,-20 6 1 16,-43-1 4-16,-26 2 11 15,-37 3 33-15,-10 0 3 16,-20 8 0-16,-7 1-12 16,-28 3-32-16,-21 0-5 0,-26 1-4 15,-10-1-1-15,-2 4-19 16,5 0-21-16,20-4-73 16,9 4-53-16,27 0 100 15</inkml:trace>
  <inkml:trace contextRef="#ctx0" brushRef="#br0" timeOffset="-11413.49">29486 10983 170 0,'-17'-19'125'0,"8"5"21"0,2 4-12 15,1 4-34-15,5 2-22 16,0 2-42-16,0 1-12 16,0 1-24-16,0 0-3 15,1 0-4-15,0 0 2 16,0 0 3-16,2 12 1 15,3 19 0-15,2 46 1 16,-2-15 0-16,-3 10 1 16,3 2 1-16,5 2-1 0,5-12 0 15,1-6 0 1,6-6 0-16,-2-7 0 0,-6-4 1 16,-1-5 0-16,-4-4 1 15,-7 1 0-15,3-4-1 16,-5-2 0-16,0-6 0 15,2-7-1-15,0-8-51 16,7-2-83-16,6-11 87 16</inkml:trace>
  <inkml:trace contextRef="#ctx0" brushRef="#br0" timeOffset="-11059.02">29593 11776 244 0,'18'23'82'15,"4"-6"-79"-15,3 2-2 0,3 6 1 16,-2-9 1-16,-4-1-1 16,1-2 1-16,-13-7 3 15,1-3 11-15,-2-4 79 16,-4-5 23-16,7-5 26 16,-3-7 2-16,3-10-66 15,0-4-20-15,-3-5-30 16,10 0-13-16,5-7-15 15,5 0-3-15,21 2-1 16</inkml:trace>
  <inkml:trace contextRef="#ctx0" brushRef="#br0" timeOffset="-10574.03">29046 11366 155 0,'7'-37'109'0,"13"-15"10"16,7-3 2-16,20-7-15 15,0 3-26-15,9 7-33 16,7 5-11-16,-19 4-11 15,2 7-1-15,-13 2 18 16,-12 3 8-16,1 10 19 16,-8 5 2-16,-7 8-28 15,-1 6-14-15,0 14-26 16,2 5-6-16,3 10 1 16,4 8 0-16,-1 5 2 0,1 3-1 15,6 8-1-15,3 4-12 16,13 3-240-16,8 2 187 15</inkml:trace>
  <inkml:trace contextRef="#ctx0" brushRef="#br0" timeOffset="162.16">32046 11008 22 0,'-1'0'7'16,"-1"0"-8"-16,2 0 0 15,0 0-3-15,0 0 3 16</inkml:trace>
  <inkml:trace contextRef="#ctx0" brushRef="#br0" timeOffset="29807.39">5799 12800 310 0,'0'-13'117'0,"0"12"-63"16,0 3-2-16,-2 15 26 15,-3 1 3-15,-5 8-24 16,3 6 0-16,-3 0 6 16,1-1 8-16,1-1 21 15,-1 4-1-15,-3-1-20 16,-3 6-8-16,1 5-11 0,0 1-5 16,7 8-9-16,-1 1-2 15,-1 2-4-15,4 0-3 16,-1-12-2-16,1 1 0 15,7-5-4-15,4-5-3 16,-2 1-7-16,9-5-3 16,10-2 2-16,4-7 4 15,19-5 7-15,4-2 3 16,9-8 0-16,0-1 2 16,14 3 1-16,-7-6-1 0,4 5 0 15,5 0 1-15,0-4-4 16,11 6-2-16,11-4-7 15,5-1-4-15,5-4-2 16,9-2 0-16,3-4-1 16,-4-3 2-16,6 5 1 15,-2-1 1-15,-6 4-2 16,2 9-3-16,-4-1-1 16,2 7-1-16,3 1 2 15,-7-4 0-15,3 2-1 16,-2 2 0-16,-8-4-2 15,3-1 0-15,-17-7 1 16,-3 1 0-16,-4-9 3 16,-6 3 0-16,-9-4 0 15,-9 0 0-15,-22 2 1 0,-9-7 0 16,-14 9 22-16,-2-1 8 16,-9-4 15-16,-4-2 3 15,-5-7-16-15,1-6-6 16,2-3-14-16,7-4-4 15,9-5-7-15,-14-4-2 16,2-6-5-16,-4-3 1 16,-6 0-2-16,1-4 0 0,4-1 0 15,-2-4 1-15,-3-7 2 16,13 1 1-16,-2-7-1 16,0 8-2-16,10 9-2 15,2 7-1-15,2 10 3 16,-7-1 0-16,-4 4-2 15,0 0 0-15,-1 3-2 16,2 4 1-16,-2-1-1 16,-3 5 1-16,0-4 0 15,-3 6 1-15,-3 6 0 16,4 2 0-16,-7 2-1 16,-2 2 0-16,2 0-1 15,-15 1 0-15,-8 1 0 16,-3 2 0-16,-15-2-1 15,1 3 1-15,-8 2-1 16,-5 3-1-16,-11-1 1 0,-1 1 0 16,-6-4 1-16,-5 0 0 15,-7 0-1-15,-6 1 0 16,-8 2-1-16,1 1 1 16,-1 0 1-16,3-1 1 15,3-2 1-15,5-1 0 16,9-1-1-16,5-2 0 0,-2-2 0 15,-2-5 0-15,-7 8-1 16,-6 0 0-16,10 2 0 16,-3 2 0-16,3 0 0 15,6 1 1-15,-7 4 0 16,5 1-1-16,7-2 0 16,1-2 0-16,4 0 0 15,0-4 0-15,3-2 2 16,2 2 0-16,8-8 0 15,6 4 0-15,2-3-1 16,5-2 0-16,6 5-1 16,-5 0 0-16,6 4 0 15,-4 3 0-15,12 4 1 16,2 3 0-16,16 1-2 16,0-1-4-16,7-2-2 0,5 5 0 15,2 3 1-15,1 1-1 16,2 9 2-16,2 1 1 15,0 4-1-15,4 9 1 16,-5 5-1-16,3 8 0 16,-4 5 2-16,4 2-1 15,-2 10 2-15,-2-4 1 16,4 6 1-16,-4-6-1 16,5-7 1-16,1 0-1 15,2-10 1-15,-2-2 0 16,4-8 1-16,0-7 1 0,3-4-1 15,3-2 0-15,-2-2 0 16,-5-2-1-16,4 0 0 16,2-2-1-16,14 0-1 15,9-3 0-15,9-3 1 16,8-7 0-16,10-3 0 16,11 2 0-16,4-4 0 15,2-1 0-15,7 1 1 16,-7-2-1-16,13 0 1 15,6 2-1-15,11-2 0 16,10 0 0-16,4 2 1 16,7 2 0-16,-6 6 0 15,3-3 0-15,-3 5 0 16,-4 2 0-16,5-1 0 0,-5 2 0 16,-1 0 0-16,-1-1 0 15,-6 2 1-15,4 3-1 16,-4 1 1-16,-7-6 0 15,5 1 1-15,-9-5 1 16,-5-8 0-16,-1-4 0 16,-14-9 1-16,0-4 0 15,0-3 0-15,-14-3 1 16,-13 0 1-16,-5 3 1 0,-24-5 4 16,-5-1 2-16,-13-7 3 15,-3-2 1-15,-16-8-1 16,6-3-2-16,-11-7-4 15,-5-10-1-15,0-3-2 16,-4-2 0-16,3-7-1 16,-10-1 0-16,4 0-3 15,-4-1-1-15,4 11-1 16,4-1 1-16,-4 10-1 16,4 3 0-16,-2 3-1 15,7-1-2-15,8 3 1 16,-1-1-1-16,6-2 0 15,0 1 1-15,1 5 0 16,1 3 0-16,-2 11 0 16,0 5 0-16,-6 6-4 0,1 3-1 15,-5 5-1-15,-1 4-2 16,-7-3 3-16,-4 4 0 16,-11-6 0-16,-7 3 1 15,-9 1-2-15,-7 4-2 16,-18 4-2-16,-12 1-1 15,-21 9 0-15,-10 0 1 16,-3 7 3-16,-7 2 3 0,-12 2 2 16,-144 23 1-1,142-24 2-15,-4 2-1 16,4-1 1-16,-5-5 0 16,-1-2 0-16,6-5 1 15,-1 1 2-15,10-4 0 16,4-1 0-16,10-4 2 15,3-1-1-15,14-1 0 16,12-3 0-16,8 0-2 16,6 2 1-16,9 1-2 15,1-2 0-15,14 0-1 16,8 1-1-16,8 2-2 16,6 3-1-16,11 5-4 15,-1-2 1-15,11 7-55 16,0-2-48-16,4 10-128 0,0 7-177 15,2 26 268-15</inkml:trace>
  <inkml:trace contextRef="#ctx0" brushRef="#br0" timeOffset="32057.48">6216 13220 977 0,'-10'-11'443'0,"-6"-2"-211"0,-4-1-53 15,7 6-76-15,-13-3-32 16,-15 6-35-16,3 3-11 16,-21 2-11-16,9 3 1 0,8 2 1 15,3 2 4-15,11 1 9 16,4-3-6-16,13-1-8 16,-1 3-12-16,12-1-21 15,6-3-2-15,15-5 2 16,7-1 5-16,15-9 9 15,4 1 2-15,9-1-1 16,4 4 0-16,1 0 1 16,3 7 0-16,-11 1 2 15,-5 2 1-15,-24 2 5 16,-16-3 7-16,-19 7 19 16,-15-2 9-16,-6 7 8 15,-4 3-3-15,-12-1-18 16,-6-2-9-16,-1-1-17 15,1-2-60-15,18-2 42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6-27T17:40:36.9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15140 7269 202 0,'0'-1'101'0,"0"0"-25"15,0 1-17-15,0-1-15 16,0-1-3-16,0 1 15 0,0 0 35 15,2 0 41-15,4-2-1 16,-1 0-4-16,-5 1-28 16,7-2-31-16,1-1-4 15,-3 0-27-15,2-1-9 16,0 2-8-16,0 3 0 16,3-3-3-16,5 1-2 0,29-6-7 15,-28 13-4-15,12 3-11 16,-6-5 32-16,8 0 11 15,11 0 3-15,6-7 14 16,13 3-31-16,10-8-6 16,2 4-4-16,-3 6-5 15,-6 0-1-15,-14 0-1 16,-7-1 2-16,-16-8 4 16,-2 4 3-16,-11-3 2 15,-1-2 0-15,-6 2-12 16,1-3-48-16,4-5 31 15</inkml:trace>
  <inkml:trace contextRef="#ctx0" brushRef="#br0" timeOffset="725.22">18667 7283 614 0,'-16'-6'206'0,"24"6"-198"15,7 2-10-15,13 4-5 16,7-1 7-16,9-1 8 16,7 2 12-16,15-1 11 15,7 1 1-15,3-2-5 16,9-4-11-16,-9-1-10 16,-1-5-2-16,6-2-17 15,0-1-47-15,-1 2 41 16</inkml:trace>
  <inkml:trace contextRef="#ctx0" brushRef="#br0" timeOffset="1362.37">22169 7294 264 0,'-1'-2'174'0,"0"2"23"0,1 0-79 16,0 0-7-16,11 2 4 16,15 4-12-16,50 2-29 15,-21-5-17-15,22 0-32 16,8-5-10-16,12 2-9 16,6 2 0-16,-1-4-1 15,1 1-35-15,-6-4 23 16</inkml:trace>
  <inkml:trace contextRef="#ctx0" brushRef="#br0" timeOffset="8864.02">13186 7382 710 0,'3'-1'232'0,"0"2"-235"15,5 7-5-15,7-3 9 16,9-1 6-16,8 0 8 16,6-4 1-16,-1-2 31 15,3-3 5-15,-4-7-1 16,3 1 0-16,3-4-31 15,4-2-8-15,3-10-4 16,2-2 1-16,-2-10 1 16,0-6 0-16,-4-11 0 15,1-7 0-15,0-4-2 16,3-4-2-16,1 6-2 16,1 1-1-16,1-9 0 15,0 0 2-15,-4-8 1 16,-13-5 1-16,-5 4 4 15,-16-1 11-15,-6-2 5 0,1 0 0 16,-13-6-2-16,2 3-11 16,-11 8-2-16,-10 2 3 15,-23 0 1-15,-12-5 1 16,-9 5-4-16,3 1-1 16,4 15-5-16,-3 6 0 15,-2 13-3-15,6 8-1 16,-6 7-3-16,0 8 0 15,-7 13-2-15,-8 1-2 0,-5 12 2 16,0 1-2-16,14 10-1 16,-6 5 0-16,4 6-2 15,2 4-1-15,-4 16-1 16,12 12-1-16,6 19 0 16,2 10-1-16,3 8 2 15,3 8 3-15,-2 15 2 16,3 11 1-16,0-1 2 15,4 5 1-15,17-1-1 16,9-4 0-16,21 2 0 16,19-4 5-16,23-12 7 15,16-3 2-15,28-13 1 16,8-13-5-16,21-23-1 16,7-11 1-16,3-7 0 15,3-2 0-15,-5-1-58 0,5 5 38 16</inkml:trace>
  <inkml:trace contextRef="#ctx0" brushRef="#br0" timeOffset="22485.01">15654 14567 143 0,'-7'0'71'0,"6"-1"-26"16,0-2-22-16,1 2-23 16,5-9 0-16,8-1 1 15,40-30 2-15,-34 31 13 16,7 1 9-16,1 5 27 15,5-2 19-15,9 1 32 16,0 1 12-16,12-1-5 16,3-2-10-16,12 0-33 15,7 0-16-15,13-3-22 16,6 6-9-16,1-1-9 0,-6-7-2 16,-8 6 8-16,-8-6 4 15,-3-2 5-15,3 10 0 16,-11-6-5-16,-1 4-5 15,-3 2 14-15,-5-2 6 16,1 2 3-16,-4 1-1 16,-5 0-18-16,-3 3-6 15,-8 0-5-15,-9 0-2 16,-8 4-1-16,-12 2 0 31,-3-4 4-31,1 1 5 0,-4-3 4 0,0 1 1 0,-11 25-6 16,-23 28-5-16,16-21-6 15,-1 1-2-15,8 4-1 16,-2 3 0-16,4 2 0 16,-1 6 0-16,0 10-1 15,4 5-2-15,7 22 0 16,0-5 0-16,0 5 1 16,2-1 0-16,1 2 2 15,5 12 3-15,6 1 5 16,2-4-1-16,1-13 25 15,2 1 11-15,3 2 11 16,4 4 7-16,6-1-21 16,-3-3-11-16,9-2-14 15,-4-2-5-15,0 4-3 16,-2-2-1-16,-11-5 1 0,-6-7 1 16,-6-13 1-16,2-5-1 15,-9-11 1-15,4-3 2 16,-11-10 3-16,-7-4 1 15,0-9 4-15,0-3 1 16,-3-3 2-16,-6-3 5 16,3-5 3-16,-2 0 1 0,5-3-4 15,-2-3-6-15,-20 0-9 16,-5-3-3-16,-20-4-3 16,-4 5-2-16,-15-2-2 15,-9-2-1-15,-30 4-1 16,-5 2 1-16,-14-2-1 15,-6 2 0-15,17 4 1 16,0 1 0-16,17 5-1 16,14 0 0-16,7 4-1 15,11-1-3-15,9 5-3 16,1 0-2-16,16 2-10 16,0-1-28-16,17-1-98 15,7-5-124-15,21-20 165 16</inkml:trace>
  <inkml:trace contextRef="#ctx0" brushRef="#br0" timeOffset="32143.58">13590 14496 269 0,'3'2'96'0,"5"-1"-68"16,-5 1-30-16,12 1 5 15,6 2 9-15,6-1 22 16,6 4 12-16,4 9 12 15,-6-5 3-15,-8-1-8 16,-2 2-5-16,-7-9 1 16,6 8 4-16,8-6 2 15,3 1 0-15,5-2-5 16,-1-2-8-16,9-3-11 16,2 0 1-16,14-3 1 15,8-4 0-15,-9 1-3 16,-1 2-4-16,-5 1-7 15,-6 0 3-15,1 0 3 16,-1 3 3-16,4 2-2 16,5 5-1-16,8 1-7 15,-4-6-3-15,2 2-5 16,-7-4 0-16,1-4 0 0,1 3 2 16,2 2-2-16,2 5-1 15,2 1-3-15,4 8-1 16,0-6-1-16,-2 1 0 15,0-5-2-15,-2-2 1 16,9-3-1-16,3-5 1 16,6-5-1-16,5 0 0 15,-8-3-1-15,-3 2 25 16,-4-1 13-16,-5 2 4 0,0 0 3 16,3 2-24-16,1-3-12 15,1-1-2-15,10-2-2 16,1-7 0-16,10-4-1 15,8-3 0-15,3-12-2 16,-3 2 0-16,4-5-1 16,-8 1 0-16,-7 3 0 15,3 0 0-15,-5-3 0 16,-4 3 0-16,-12 1 1 16,-8-1 0-16,-16 4 1 15,1-3-1-15,-9 0 3 16,-1-2-1-16,-7-1 3 15,-3 0 2-15,-10 3 2 16,-3 4 0-16,-9 3 3 16,-5 3-1-16,-6 2 2 0,-7-1 0 15,-8 1-1-15,-6 1-1 16,-6-4-3-16,-4 2-2 16,-8-1-2-16,1 1-2 15,-10 0-1-15,-3 5-1 16,-19 2-1-16,-6 0 0 15,-10 6-2-15,-3-6 0 0,3 9-2 16,2 1 0-16,-10 7 0 16,-3 4 0-16,3-2 2 15,-1-3 1-15,12-7-1 16,2 0 0-16,-9 1-1 16,-3 3-3-16,-8 5 0 15,-1 5-1-15,-3 5 0 16,-6 4 2-16,-2 5 1 15,3-1 1-15,7 2 1 16,3 1 0-16,1-5 0 16,1 2 0-16,-2-2 0 15,4-2 0-15,12-2 1 16,-3-3 0-16,0 2 1 16,3-2-1-16,0 4-1 15,6-5 0-15,11 8 0 16,-4-1-2-16,0 2 0 0,-2 8 0 15,-1 4-2-15,4-2 0 16,11 7-2-16,10-1 0 16,1 3 0-16,8 2 0 15,1 4 1-15,-1 0-1 16,4 1 2-16,-1 1-1 16,11 4 1-16,-2-2 1 0,8 1 1 15,2 0 1 1,9-9 0-16,2-3-1 0,4-4 0 15,3-2 0-15,1 2 0 16,3-3 0-16,1-1 1 16,0 1 0-16,1-5 0 15,3-2-1-15,-2 2 0 16,7 2-1-16,2 1 0 16,-1-1-1-16,9-2-1 15,1-1 2-15,7-6-2 16,7 4 2-16,6-3 0 15,-2-6 0-15,7-3 1 16,-4-3-1-16,2-3 1 16,1 3 0-16,0-5 0 15,1 1 1-15,1-1 0 0,1-2 1 16,2 3-1 0,5-1 0-16,1-5 0 0,3 1 1 15,-3 4 0-15,-5-1 0 16,-4 6 1-16,-4 5-29 15,-2 6-143-15,1 2 122 16</inkml:trace>
  <inkml:trace contextRef="#ctx0" brushRef="#br0" timeOffset="46062.98">8350 13476 253 0,'-25'0'166'0,"-4"0"-7"16,-18 4-68-16,1 5-15 15,-1-1-11-15,-6-3-2 16,1-6-8-16,-4 4-8 15,-11-1-27-15,-4-1-9 16,-19 5-9-16,-5-3-1 16,-16-1 0-16,-8 3 0 0,-5 6 1 15,-12-5 0-15,6 5 1 16,10-9 1-16,5-3 4 16,2-9 2-16,14 2 4 15,3-2 0-15,17 2 6 16,16-2 1-16,6 3 5 15,-1-2 3-15,7 8 1 16,-2-3-2-16,-1 4-8 16,5 2-7-16,6 4-9 15,4 6-4-15,12 13-5 16,5 3-1-16,3 11-2 16,2 7 1-16,1 10 0 15,0 8 2-15,6 14 0 16,4 4 1-16,2 2 2 15,-3-2 0-15,-2-8 2 0,3-3 0 16,1-6 1-16,-1 2-1 16,6-7 0-16,0-1 0 15,-1-10 0-15,6-8-2 16,1-10-3-16,5-10-2 16,11-14-1-16,4-5 2 15,13-7 1-15,12-1 2 16,18-2-1-16,7 4 0 15,13-1 0-15,0-2 0 0,-5 0 2 16,9-2 0-16,11-1 0 16,6-3 0-16,10 6 0 15,0-5 1-15,12 12 1 16,0 1 0-16,-2 10 1 16,-2 3 0-16,-18-3 2 15,-2 3 1-15,-9-7 0 16,-10-3 0-16,-15-4-1 15,-12-5 3-15,-15 0 2 16,-4-1 3-16,-17-5 27 16,-2-4 7-16,-9-7 6 15,-4-1 0-15,-6-14-24 16,-2-6-10-16,1-18-10 16,0-8-1-16,4-8-4 15,5-3 0-15,7 7-1 0,-3-7 0 16,-3 0 0-16,-5 5 1 15,-3-8-1-15,6 4 0 16,1-6-1-16,4 1 0 16,-4 1 0-16,6 7-20 15,-5 20-190-15,-2 14 152 16</inkml:trace>
  <inkml:trace contextRef="#ctx0" brushRef="#br0" timeOffset="52479.21">18317 3381 1128 0,'-10'-9'442'0,"4"6"-305"0,6 7-97 15,3 9-28-15,4 7-7 16,1 13 6-16,4 15 6 16,3 12 0-16,4 13-5 15,1 8-1-15,-3-2-3 16,4-3 2-16,-4-12 3 16,-6-7 3-16,-3-10-40 15,-4-11-77-15,-4-13 67 16</inkml:trace>
  <inkml:trace contextRef="#ctx0" brushRef="#br0" timeOffset="52681.03">18322 3842 1196 0,'6'1'410'16,"11"-2"-376"-16,6-2-34 15,62-15-1 1,-33-4 8-16,-8-3 5 16,4-8-142-16,-3-5-161 0,-4-2 185 15</inkml:trace>
  <inkml:trace contextRef="#ctx0" brushRef="#br0" timeOffset="52896.26">18735 3314 745 0,'-3'-9'454'15,"-1"1"-69"-15,4 15-161 32,0-3-60-32,0-1-94 0,0-3-26 0,2 32-12 15,10 69-3-15,-2-30-1 16,2 2-6-16,1 1-12 16,0 1-1-16,0-7-3 15,-1-1 0-15,1-8 1 16,4-13 3-16,-1-5-17 15,3-10-46-15,-1-19-314 16,0-7 256-16</inkml:trace>
  <inkml:trace contextRef="#ctx0" brushRef="#br0" timeOffset="53180.27">19194 3847 841 0,'-13'5'329'0,"5"3"-219"16,-11 52-77-16,32-29-5 15,-2-1-6-15,12-9 62 16,-1-7 25-16,5-7 9 16,-2-7 19-16,-4-7-15 15,-4 0-2-15,-3-12-8 16,-7 1-7-16,-5-5-37 15,-3-1-17-15,-6 2-30 16,-2 6 0-16,-1-1-80 16,2 0-71-16,8-4 83 15</inkml:trace>
  <inkml:trace contextRef="#ctx0" brushRef="#br0" timeOffset="53379.06">19485 3322 1144 0,'-12'3'542'0,"-4"-3"-153"16,6-1-336-16,7 1-18 15,8-2-92-15,6 1 57 16</inkml:trace>
  <inkml:trace contextRef="#ctx0" brushRef="#br0" timeOffset="53476.94">19613 3529 990 0,'-40'40'497'0,"13"-28"-145"15,6-1-198-15,22-9-137 16</inkml:trace>
  <inkml:trace contextRef="#ctx0" brushRef="#br0" timeOffset="54585.2">20161 4075 653 0,'-3'-8'390'15,"-6"-1"-43"-15,-2-14-136 16,1 4-42-16,-5-9-47 16,-2-4-19-16,-1-2-31 15,-1-1-10-15,1-8 3 16,1 2 1-16,5-5-6 16,-3-7 0-16,3-5-19 15,0-3-11-15,3 2-13 16,5 3-6-16,2 4-4 15,5 3-2-15,8 1 0 16,3 3-2-16,8 7-3 0,1 2-1 16,7 9-4-16,-2 2-1 15,0 8-3-15,-4 6-2 16,-5 8-3-16,-2 6 1 16,-12 10 3-16,-3 5 3 15,-2 8 5-15,-2 1 2 16,-3 2 3-16,1-3-1 15,4-2 0-15,0-5-1 16,6-4-2-16,-1-1-2 16,-2 2-1-16,-1 0 0 0,4 1 0 15,8 0 2-15,-2 1 2 16,5 2 2-16,-11-2 1 16,-1 6 1-16,-1 1 0 15,-8 4 0-15,-1 6 2 16,-12-3 2-16,-10 3 5 15,-3 2 3-15,-11-5-3 16,-1-6-2-16,4-8-2 16,5-4-3-16,20-16-6 15,9-10-19-15,24-10-118 16,12-4-95-16</inkml:trace>
  <inkml:trace contextRef="#ctx0" brushRef="#br0" timeOffset="54901.64">20502 3406 927 0,'-15'12'370'0,"2"13"-255"16,4 5-55-16,5 7-52 15,1 3-8-15,10-4 22 16,4-9 14-16,19-7 10 16,5-6 16-16,2-16 21 15,2-2 12-15,-19-12 40 16,-3-2 11-16,-7 2-13 16,-3-7-18-16,-7 0-43 15,-8 4-22-15,-9-1-30 16,0 8-20-16,-1 3-117 15,2-4 83-15</inkml:trace>
  <inkml:trace contextRef="#ctx0" brushRef="#br0" timeOffset="55351.79">20286 3342 563 0,'-13'-1'369'0,"-4"-2"-36"0,-27 3-122 15,27 6-144-15,-4-1-39 16,-5 5-17-16,-6 0-4 16,-10 2-5-16,3 1-43 15,7-3 31-15</inkml:trace>
  <inkml:trace contextRef="#ctx0" brushRef="#br0" timeOffset="55734.45">20907 3227 712 0,'-2'-8'438'15,"2"4"-10"-15,-3 2-295 0,3-2-52 16,0 1-61-16,3-1-10 16,5-2-3-16,8-3 0 15,34-28-4-15,-32 26 1 16,1 0 0-16,1 3-1 16,-5-1-24-16,1 6-51 15,-5 3-149-15,-3 0 141 16</inkml:trace>
  <inkml:trace contextRef="#ctx0" brushRef="#br0" timeOffset="55914.2">20924 3327 828 0,'-4'3'385'0,"10"-5"-159"16,6 0-126-16,10-3-88 15,6-3-38-15,2-1 22 16</inkml:trace>
  <inkml:trace contextRef="#ctx0" brushRef="#br0" timeOffset="56312.64">21624 2951 722 0,'-18'6'319'0,"-5"14"-166"16,0 7-61-16,3 15-51 16,-1 9-10-16,9 4 32 15,5 1 4-15,8-10-4 16,9-9 4-16,13-15-30 16,9-9-5-16,15-13 30 15,2-4 12-15,7-13 23 16,-11-7 7-16,-13-5-12 15,-5-5-6-15,-19-6-13 16,-6-1-11-16,-9 0-27 16,-5 6-10-16,-8 8-30 15,-4 5-49-15,-18 11-159 16,-8-1 143-16</inkml:trace>
  <inkml:trace contextRef="#ctx0" brushRef="#br0" timeOffset="57598.53">20079 3895 172 0,'34'34'80'0,"-30"-31"-31"16,-4-3-4-16,7 0 31 15,-7 0 22-15,0-1 64 16,0-1 10-16,-1 1-10 16,0 0-15-16,-2 0-49 15,3 0-15-15,-3-8-11 16,0-6-1-16,-5-6 13 16,-12-34 5-16,8 26-2 15,-2-7-4-15,3-7-21 16,-3 0-10-16,1 0-12 15,2 0-6-15,0 2-7 0,4 1-3 16,1 6-6-16,4 1 1 16,2 2 0-16,-1 0 4 15,3 1 1-15,4-2-1 16,4 1-1-16,4-1-5 16,6 0-6-16,4 7-1 15,4 3-3-15,1 0-3 16,1 7 0-16,-10 2-3 0,-1 6-2 15,-6 2 0-15,0 4-1 16,-2 1 0-16,-4 4 0 16,-2 6 1-16,-5 8 3 15,3 2 3-15,-11 8 2 16,4-4 0-16,-4 1 1 16,-11-4-2-16,9-1 1 15,1-7-1-15,-1-2-2 16,9-3 0-16,1-6-2 15,-5 2 0-15,5-1-1 16,-1-3 0-16,0 0 0 16,0 0 0-16,0 0-1 15,0 0 0-15,0 0 1 16,0 0 0-16,-1 0 1 16,0 0-1-16,1 0-1 0,1 0-1 15,0 0-1 1,0 0 0-16,8 5-1 0,1-1 1 15,6-1 0-15,30 36 1 16,-27-25 0-16,-2 3 1 16,-5 0 0-16,-5 4 1 15,-2 0 2-15,-3-1 1 16,-4 7 2-16,-3-7 1 16,-2-1 1-16,-2 0-1 15,-2-4 2-15,-4 2 5 0,-4-1 0 16,-1 1 10-16,-20-17 26 15,6 12 1-15,3-4 6 16,-7 1-7-16,18 9-27 16,-4-12-9-16,0-3-9 15,8 1-5-15,7-1-4 16,4 3 5-16,3-4-78 16,7 1-56-16,11-2 84 15</inkml:trace>
  <inkml:trace contextRef="#ctx0" brushRef="#br0" timeOffset="58209.97">20641 3533 441 0,'8'1'262'16,"-3"-1"-28"-16,0-1-52 15,-5 0-51-15,1-1 5 16,-1 1 4-16,9-13 2 15,-7 1-24-15,11-28-21 16,-21 30-36-16,1 7-25 0,-3 3-23 16,-5 1-7-16,1 3-6 15,-6-1 12-15,-2 5-72 16,1-2-63-16,4 3 81 16</inkml:trace>
  <inkml:trace contextRef="#ctx0" brushRef="#br0" timeOffset="60301.37">18755 4518 1031 0,'-53'65'434'0,"44"-44"-274"16,5 5-46-16,10 11-78 15,5 8-16-15,5 7-8 16,-1-1-3-16,4-3 0 15,0 3-2-15,-4-7 2 16,-1 2 2-16,-7-11-35 16,-1-8-69-16,-5-9 62 15</inkml:trace>
  <inkml:trace contextRef="#ctx0" brushRef="#br0" timeOffset="60462.04">18702 4936 863 0,'0'0'420'16,"1"-3"-146"-16,9-4-132 16,3-5-48-16,12-8-46 0,2 1-20 15,8-6-23-15,6 1-2 16,-2-1-42-16,10-2-77 16,7-1 77-16</inkml:trace>
  <inkml:trace contextRef="#ctx0" brushRef="#br0" timeOffset="60661.06">19174 4453 1047 0,'-6'3'513'0,"-2"2"-190"0,-3 11-184 16,5 6-56-16,6 16-50 16,3 2-6-16,7 6-11 15,-3-1-4-15,1-7-7 16,0-1 1-16,3-5 2 15,2-4-36-15,4-2-158 16,0-2 132-16</inkml:trace>
  <inkml:trace contextRef="#ctx0" brushRef="#br0" timeOffset="61071.17">19453 4951 580 0,'12'69'382'0,"-16"-68"13"16,1-5-164-16,5-10-111 15,0-8-36-15,6-9-26 16,2-3 9-16,1 3 6 16,4-2-7-16,-3 2-21 15,-2 6-12-15,1 8-20 16,0 3-6-16,-8 12-8 15,6 2-3-15,0 6-4 16,0 5 1-16,12 7 2 16,-6 2 4-16,2 2 16 15,2-3-42-15,-13-2-86 16,9-2-77-16,9 0 96 16</inkml:trace>
  <inkml:trace contextRef="#ctx0" brushRef="#br0" timeOffset="61239.11">19503 4900 964 0,'2'-1'449'16,"6"-4"-199"-16,6-8-103 16,7 0-116-16,-4-7-15 0,7-7-10 15,-1 1-20-15,11-6 11 16</inkml:trace>
  <inkml:trace contextRef="#ctx0" brushRef="#br0" timeOffset="61507.1">19892 4434 1368 0,'8'27'492'0,"9"-35"-406"0,3-5-55 15,4 1-27-15,1 5-1 16,-8-3-6-16,5 8-65 15,-11 1 50-15</inkml:trace>
  <inkml:trace contextRef="#ctx0" brushRef="#br0" timeOffset="61629.89">20008 4482 1071 0,'13'56'372'0,"1"-55"-349"15,0-6-25-15</inkml:trace>
  <inkml:trace contextRef="#ctx0" brushRef="#br0" timeOffset="62445.38">19993 4330 1058 0,'0'0'486'0,"-1"-1"-250"15,0-1-81-15,1 1-128 16,0 0-24-16,0 0-4 16,0-1-3-16,0 2 1 15,0 0 2-15,0 0-150 16,7 3 113-16</inkml:trace>
  <inkml:trace contextRef="#ctx0" brushRef="#br0" timeOffset="62628.67">20127 4652 998 0,'-19'9'453'16,"5"-9"-233"-16,0 0-93 0,16-8-127 15,9 5-126-15</inkml:trace>
  <inkml:trace contextRef="#ctx0" brushRef="#br0" timeOffset="63251.22">20767 5050 993 0,'-11'-1'419'15,"1"-15"-235"-15,1-7-46 16,-9-16-32-16,5-5 24 16,2-12 20-16,-7-3-1 0,0-5-42 15,-6-6-26-15,0-3-40 16,3 1-18-16,8-4-13 16,13 8-3-16,13 9-3 15,8 2 1-15,9 16 2 16,-14 4 2-16,8 15-1 15,-7 5-4-15,-8 6-8 16,13 12-7-16,-13 8-2 16,-1 9 1-16,-6 12 7 15,-2-2 4-15,-11 4 3 16,8-3 2-16,-2-5-1 16,-1 2 0-16,7-13-4 15,7-1-1-15,2-8 0 16,11-1-1-16,4 0 2 15,-8 0 0-15,3 5 1 16,-6 8 1-16,-12 3 8 16,-4 5 8-16,-15 8 8 0,-4 0 9 15,0 7-8-15,1-3-5 16,2-12-9-16,10-5-10 16,-1-19 2-16,9-8-18 15,5-13-45-15,5-5-53 16,13-5-159-16,7 5 172 15</inkml:trace>
  <inkml:trace contextRef="#ctx0" brushRef="#br0" timeOffset="63504.45">20976 4431 686 0,'0'29'286'0,"4"-6"-163"16,9-2 4-16,14-5-9 15,-1-4 13-15,6-12 45 16,-6-5-12-16,2-9 29 16,-7-4 4-16,-11 2-25 15,-7 1-20-15,-17-1-57 16,-2 5-28-16,-5-3-47 16,2 2-10-16,4 3-15 15,0-1-29-15,5 4-119 16,2 0-77-16,8-7 132 0</inkml:trace>
  <inkml:trace contextRef="#ctx0" brushRef="#br0" timeOffset="63957.5">21324 4079 889 0,'-13'4'506'0,"8"-4"-14"16,13-8-391-16,2-1-43 15,10-6-24-15,0 3 5 16,0-3 2-16,3 1-6 16,-1 4-21-16,0-2-7 15,1 5-6-15,-4-1-13 16,-5 6-123-16,-2-1-115 16,-6 5 151-16</inkml:trace>
  <inkml:trace contextRef="#ctx0" brushRef="#br0" timeOffset="64149.56">21424 4200 1154 0,'0'-2'482'16,"4"2"-248"-16,5-2-177 16,4 2-45-16,3-3-8 15,0 1-2-15,-2-2 1 16,2-4 1-16,0-8 1 15,4 5 0-15,3-12-123 16,5-1 89-16</inkml:trace>
  <inkml:trace contextRef="#ctx0" brushRef="#br0" timeOffset="64400.94">21519 3811 1318 0,'-9'5'541'0,"4"5"-327"16,2 10-64-16,2 14-57 15,-1 6-5-15,-2 22-16 16,2 0-13-16,-2 10-24 16,-3-4-8-16,-1-6-8 15,2-3-5-15,0-12-5 16,4-1 2-16,4-13-53 15,3-4-47-15,6-16-179 16,1-13 164-16</inkml:trace>
  <inkml:trace contextRef="#ctx0" brushRef="#br0" timeOffset="64713.97">21997 3831 1209 0,'-34'29'473'16,"9"21"-336"-16,6 6-69 15,15 8-42-15,8-3 4 16,14-11 21-16,6-15 13 16,15-14 1-16,8-15-11 15,10-9 11-15,2-1-3 16,-11-18 10-16,-4 3 20 15,-29-9-3-15,-13-13 1 16,-7 4-21-16,-16-3-22 16,-4-1-35-16,-4 6-8 0,-4 3-79 15,4 8-40-15,5 6 70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03854-CA42-4714-BA93-190D8C946B0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A7D3-A381-43AA-98B2-530B7C208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4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time, maybe start with age + sex MLR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3A7D3-A381-43AA-98B2-530B7C2081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02468F1-29EE-314A-7149-F9384EA8984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499" y="6092102"/>
            <a:ext cx="833186" cy="7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LA’s </a:t>
            </a:r>
            <a:r>
              <a:rPr lang="en-US" dirty="0" err="1"/>
              <a:t>BeST</a:t>
            </a:r>
            <a:r>
              <a:rPr lang="en-US" dirty="0"/>
              <a:t> @ 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indicator variables for categorical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create the variables needed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mpg2 &lt;-  mpg2 %&gt;%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mutate(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(manufacturer=="ford",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toyota</a:t>
            </a:r>
            <a:r>
              <a:rPr lang="en-US" sz="1400" dirty="0">
                <a:latin typeface="Consolas" panose="020B0609020204030204" pitchFamily="49" charset="0"/>
              </a:rPr>
              <a:t>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volkswagen</a:t>
            </a:r>
            <a:r>
              <a:rPr lang="en-US" sz="1400" dirty="0">
                <a:latin typeface="Consolas" panose="020B0609020204030204" pitchFamily="49" charset="0"/>
              </a:rPr>
              <a:t>", 1, 0))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mpg2$mf_f &lt;-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ifelse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(mpg2$manufacturer=="ford", 1,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mpg2$mf_t &lt;-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ifelse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(mpg2$manufacturer=="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toyota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 1,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mpg2$mf_v &lt;-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ifelse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(mpg2$manufacturer=="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volkswagen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 1, 0)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C84D31-CA8A-F5E6-D59E-6284EE991290}"/>
                  </a:ext>
                </a:extLst>
              </p14:cNvPr>
              <p14:cNvContentPartPr/>
              <p14:nvPr/>
            </p14:nvContentPartPr>
            <p14:xfrm>
              <a:off x="531000" y="3526200"/>
              <a:ext cx="5481360" cy="168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C84D31-CA8A-F5E6-D59E-6284EE991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640" y="3516840"/>
                <a:ext cx="5500080" cy="17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28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6"/>
            <a:ext cx="10515600" cy="1325563"/>
          </a:xfrm>
        </p:spPr>
        <p:txBody>
          <a:bodyPr/>
          <a:lstStyle/>
          <a:p>
            <a:r>
              <a:rPr lang="en-US" dirty="0"/>
              <a:t>Regression with the set of indicator variables</a:t>
            </a:r>
            <a:br>
              <a:rPr lang="en-US" dirty="0"/>
            </a:b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Code implementation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13.1351</a:t>
            </a:r>
            <a:r>
              <a:rPr lang="en-US" sz="1400" dirty="0">
                <a:latin typeface="Consolas" panose="020B0609020204030204" pitchFamily="49" charset="0"/>
              </a:rPr>
              <a:t>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5.3943 </a:t>
            </a:r>
            <a:r>
              <a:rPr lang="en-US" sz="1400" dirty="0">
                <a:latin typeface="Consolas" panose="020B0609020204030204" pitchFamily="49" charset="0"/>
              </a:rPr>
              <a:t>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7.7908 </a:t>
            </a:r>
            <a:r>
              <a:rPr lang="en-US" sz="1400" dirty="0">
                <a:latin typeface="Consolas" panose="020B0609020204030204" pitchFamily="49" charset="0"/>
              </a:rPr>
              <a:t>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35.49 on 3 and 119 DF,  p-value: &lt; 2.2e-16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CF47-6DFB-4374-A080-513451E6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71" y="1879599"/>
            <a:ext cx="5278742" cy="4125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1E16FE-F6CA-455B-A09F-25C250D6761D}"/>
              </a:ext>
            </a:extLst>
          </p:cNvPr>
          <p:cNvCxnSpPr>
            <a:cxnSpLocks/>
          </p:cNvCxnSpPr>
          <p:nvPr/>
        </p:nvCxnSpPr>
        <p:spPr>
          <a:xfrm>
            <a:off x="7353300" y="4959350"/>
            <a:ext cx="455930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BA4EEAB-A0D7-4A57-8A02-05BC63DD0573}"/>
              </a:ext>
            </a:extLst>
          </p:cNvPr>
          <p:cNvSpPr/>
          <p:nvPr/>
        </p:nvSpPr>
        <p:spPr>
          <a:xfrm>
            <a:off x="11055350" y="3942555"/>
            <a:ext cx="165100" cy="97234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D4EBD4-4235-428F-BDCA-4E3D1441A2F5}"/>
              </a:ext>
            </a:extLst>
          </p:cNvPr>
          <p:cNvSpPr/>
          <p:nvPr/>
        </p:nvSpPr>
        <p:spPr>
          <a:xfrm>
            <a:off x="9912350" y="4337051"/>
            <a:ext cx="165100" cy="60007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3B3FC4-6B8E-956E-BF9E-98AACC573A6E}"/>
                  </a:ext>
                </a:extLst>
              </p14:cNvPr>
              <p14:cNvContentPartPr/>
              <p14:nvPr/>
            </p14:nvContentPartPr>
            <p14:xfrm>
              <a:off x="579960" y="594360"/>
              <a:ext cx="11382120" cy="592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3B3FC4-6B8E-956E-BF9E-98AACC573A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600" y="585000"/>
                <a:ext cx="1140084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12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our regression equation?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quantifies difference in mean MPG for Ford vs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quantifies difference in mean MPG for Toyota vs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quantifies difference in mean MPG for Volkswagen vs Dodge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(Intercept)  13.1351     0.5620  23.372  &lt; 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mf_f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0.8649     0.8850   0.977     0.33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mf_t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5.3943     0.8121   6.642 9.75e-10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mf_v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7.7908     0.8653   9.004 4.25e-15 ***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4F27DC7-55B7-C28D-A3D0-EA100EB9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6"/>
            <a:ext cx="10515600" cy="1325563"/>
          </a:xfrm>
        </p:spPr>
        <p:txBody>
          <a:bodyPr/>
          <a:lstStyle/>
          <a:p>
            <a:r>
              <a:rPr lang="en-US" dirty="0"/>
              <a:t>Regression with the set of indicator variables</a:t>
            </a:r>
            <a:br>
              <a:rPr lang="en-US" dirty="0"/>
            </a:b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Model and interpretation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3EBA8B-EED4-CA80-553E-36AE4AC90831}"/>
                  </a:ext>
                </a:extLst>
              </p14:cNvPr>
              <p14:cNvContentPartPr/>
              <p14:nvPr/>
            </p14:nvContentPartPr>
            <p14:xfrm>
              <a:off x="2085120" y="1062360"/>
              <a:ext cx="6194880" cy="501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3EBA8B-EED4-CA80-553E-36AE4AC908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5760" y="1053000"/>
                <a:ext cx="6213600" cy="50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91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E91933-683D-ECE3-B34F-34E2F6050B5A}"/>
              </a:ext>
            </a:extLst>
          </p:cNvPr>
          <p:cNvSpPr/>
          <p:nvPr/>
        </p:nvSpPr>
        <p:spPr>
          <a:xfrm>
            <a:off x="735724" y="5623034"/>
            <a:ext cx="7304690" cy="388882"/>
          </a:xfrm>
          <a:prstGeom prst="ellipse">
            <a:avLst/>
          </a:prstGeom>
          <a:solidFill>
            <a:srgbClr val="FFFF00">
              <a:alpha val="48235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5724" y="1466850"/>
                <a:ext cx="11126076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saw that there were 2 statistically significant differences vs Dodge. </a:t>
                </a:r>
                <a:br>
                  <a:rPr lang="en-US" dirty="0"/>
                </a:br>
                <a:r>
                  <a:rPr lang="en-US" dirty="0"/>
                  <a:t>We can test the </a:t>
                </a:r>
                <a:r>
                  <a:rPr lang="en-US" u="sng" dirty="0"/>
                  <a:t>overall effect</a:t>
                </a:r>
                <a:r>
                  <a:rPr lang="en-US" dirty="0"/>
                  <a:t> of manufacturer on MPG with the F-test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at least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overall F test will determine if the entire model, collectively, is statistically significant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Residual standard error: 3.418 on 119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Multiple R-squared:  0.4722,	Adjusted R-squared:  0.4589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F-statistic: 35.49 on 3 and 119 DF,  p-value: &lt; 2.2e-16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724" y="1466850"/>
                <a:ext cx="11126076" cy="5226050"/>
              </a:xfrm>
              <a:blipFill>
                <a:blip r:embed="rId2"/>
                <a:stretch>
                  <a:fillRect l="-98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A39DEE82-AF6D-01A0-CF85-95C7C399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6"/>
            <a:ext cx="10515600" cy="1325563"/>
          </a:xfrm>
        </p:spPr>
        <p:txBody>
          <a:bodyPr/>
          <a:lstStyle/>
          <a:p>
            <a:r>
              <a:rPr lang="en-US" dirty="0"/>
              <a:t>Regression with the set of indicator variables</a:t>
            </a:r>
            <a:br>
              <a:rPr lang="en-US" dirty="0"/>
            </a:b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Overall F-test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E272B6-C507-9EC8-5B29-1812367F2FEC}"/>
                  </a:ext>
                </a:extLst>
              </p14:cNvPr>
              <p14:cNvContentPartPr/>
              <p14:nvPr/>
            </p14:nvContentPartPr>
            <p14:xfrm>
              <a:off x="1935720" y="2475000"/>
              <a:ext cx="9139680" cy="374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E272B6-C507-9EC8-5B29-1812367F2F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6360" y="2465640"/>
                <a:ext cx="915840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6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Using a factor variable in a linear regression model will automatically create the indicator variables for 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                   13.1351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factor(manufacturer)ford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       5.3943 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   7.7908 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35.49 on 3 and 119 DF,  p-value: &lt; 2.2e-16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100F12-01B0-7A8A-E75E-25A9C373AE7E}"/>
                  </a:ext>
                </a:extLst>
              </p14:cNvPr>
              <p14:cNvContentPartPr/>
              <p14:nvPr/>
            </p14:nvContentPartPr>
            <p14:xfrm>
              <a:off x="784080" y="2691360"/>
              <a:ext cx="3134520" cy="265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100F12-01B0-7A8A-E75E-25A9C373A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20" y="2682000"/>
                <a:ext cx="3153240" cy="26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78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value of the manufacturer variable will be translated into a unique combination of indicator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All indicator variable coefficients will be interpreted relative to the reference group</a:t>
            </a:r>
          </a:p>
          <a:p>
            <a:pPr>
              <a:lnSpc>
                <a:spcPct val="120000"/>
              </a:lnSpc>
            </a:pPr>
            <a:r>
              <a:rPr lang="en-US" dirty="0"/>
              <a:t>All indicator variables must be included in the regression equation as a complete set</a:t>
            </a:r>
          </a:p>
          <a:p>
            <a:pPr>
              <a:lnSpc>
                <a:spcPct val="120000"/>
              </a:lnSpc>
            </a:pPr>
            <a:r>
              <a:rPr lang="en-US" dirty="0"/>
              <a:t>Note: this method is analogous to a one-way ANOVA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6EEA51-201E-637F-B88D-6C3C39642982}"/>
                  </a:ext>
                </a:extLst>
              </p14:cNvPr>
              <p14:cNvContentPartPr/>
              <p14:nvPr/>
            </p14:nvContentPartPr>
            <p14:xfrm>
              <a:off x="691200" y="2489760"/>
              <a:ext cx="10834560" cy="340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6EEA51-201E-637F-B88D-6C3C39642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840" y="2480400"/>
                <a:ext cx="10853280" cy="34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54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do SBP and DBP affect total cholesterol?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7C29E-4B3C-64AF-54AA-F9ADD92B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9" y="2002002"/>
            <a:ext cx="5237874" cy="42314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6AB266-5C58-0352-9250-1DA670EC2B45}"/>
                  </a:ext>
                </a:extLst>
              </p14:cNvPr>
              <p14:cNvContentPartPr/>
              <p14:nvPr/>
            </p14:nvContentPartPr>
            <p14:xfrm>
              <a:off x="2336760" y="290520"/>
              <a:ext cx="8265240" cy="5912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6AB266-5C58-0352-9250-1DA670EC2B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7400" y="281160"/>
                <a:ext cx="8283960" cy="59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52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500" dirty="0"/>
              <a:t>How do SBP and DBP affect total cholesterol?</a:t>
            </a:r>
          </a:p>
          <a:p>
            <a:pPr>
              <a:lnSpc>
                <a:spcPct val="120000"/>
              </a:lnSpc>
            </a:pPr>
            <a:r>
              <a:rPr lang="en-US" sz="4500" dirty="0"/>
              <a:t>One way to examine this would be to perform two separate regressions: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data=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-108.67  -43.15  -20.74   23.99  282.51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800" dirty="0" err="1">
                <a:latin typeface="Consolas" panose="020B0609020204030204" pitchFamily="49" charset="0"/>
              </a:rPr>
              <a:t>Pr</a:t>
            </a:r>
            <a:r>
              <a:rPr lang="en-US" sz="18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(Intercept) 107.5553    30.6800   3.506 0.000571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           0.7794     0.2597   3.001 0.003058 **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Signif</a:t>
            </a:r>
            <a:r>
              <a:rPr lang="en-US" sz="18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 standard error: 65.32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Multiple R-squared:  0.04619,	Adjusted R-squared:  0.04106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F-statistic: 9.007 on 1 and 186 DF,  p-value: 0.003058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B6BBC-84F4-4652-99D0-60D555951F55}"/>
              </a:ext>
            </a:extLst>
          </p:cNvPr>
          <p:cNvSpPr txBox="1"/>
          <p:nvPr/>
        </p:nvSpPr>
        <p:spPr>
          <a:xfrm>
            <a:off x="6096000" y="2779353"/>
            <a:ext cx="934085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-106.91  -44.11  -17.55   22.63  263.55 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(Intercept)  120.835     28.351   4.262 3.21e-05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            1.045      0.376   2.780    0.006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 standard error: 65.54 on 186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Multiple R-squared:  0.03989,	Adjusted R-squared:  0.03473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F-statistic: 7.727 on 1 and 186 DF,  p-value: 0.005999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F29B99-2396-7120-45CC-37FC9E2B8410}"/>
                  </a:ext>
                </a:extLst>
              </p14:cNvPr>
              <p14:cNvContentPartPr/>
              <p14:nvPr/>
            </p14:nvContentPartPr>
            <p14:xfrm>
              <a:off x="1357200" y="2520000"/>
              <a:ext cx="8955000" cy="356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F29B99-2396-7120-45CC-37FC9E2B8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840" y="2510640"/>
                <a:ext cx="8973720" cy="35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98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It appears that SBP and DBP are both associated with cholesterol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Based on this output, what would you think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 is for the combined effect of SBP and DBP?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A3382-5D71-4321-B7D9-A631A1B2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60647"/>
              </p:ext>
            </p:extLst>
          </p:nvPr>
        </p:nvGraphicFramePr>
        <p:xfrm>
          <a:off x="2095500" y="2386013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0539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2834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60371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897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 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 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119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3C4081-A261-936C-FB1A-27267B891319}"/>
                  </a:ext>
                </a:extLst>
              </p14:cNvPr>
              <p14:cNvContentPartPr/>
              <p14:nvPr/>
            </p14:nvContentPartPr>
            <p14:xfrm>
              <a:off x="723960" y="2590560"/>
              <a:ext cx="10101240" cy="290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3C4081-A261-936C-FB1A-27267B8913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600" y="2581200"/>
                <a:ext cx="10119960" cy="29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09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We can examine the effect of SBP and DBP on cholesterol simultaneously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sbp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</a:rPr>
              <a:t>dbp</a:t>
            </a:r>
            <a:r>
              <a:rPr lang="en-US" sz="1200" dirty="0">
                <a:latin typeface="Consolas" panose="020B0609020204030204" pitchFamily="49" charset="0"/>
              </a:rPr>
              <a:t>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15370E-C26E-9173-280D-ED6FB24A4E4F}"/>
                  </a:ext>
                </a:extLst>
              </p14:cNvPr>
              <p14:cNvContentPartPr/>
              <p14:nvPr/>
            </p14:nvContentPartPr>
            <p14:xfrm>
              <a:off x="1411560" y="1924560"/>
              <a:ext cx="1198800" cy="18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15370E-C26E-9173-280D-ED6FB24A4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200" y="1915200"/>
                <a:ext cx="1217520" cy="2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15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F41-DFF1-4C79-CB5D-55DA76AD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FEA3-F2CD-9268-3FF3-F5523C5F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8797CD-0C74-CB22-E216-9DEC4F13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06792"/>
            <a:ext cx="10864850" cy="66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BC0E5D-8BC8-1C4C-D959-37A59A72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19" y="250686"/>
            <a:ext cx="4216793" cy="561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9"/>
            <a:ext cx="10515600" cy="1325563"/>
          </a:xfrm>
        </p:spPr>
        <p:txBody>
          <a:bodyPr/>
          <a:lstStyle/>
          <a:p>
            <a:r>
              <a:rPr lang="en-US" dirty="0"/>
              <a:t>Multivariable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9234" y="999468"/>
                <a:ext cx="10851606" cy="52260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&gt; </a:t>
                </a:r>
                <a:r>
                  <a:rPr lang="en-US" sz="15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500" dirty="0">
                    <a:latin typeface="Consolas" panose="020B0609020204030204" pitchFamily="49" charset="0"/>
                  </a:rPr>
                  <a:t>(</a:t>
                </a:r>
                <a:r>
                  <a:rPr lang="en-US" sz="15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500" dirty="0">
                    <a:latin typeface="Consolas" panose="020B0609020204030204" pitchFamily="49" charset="0"/>
                  </a:rPr>
                  <a:t> ~ </a:t>
                </a:r>
                <a:r>
                  <a:rPr lang="en-US" sz="15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500" dirty="0">
                    <a:latin typeface="Consolas" panose="020B0609020204030204" pitchFamily="49" charset="0"/>
                  </a:rPr>
                  <a:t> + </a:t>
                </a:r>
                <a:r>
                  <a:rPr lang="en-US" sz="15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500" dirty="0">
                    <a:latin typeface="Consolas" panose="020B0609020204030204" pitchFamily="49" charset="0"/>
                  </a:rPr>
                  <a:t>, data=</a:t>
                </a:r>
                <a:r>
                  <a:rPr lang="en-US" sz="15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5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5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5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500" dirty="0">
                    <a:latin typeface="Consolas" panose="020B0609020204030204" pitchFamily="49" charset="0"/>
                  </a:rPr>
                  <a:t>(&gt;|t|)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(Intercept)  97.5134    32.2223   3.026  0.00283 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500" dirty="0">
                    <a:latin typeface="Consolas" panose="020B0609020204030204" pitchFamily="49" charset="0"/>
                  </a:rPr>
                  <a:t>           0.5336     0.3544   1.506  0.13388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500" dirty="0">
                    <a:latin typeface="Consolas" panose="020B0609020204030204" pitchFamily="49" charset="0"/>
                  </a:rPr>
                  <a:t>           0.5210     0.5115   1.019  0.30975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15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5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Residual standard error: 65.32 on 185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Multiple R-squared:  0.05151,	Adjusted R-squared:  0.04125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500" dirty="0">
                    <a:latin typeface="Consolas" panose="020B0609020204030204" pitchFamily="49" charset="0"/>
                  </a:rPr>
                  <a:t>F-statistic: 5.023 on 2 and 185 DF,  p-value: 0.007509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Wait – what happened?! SBP and DBP now both don’t appear to predict cholesterol individually (p-values &gt; 0.05)…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300" dirty="0">
                    <a:solidFill>
                      <a:schemeClr val="tx1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value is only 5.1%.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                  Recall: </a:t>
                </a:r>
                <a:endParaRPr lang="en-US" sz="39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9234" y="999468"/>
                <a:ext cx="10851606" cy="5226050"/>
              </a:xfrm>
              <a:blipFill>
                <a:blip r:embed="rId2"/>
                <a:stretch>
                  <a:fillRect l="-899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1B07C6-B75A-ACFB-6E37-3C6C4982D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52526"/>
              </p:ext>
            </p:extLst>
          </p:nvPr>
        </p:nvGraphicFramePr>
        <p:xfrm>
          <a:off x="3413758" y="5534297"/>
          <a:ext cx="4780644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5161">
                  <a:extLst>
                    <a:ext uri="{9D8B030D-6E8A-4147-A177-3AD203B41FA5}">
                      <a16:colId xmlns:a16="http://schemas.microsoft.com/office/drawing/2014/main" val="3610539225"/>
                    </a:ext>
                  </a:extLst>
                </a:gridCol>
                <a:gridCol w="1195161">
                  <a:extLst>
                    <a:ext uri="{9D8B030D-6E8A-4147-A177-3AD203B41FA5}">
                      <a16:colId xmlns:a16="http://schemas.microsoft.com/office/drawing/2014/main" val="592834550"/>
                    </a:ext>
                  </a:extLst>
                </a:gridCol>
                <a:gridCol w="1195161">
                  <a:extLst>
                    <a:ext uri="{9D8B030D-6E8A-4147-A177-3AD203B41FA5}">
                      <a16:colId xmlns:a16="http://schemas.microsoft.com/office/drawing/2014/main" val="2756037168"/>
                    </a:ext>
                  </a:extLst>
                </a:gridCol>
                <a:gridCol w="1195161">
                  <a:extLst>
                    <a:ext uri="{9D8B030D-6E8A-4147-A177-3AD203B41FA5}">
                      <a16:colId xmlns:a16="http://schemas.microsoft.com/office/drawing/2014/main" val="658975114"/>
                    </a:ext>
                  </a:extLst>
                </a:gridCol>
              </a:tblGrid>
              <a:tr h="195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3719"/>
                  </a:ext>
                </a:extLst>
              </a:tr>
              <a:tr h="195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1: 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3341"/>
                  </a:ext>
                </a:extLst>
              </a:tr>
              <a:tr h="1951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2: 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119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F8FDC4-ADBF-638E-7E9D-D129919D5DB4}"/>
                  </a:ext>
                </a:extLst>
              </p14:cNvPr>
              <p14:cNvContentPartPr/>
              <p14:nvPr/>
            </p14:nvContentPartPr>
            <p14:xfrm>
              <a:off x="917280" y="1217880"/>
              <a:ext cx="8089920" cy="543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F8FDC4-ADBF-638E-7E9D-D129919D5D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7920" y="1208520"/>
                <a:ext cx="8108640" cy="54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A71C14-F504-C700-F44E-FD14DD1E4175}"/>
                  </a:ext>
                </a:extLst>
              </p14:cNvPr>
              <p14:cNvContentPartPr/>
              <p14:nvPr/>
            </p14:nvContentPartPr>
            <p14:xfrm>
              <a:off x="2305080" y="2130840"/>
              <a:ext cx="5354640" cy="448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A71C14-F504-C700-F44E-FD14DD1E41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5720" y="2121480"/>
                <a:ext cx="5373360" cy="45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73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25780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This is because SBP and DBP are related to each other, so they do not contribute independent effects on cholesterol.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i.e., part of the reason that SBP is associated with cholesterol is because DBP is associated with cholesterol, and SBP is associated with DBP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saw in the model that after “adjusting” for one another, neither SBP nor DBP uniquely predicts cholesterol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E04DC-13C9-4955-8B24-975576FD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04" y="2393950"/>
            <a:ext cx="5305145" cy="4146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ABD390-DFF5-E17D-64CB-3ECE8DE8C374}"/>
                  </a:ext>
                </a:extLst>
              </p14:cNvPr>
              <p14:cNvContentPartPr/>
              <p14:nvPr/>
            </p14:nvContentPartPr>
            <p14:xfrm>
              <a:off x="771840" y="1262160"/>
              <a:ext cx="9052920" cy="536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ABD390-DFF5-E17D-64CB-3ECE8DE8C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480" y="1252800"/>
                <a:ext cx="9071640" cy="53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39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gives us a way to examine the effects of certain independent variables, adjusting for others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is defined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49A7BD-F965-D08F-7F82-0D48752E7A1B}"/>
                  </a:ext>
                </a:extLst>
              </p14:cNvPr>
              <p14:cNvContentPartPr/>
              <p14:nvPr/>
            </p14:nvContentPartPr>
            <p14:xfrm>
              <a:off x="2705760" y="255240"/>
              <a:ext cx="8681040" cy="637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49A7BD-F965-D08F-7F82-0D48752E7A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6400" y="245880"/>
                <a:ext cx="8699760" cy="63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210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estimated mean when all X variables equal 0.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The estimated difference in mean Y associated with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when all other X variables are held constant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slope estimates represent “partial” regression coefficients. </a:t>
                </a:r>
                <a:br>
                  <a:rPr lang="en-US" dirty="0"/>
                </a:br>
                <a:r>
                  <a:rPr lang="en-US" dirty="0"/>
                  <a:t>The following terminology is also interchangeably used: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Holding all other X constant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Controlling for all other X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Adjusting for all other X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D5C44-2EFC-6757-2187-8DF5E6693CDE}"/>
                  </a:ext>
                </a:extLst>
              </p:cNvPr>
              <p:cNvSpPr txBox="1"/>
              <p:nvPr/>
            </p:nvSpPr>
            <p:spPr>
              <a:xfrm>
                <a:off x="7966841" y="259693"/>
                <a:ext cx="3857295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D5C44-2EFC-6757-2187-8DF5E669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841" y="259693"/>
                <a:ext cx="3857295" cy="376770"/>
              </a:xfrm>
              <a:prstGeom prst="rect">
                <a:avLst/>
              </a:prstGeom>
              <a:blipFill>
                <a:blip r:embed="rId3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891786-0A09-9362-A193-48EFF27BE0F9}"/>
                  </a:ext>
                </a:extLst>
              </p14:cNvPr>
              <p14:cNvContentPartPr/>
              <p14:nvPr/>
            </p14:nvContentPartPr>
            <p14:xfrm>
              <a:off x="812520" y="153720"/>
              <a:ext cx="11380320" cy="583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891786-0A09-9362-A193-48EFF27BE0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160" y="144360"/>
                <a:ext cx="11399040" cy="58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3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5358-4772-7C0E-3A09-05FAEDD6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B49B-DEAE-8375-0082-BCA43D0A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C7A096-4F78-CED1-E1B8-4401434A4869}"/>
                  </a:ext>
                </a:extLst>
              </p14:cNvPr>
              <p14:cNvContentPartPr/>
              <p14:nvPr/>
            </p14:nvContentPartPr>
            <p14:xfrm>
              <a:off x="516960" y="125280"/>
              <a:ext cx="10728360" cy="615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C7A096-4F78-CED1-E1B8-4401434A4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600" y="115920"/>
                <a:ext cx="10747080" cy="61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372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What is the effect of triglycerides and age on cholesterol levels?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2706-1A74-9952-7E06-C9F2625C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24" y="2396360"/>
            <a:ext cx="4905339" cy="39628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143464-FA93-4405-AA4F-E241EF8E4548}"/>
                  </a:ext>
                </a:extLst>
              </p14:cNvPr>
              <p14:cNvContentPartPr/>
              <p14:nvPr/>
            </p14:nvContentPartPr>
            <p14:xfrm>
              <a:off x="4675320" y="1055160"/>
              <a:ext cx="4811040" cy="386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143464-FA93-4405-AA4F-E241EF8E45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5960" y="1045800"/>
                <a:ext cx="4829760" cy="38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930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What is the effect of triglycerides and age on cholesterol levels?</a:t>
            </a:r>
            <a:endParaRPr lang="en-US" sz="4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-92.34 -44.97 -19.76  19.71 257.77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168.1503     9.8133   17.14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0.3825</a:t>
            </a:r>
            <a:r>
              <a:rPr lang="en-US" sz="1400" dirty="0">
                <a:latin typeface="Consolas" panose="020B0609020204030204" pitchFamily="49" charset="0"/>
              </a:rPr>
              <a:t>     0.1084    3.53 0.000524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64.75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0.06279,	Adjusted R-squared:  0.05775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12.46 on 1 and 186 DF,  p-value: 0.0005239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A6A4A-B729-4CDC-82FD-82DE1A68C689}"/>
              </a:ext>
            </a:extLst>
          </p:cNvPr>
          <p:cNvSpPr txBox="1"/>
          <p:nvPr/>
        </p:nvSpPr>
        <p:spPr>
          <a:xfrm>
            <a:off x="6407150" y="27072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294C7B-7EFA-D7D7-0643-26FEC35C96A2}"/>
                  </a:ext>
                </a:extLst>
              </p14:cNvPr>
              <p14:cNvContentPartPr/>
              <p14:nvPr/>
            </p14:nvContentPartPr>
            <p14:xfrm>
              <a:off x="1831320" y="2612880"/>
              <a:ext cx="9102600" cy="263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294C7B-7EFA-D7D7-0643-26FEC35C9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960" y="2603520"/>
                <a:ext cx="9121320" cy="26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78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Our regression equation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=160.23+0.31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+0.61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𝐴𝐺𝐸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triglycerides is expected to increase cholesterol by 0.31 units, adjusting for age (p=0.008)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age is expected to increase cholesterol by 0.61 units, adjusting for triglycerides (p=0.06)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820" t="-117" r="-2048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8B1136-3914-F8AC-D481-E10FAA8409A0}"/>
                  </a:ext>
                </a:extLst>
              </p14:cNvPr>
              <p14:cNvContentPartPr/>
              <p14:nvPr/>
            </p14:nvContentPartPr>
            <p14:xfrm>
              <a:off x="158760" y="1488960"/>
              <a:ext cx="8385120" cy="116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8B1136-3914-F8AC-D481-E10FAA8409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00" y="1479600"/>
                <a:ext cx="8403840" cy="11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362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</a:t>
                </a:r>
                <a:r>
                  <a:rPr lang="en-US" baseline="30000" dirty="0"/>
                  <a:t>2</a:t>
                </a:r>
                <a:r>
                  <a:rPr lang="en-US" dirty="0"/>
                  <a:t> now reflects the proportion of variation in Y that is explained by all the X variables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single linear regression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reflected the correlation between X and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multiple linear regression, multiple R reflects the correlation between an optimally-weighted linear combination of independent variables (i.e., our predicted value of Y) and the actual value of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multiple R always ranges between 0 and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365" t="-817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A165B2-07F0-827C-3378-E1E468590E43}"/>
                  </a:ext>
                </a:extLst>
              </p14:cNvPr>
              <p14:cNvContentPartPr/>
              <p14:nvPr/>
            </p14:nvContentPartPr>
            <p14:xfrm>
              <a:off x="6638400" y="4025880"/>
              <a:ext cx="5298480" cy="136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A165B2-07F0-827C-3378-E1E468590E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9040" y="4016520"/>
                <a:ext cx="5317200" cy="13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50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were interested in the association between triglycerides and cholesterol, we might want to develop a model that provides the best “picture” of this association</a:t>
            </a:r>
          </a:p>
          <a:p>
            <a:pPr>
              <a:lnSpc>
                <a:spcPct val="120000"/>
              </a:lnSpc>
            </a:pPr>
            <a:r>
              <a:rPr lang="en-US" dirty="0"/>
              <a:t>Confounding occurs when the association between an outcome (Y) and an independent variable (X) is distorted by the influence of a third (or more)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Questions to ask: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the effect estimate change by more than ~10-20% after adding the confounder?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the variable sensibly be a confounder?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423020-6103-6FD9-AE4D-8977DC02EACF}"/>
                  </a:ext>
                </a:extLst>
              </p14:cNvPr>
              <p14:cNvContentPartPr/>
              <p14:nvPr/>
            </p14:nvContentPartPr>
            <p14:xfrm>
              <a:off x="750600" y="1244520"/>
              <a:ext cx="10394280" cy="389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423020-6103-6FD9-AE4D-8977DC02EA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40" y="1235160"/>
                <a:ext cx="10413000" cy="39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19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472D-FBFA-6D81-3E93-000AD777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2631-B7E3-0782-843A-A28FA517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3F2BC6-E8CC-3ACA-4BDB-0C89D9146A37}"/>
                  </a:ext>
                </a:extLst>
              </p14:cNvPr>
              <p14:cNvContentPartPr/>
              <p14:nvPr/>
            </p14:nvContentPartPr>
            <p14:xfrm>
              <a:off x="577440" y="89640"/>
              <a:ext cx="9429120" cy="681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3F2BC6-E8CC-3ACA-4BDB-0C89D9146A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080" y="80280"/>
                <a:ext cx="9447840" cy="68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397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Our original research question might be: </a:t>
            </a:r>
            <a:br>
              <a:rPr lang="en-US" dirty="0"/>
            </a:br>
            <a:r>
              <a:rPr lang="en-US" dirty="0"/>
              <a:t>how is triglycerides related to cholesterol?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3731419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3731419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4477487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/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CA8FE1-9E8F-0251-3F79-C885E4A4E5F7}"/>
                  </a:ext>
                </a:extLst>
              </p14:cNvPr>
              <p14:cNvContentPartPr/>
              <p14:nvPr/>
            </p14:nvContentPartPr>
            <p14:xfrm>
              <a:off x="3400200" y="3855600"/>
              <a:ext cx="5603040" cy="135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CA8FE1-9E8F-0251-3F79-C885E4A4E5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0840" y="3846240"/>
                <a:ext cx="5621760" cy="13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718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if we consider the effect of age? Can age be amplifying the true relationship between triglycerides and cholesterol because it is associated with both variables?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4645082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4645082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5391150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5944A4-3662-4EE5-809C-515043F087D7}"/>
              </a:ext>
            </a:extLst>
          </p:cNvPr>
          <p:cNvSpPr/>
          <p:nvPr/>
        </p:nvSpPr>
        <p:spPr>
          <a:xfrm>
            <a:off x="4933257" y="3152947"/>
            <a:ext cx="2211185" cy="1492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E485A1-E28B-474F-9E42-B2165094D15D}"/>
              </a:ext>
            </a:extLst>
          </p:cNvPr>
          <p:cNvCxnSpPr>
            <a:stCxn id="9" idx="1"/>
          </p:cNvCxnSpPr>
          <p:nvPr/>
        </p:nvCxnSpPr>
        <p:spPr>
          <a:xfrm flipH="1">
            <a:off x="3392629" y="3899015"/>
            <a:ext cx="1540628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903AC6-00A9-43C5-B5B2-3E68B34DD9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44442" y="3899015"/>
            <a:ext cx="1540630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/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1D906D-AEDF-94B7-E966-C3779290E651}"/>
                  </a:ext>
                </a:extLst>
              </p14:cNvPr>
              <p14:cNvContentPartPr/>
              <p14:nvPr/>
            </p14:nvContentPartPr>
            <p14:xfrm>
              <a:off x="3079800" y="3524760"/>
              <a:ext cx="6106680" cy="276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1D906D-AEDF-94B7-E966-C3779290E6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0440" y="3515400"/>
                <a:ext cx="6125400" cy="27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67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slope coefficient for triglycerides went from 0.38 in the unadjusted model to 0.31 in the adjusted model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a percent change of (0.38-0.31)/0.38 = 0.18 = 18%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conclude age is a confounder of this relationship and, to get a better sense of the relationship between triglycerides and cholesterol, </a:t>
            </a:r>
            <a:br>
              <a:rPr lang="en-US" dirty="0"/>
            </a:br>
            <a:r>
              <a:rPr lang="en-US" dirty="0"/>
              <a:t>we should include age in the model</a:t>
            </a:r>
          </a:p>
          <a:p>
            <a:pPr>
              <a:lnSpc>
                <a:spcPct val="120000"/>
              </a:lnSpc>
            </a:pPr>
            <a:r>
              <a:rPr lang="en-US" dirty="0"/>
              <a:t>Note: we include age as a confounder regardless of its statistical significance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D09AA8-8154-4C23-24A4-4CF2FB898F77}"/>
                  </a:ext>
                </a:extLst>
              </p14:cNvPr>
              <p14:cNvContentPartPr/>
              <p14:nvPr/>
            </p14:nvContentPartPr>
            <p14:xfrm>
              <a:off x="654480" y="2082240"/>
              <a:ext cx="10867680" cy="398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D09AA8-8154-4C23-24A4-4CF2FB898F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120" y="2072880"/>
                <a:ext cx="10886400" cy="40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569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/ Effect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have so far assumed that the effect of our variables is constant for everybody in the data set</a:t>
            </a:r>
          </a:p>
          <a:p>
            <a:pPr>
              <a:lnSpc>
                <a:spcPct val="120000"/>
              </a:lnSpc>
            </a:pPr>
            <a:r>
              <a:rPr lang="en-US" dirty="0"/>
              <a:t>What if we wanted to allow these relationships to be different for certain subgroups (e.g., males vs. females)?</a:t>
            </a:r>
          </a:p>
          <a:p>
            <a:pPr>
              <a:lnSpc>
                <a:spcPct val="120000"/>
              </a:lnSpc>
            </a:pPr>
            <a:r>
              <a:rPr lang="en-US" dirty="0"/>
              <a:t>Interactions occur when the association between an outcome (Y) and an independent variable of interest (X) depends on a third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is HDL cholesterol associated with BMI?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40082D-5E4C-C79F-A9B7-0D6C042CE638}"/>
                  </a:ext>
                </a:extLst>
              </p14:cNvPr>
              <p14:cNvContentPartPr/>
              <p14:nvPr/>
            </p14:nvContentPartPr>
            <p14:xfrm>
              <a:off x="1074960" y="73800"/>
              <a:ext cx="10434960" cy="550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40082D-5E4C-C79F-A9B7-0D6C042CE6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600" y="64440"/>
                <a:ext cx="10453680" cy="55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493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Separate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We could run separate regressions for this association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Here we see that BMI is associated with HDL for men but not women (take note of these equations!)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data=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filter(gender=="Male"))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 ==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"Male"))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Min       1Q   Median       3Q 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-19.0015  -8.9759  -0.6354   7.7349  22.4085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59.4159     5.1341   11.57   &lt;2e-16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      -0.5815     0.2211   -2.63     0.01 *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10.44 on 92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0.06993,	Adjusted R-squared:  0.05983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6.918 on 1 and 92 DF,  p-value: 0.01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05642-C4B4-4997-8307-6981C8ECF2B4}"/>
              </a:ext>
            </a:extLst>
          </p:cNvPr>
          <p:cNvSpPr txBox="1"/>
          <p:nvPr/>
        </p:nvSpPr>
        <p:spPr>
          <a:xfrm>
            <a:off x="6388100" y="3095591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filter(gender=="Female")) %&gt;% summary()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 ==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"Female"))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-18.727  -7.958  -1.205   5.522  26.684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(Intercept) 49.45668    4.87364  10.148   &lt;2e-16 ***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 0.08473    0.22706   0.373     0.71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 standard error: 11.21 on 92 degrees of freedom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Multiple R-squared:  0.001511,	Adjusted R-squared:  -0.009342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F-statistic: 0.1392 on 1 and 92 DF,  p-value: 0.7099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571118-A9EC-29C6-203B-BC38E093CCBA}"/>
                  </a:ext>
                </a:extLst>
              </p14:cNvPr>
              <p14:cNvContentPartPr/>
              <p14:nvPr/>
            </p14:nvContentPartPr>
            <p14:xfrm>
              <a:off x="309240" y="178560"/>
              <a:ext cx="10933560" cy="567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571118-A9EC-29C6-203B-BC38E093CC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880" y="169200"/>
                <a:ext cx="10952280" cy="56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77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Interaction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53206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Another approach is to add an interaction term:</a:t>
            </a:r>
            <a:br>
              <a:rPr lang="en-US" sz="3000" dirty="0"/>
            </a:br>
            <a:r>
              <a:rPr lang="en-US" sz="3000" dirty="0"/>
              <a:t>a multiplicative term between X and X (literally: X times Z)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Allows the relation between X and Y to vary based on the level of Z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Why use an interaction instead of stratifying?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Fit one model instead of two, assumes similarities between group in error variance (and any other terms in model)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Allows for straightforward test of difference in slopes between groups</a:t>
            </a:r>
            <a:br>
              <a:rPr lang="en-US" sz="2600" dirty="0"/>
            </a:br>
            <a:r>
              <a:rPr lang="en-US" sz="2600" dirty="0"/>
              <a:t>(e.g., p-value for the multiplicative term tells us if an interaction exists)</a:t>
            </a:r>
          </a:p>
          <a:p>
            <a:pPr>
              <a:lnSpc>
                <a:spcPct val="120000"/>
              </a:lnSpc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1D0D4-FB43-5EEC-BAC0-F8C953CFFF6F}"/>
                  </a:ext>
                </a:extLst>
              </p14:cNvPr>
              <p14:cNvContentPartPr/>
              <p14:nvPr/>
            </p14:nvContentPartPr>
            <p14:xfrm>
              <a:off x="7938720" y="18813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1D0D4-FB43-5EEC-BAC0-F8C953CFFF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2880" y="181800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C93B45-8104-B58D-0D2F-2E9FC649CF35}"/>
                  </a:ext>
                </a:extLst>
              </p14:cNvPr>
              <p14:cNvContentPartPr/>
              <p14:nvPr/>
            </p14:nvContentPartPr>
            <p14:xfrm>
              <a:off x="5432760" y="209520"/>
              <a:ext cx="1469520" cy="16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C93B45-8104-B58D-0D2F-2E9FC649CF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6920" y="146160"/>
                <a:ext cx="15008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006167-E2BE-F158-4B24-33E3BB68128E}"/>
                  </a:ext>
                </a:extLst>
              </p14:cNvPr>
              <p14:cNvContentPartPr/>
              <p14:nvPr/>
            </p14:nvContentPartPr>
            <p14:xfrm>
              <a:off x="6993720" y="259200"/>
              <a:ext cx="2502720" cy="10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006167-E2BE-F158-4B24-33E3BB6812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7880" y="195840"/>
                <a:ext cx="25340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18C7DD-FC45-0D68-8E11-9D2E1D0DD6A1}"/>
                  </a:ext>
                </a:extLst>
              </p14:cNvPr>
              <p14:cNvContentPartPr/>
              <p14:nvPr/>
            </p14:nvContentPartPr>
            <p14:xfrm>
              <a:off x="2764800" y="441000"/>
              <a:ext cx="2350800" cy="34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18C7DD-FC45-0D68-8E11-9D2E1D0DD6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48960" y="377640"/>
                <a:ext cx="23821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914DFC-FBB8-BB48-F5FD-70DF6C3340CD}"/>
                  </a:ext>
                </a:extLst>
              </p14:cNvPr>
              <p14:cNvContentPartPr/>
              <p14:nvPr/>
            </p14:nvContentPartPr>
            <p14:xfrm>
              <a:off x="761760" y="12600"/>
              <a:ext cx="10892880" cy="5601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914DFC-FBB8-BB48-F5FD-70DF6C3340C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400" y="3240"/>
                <a:ext cx="10911600" cy="56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930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8600" dirty="0"/>
                  <a:t>Our model will become (sex01: 1=female, 0=male)</a:t>
                </a:r>
                <a:br>
                  <a:rPr lang="en-US" sz="8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&gt;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sex01*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data=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 *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Min       1Q   Median       3Q 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-19.0015  -8.3969  -0.7866   6.7354  26.6836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         Estimate Std. Error t value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3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(Intercept)    59.4159     5.3257  11.156   &lt;2e-16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          -9.9592     7.1097  -1.401   0.1630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        -0.5815     0.2293  -2.536   0.0121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sex01:bmi_new   0.6662     0.3174   2.099   0.0372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34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 standard error: 10.83 on 184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Multiple R-squared:  0.08292,	Adjusted R-squared:  0.06797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F-statistic: 5.546 on 3 and 184 DF,  p-value: 0.00115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1030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DE293-7F59-4158-A039-5CB1AE2C4A9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904771" y="2496986"/>
            <a:ext cx="816652" cy="2424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EA39D-FD3F-4BE4-9EF6-F361DC38D83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75203" y="4416612"/>
            <a:ext cx="5530846" cy="6829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/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will test whether the effect of BMI on HDL varies by sex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blipFill>
                <a:blip r:embed="rId3"/>
                <a:stretch>
                  <a:fillRect b="-47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956C68-D9FC-E1DC-D068-F9C53D8E2EFD}"/>
                  </a:ext>
                </a:extLst>
              </p14:cNvPr>
              <p14:cNvContentPartPr/>
              <p14:nvPr/>
            </p14:nvContentPartPr>
            <p14:xfrm>
              <a:off x="676080" y="1672920"/>
              <a:ext cx="7771320" cy="363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956C68-D9FC-E1DC-D068-F9C53D8E2E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20" y="1663560"/>
                <a:ext cx="7790040" cy="36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697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800" dirty="0"/>
                  <a:t>Full interaction model: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+0.67(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Interaction model just for males (sex=0):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Interaction model just for females (sex=1):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59.42−9.96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−0.58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+0.67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=49.46+0.08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801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6F62A6-B3AC-C17A-9252-DEE5AACFCADC}"/>
                  </a:ext>
                </a:extLst>
              </p14:cNvPr>
              <p14:cNvContentPartPr/>
              <p14:nvPr/>
            </p14:nvContentPartPr>
            <p14:xfrm>
              <a:off x="5217840" y="1544400"/>
              <a:ext cx="3579840" cy="3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6F62A6-B3AC-C17A-9252-DEE5AACFCA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8480" y="1535040"/>
                <a:ext cx="359856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7904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6045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Thus we can reproduce the </a:t>
            </a:r>
            <a:br>
              <a:rPr lang="en-US" dirty="0"/>
            </a:br>
            <a:r>
              <a:rPr lang="en-US" dirty="0"/>
              <a:t>sex-specific equations from before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also graph these effects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bmi</a:t>
            </a:r>
            <a:r>
              <a:rPr lang="en-US" sz="1600" dirty="0">
                <a:latin typeface="Consolas" panose="020B0609020204030204" pitchFamily="49" charset="0"/>
              </a:rPr>
              <a:t>, y=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, group=gender, color=gender))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CEB1-AE84-4267-B600-F9D13FF2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16" y="1562099"/>
            <a:ext cx="5837284" cy="4562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229C0F-3E51-860F-E6EB-B63B4B0732E7}"/>
                  </a:ext>
                </a:extLst>
              </p14:cNvPr>
              <p14:cNvContentPartPr/>
              <p14:nvPr/>
            </p14:nvContentPartPr>
            <p14:xfrm>
              <a:off x="593640" y="3215160"/>
              <a:ext cx="5399280" cy="1491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229C0F-3E51-860F-E6EB-B63B4B0732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280" y="3205800"/>
                <a:ext cx="5418000" cy="15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6832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142462"/>
            <a:ext cx="12033250" cy="1325563"/>
          </a:xfrm>
        </p:spPr>
        <p:txBody>
          <a:bodyPr/>
          <a:lstStyle/>
          <a:p>
            <a:r>
              <a:rPr lang="en-US" dirty="0"/>
              <a:t>Flowchart for Assessing Interactions &amp; Confounding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912F4-9754-4440-970F-867D88E9025B}"/>
              </a:ext>
            </a:extLst>
          </p:cNvPr>
          <p:cNvSpPr/>
          <p:nvPr/>
        </p:nvSpPr>
        <p:spPr>
          <a:xfrm>
            <a:off x="3927872" y="1365645"/>
            <a:ext cx="3893343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association between X and Y different across levels of Z? (Is there effect modification?)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DBC13-4776-4561-9994-74C3F12315D4}"/>
              </a:ext>
            </a:extLst>
          </p:cNvPr>
          <p:cNvSpPr/>
          <p:nvPr/>
        </p:nvSpPr>
        <p:spPr>
          <a:xfrm>
            <a:off x="230981" y="3101992"/>
            <a:ext cx="4362450" cy="90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presence of effect modification, report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X-Y by levels of 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889DB-C7A2-421B-8812-56B6F3A3ABD0}"/>
              </a:ext>
            </a:extLst>
          </p:cNvPr>
          <p:cNvSpPr/>
          <p:nvPr/>
        </p:nvSpPr>
        <p:spPr>
          <a:xfrm>
            <a:off x="7546182" y="3097523"/>
            <a:ext cx="4362450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absence of effect modification, report a single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estimate to summarize the association between X-Y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1029F-0226-45EC-9D57-11425EA54F37}"/>
              </a:ext>
            </a:extLst>
          </p:cNvPr>
          <p:cNvSpPr/>
          <p:nvPr/>
        </p:nvSpPr>
        <p:spPr>
          <a:xfrm>
            <a:off x="5642369" y="4790082"/>
            <a:ext cx="3939779" cy="93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 change when adjusting for Z? (Is Z a confounder?)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4D7FA-7DB9-4B04-A181-0CEF7111EF63}"/>
              </a:ext>
            </a:extLst>
          </p:cNvPr>
          <p:cNvSpPr/>
          <p:nvPr/>
        </p:nvSpPr>
        <p:spPr>
          <a:xfrm>
            <a:off x="3427809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unadjusted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2416E-9381-4A21-A8A3-AE38510FC84D}"/>
              </a:ext>
            </a:extLst>
          </p:cNvPr>
          <p:cNvSpPr/>
          <p:nvPr/>
        </p:nvSpPr>
        <p:spPr>
          <a:xfrm>
            <a:off x="8066484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Z-adjusted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F43EBA-DCB9-4AB4-A5C4-F2FCE8BB7F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552970" y="923086"/>
            <a:ext cx="496010" cy="3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EFB7CA-EF06-4961-B3D9-FA8B6AB68DF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893136" y="1120583"/>
            <a:ext cx="500479" cy="3462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04FEA8-3A34-4E03-804A-79F47B29ECE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8573493" y="4759619"/>
            <a:ext cx="501646" cy="242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A497D-04E8-4137-928E-4F460D4B0DB1}"/>
              </a:ext>
            </a:extLst>
          </p:cNvPr>
          <p:cNvSpPr/>
          <p:nvPr/>
        </p:nvSpPr>
        <p:spPr>
          <a:xfrm>
            <a:off x="2823728" y="2510963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9FE914-3585-4ECB-A033-761817C7450A}"/>
              </a:ext>
            </a:extLst>
          </p:cNvPr>
          <p:cNvSpPr/>
          <p:nvPr/>
        </p:nvSpPr>
        <p:spPr>
          <a:xfrm>
            <a:off x="8767545" y="2510964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37839DF-0DBD-45C6-A0FD-E775E9905DD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6254156" y="4864397"/>
            <a:ext cx="501646" cy="2214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30577A-E025-4410-AF77-05C4EF74908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8441488" y="3504162"/>
            <a:ext cx="456691" cy="2115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9DB10A-CBB2-4D65-9214-95C5C61FA563}"/>
              </a:ext>
            </a:extLst>
          </p:cNvPr>
          <p:cNvSpPr/>
          <p:nvPr/>
        </p:nvSpPr>
        <p:spPr>
          <a:xfrm>
            <a:off x="5056446" y="5594236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78681-FBF1-4CEE-8459-60838AD01369}"/>
              </a:ext>
            </a:extLst>
          </p:cNvPr>
          <p:cNvSpPr/>
          <p:nvPr/>
        </p:nvSpPr>
        <p:spPr>
          <a:xfrm>
            <a:off x="9806637" y="5572449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01BCEB-0C2E-4A14-73F3-6F133CBB1D98}"/>
                  </a:ext>
                </a:extLst>
              </p14:cNvPr>
              <p14:cNvContentPartPr/>
              <p14:nvPr/>
            </p14:nvContentPartPr>
            <p14:xfrm>
              <a:off x="280440" y="18720"/>
              <a:ext cx="11321640" cy="537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01BCEB-0C2E-4A14-73F3-6F133CBB1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080" y="9360"/>
                <a:ext cx="11340360" cy="53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392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6610-4DCC-EE20-92C0-AF353CD2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1C0B-8725-1DF2-85F3-197E4F4B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6749" cy="4351338"/>
          </a:xfrm>
        </p:spPr>
        <p:txBody>
          <a:bodyPr/>
          <a:lstStyle/>
          <a:p>
            <a:r>
              <a:rPr lang="en-US" dirty="0"/>
              <a:t>Last session we discussed linear regression with a </a:t>
            </a:r>
            <a:br>
              <a:rPr lang="en-US" dirty="0"/>
            </a:br>
            <a:r>
              <a:rPr lang="en-US" dirty="0"/>
              <a:t>dichotomous/binary predictor</a:t>
            </a:r>
          </a:p>
          <a:p>
            <a:r>
              <a:rPr lang="en-US" dirty="0"/>
              <a:t>How could we use a regression approach with a </a:t>
            </a:r>
            <a:br>
              <a:rPr lang="en-US" dirty="0"/>
            </a:br>
            <a:r>
              <a:rPr lang="en-US" dirty="0"/>
              <a:t>multi-category predictor?</a:t>
            </a:r>
          </a:p>
          <a:p>
            <a:r>
              <a:rPr lang="en-US" dirty="0"/>
              <a:t>Example: is city miles per gallon (Y) associated with car manufacturer (X)? </a:t>
            </a:r>
            <a:br>
              <a:rPr lang="en-US" dirty="0"/>
            </a:br>
            <a:r>
              <a:rPr lang="en-US" dirty="0"/>
              <a:t>(We’ll focus on only 4 manufacturers for simplicity)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E04A64-A64A-D189-2765-425831498961}"/>
                  </a:ext>
                </a:extLst>
              </p14:cNvPr>
              <p14:cNvContentPartPr/>
              <p14:nvPr/>
            </p14:nvContentPartPr>
            <p14:xfrm>
              <a:off x="771120" y="1260000"/>
              <a:ext cx="10715760" cy="322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E04A64-A64A-D189-2765-4258314989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760" y="1250640"/>
                <a:ext cx="10734480" cy="32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29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7" y="1825625"/>
            <a:ext cx="51119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&lt;-  mpg %&gt;%  filter(manufacturer %in% c("dodge", "ford", "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mpg2 %&gt;%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(x=manufacturer, group=manufacturer, y=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)) +  </a:t>
            </a:r>
            <a:r>
              <a:rPr lang="en-US" sz="1600" dirty="0" err="1">
                <a:latin typeface="Consolas" panose="020B0609020204030204" pitchFamily="49" charset="0"/>
              </a:rPr>
              <a:t>geom_boxplot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mpg2 &lt;-  subset(mpg, manufacturer %in%   c("dodge", "ford", 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toyota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","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volkswagen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boxplot(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cty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~ manufacturer, mpg2)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It appears that </a:t>
            </a:r>
            <a:r>
              <a:rPr lang="en-US" dirty="0" err="1"/>
              <a:t>cty</a:t>
            </a:r>
            <a:r>
              <a:rPr lang="en-US" dirty="0"/>
              <a:t> (city MPG) varies by manufacturer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62942-CA90-4CF8-A448-B3F9D92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614231"/>
            <a:ext cx="5837613" cy="45627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A84FD6-0DB0-8781-300C-BD2012DE67E4}"/>
                  </a:ext>
                </a:extLst>
              </p14:cNvPr>
              <p14:cNvContentPartPr/>
              <p14:nvPr/>
            </p14:nvContentPartPr>
            <p14:xfrm>
              <a:off x="520920" y="1711080"/>
              <a:ext cx="10975680" cy="48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A84FD6-0DB0-8781-300C-BD2012DE67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560" y="1701720"/>
                <a:ext cx="10994400" cy="48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24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Reference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dirty="0"/>
              <a:t>We will code “manufacturer” with a series of indicator variables </a:t>
            </a:r>
            <a:br>
              <a:rPr lang="en-US" dirty="0"/>
            </a:br>
            <a:r>
              <a:rPr lang="en-US" dirty="0"/>
              <a:t>(extension of indicator for female last session)</a:t>
            </a:r>
          </a:p>
          <a:p>
            <a:r>
              <a:rPr lang="en-US" dirty="0"/>
              <a:t>To do this, we must pick a reference group. The reference group is somewhat arbitrary, but consider the following suggestions:</a:t>
            </a:r>
          </a:p>
          <a:p>
            <a:pPr lvl="1"/>
            <a:r>
              <a:rPr lang="en-US" dirty="0"/>
              <a:t>Reference group should serve as a useful “baseline” comparison </a:t>
            </a:r>
            <a:br>
              <a:rPr lang="en-US" dirty="0"/>
            </a:br>
            <a:r>
              <a:rPr lang="en-US" dirty="0"/>
              <a:t>(e.g., a control group).</a:t>
            </a:r>
          </a:p>
          <a:p>
            <a:pPr lvl="1"/>
            <a:r>
              <a:rPr lang="en-US" dirty="0"/>
              <a:t>Reference group should be a well-defined group for clear interpretations; </a:t>
            </a:r>
            <a:br>
              <a:rPr lang="en-US" dirty="0"/>
            </a:br>
            <a:r>
              <a:rPr lang="en-US" u="sng" dirty="0"/>
              <a:t>not</a:t>
            </a:r>
            <a:r>
              <a:rPr lang="en-US" dirty="0"/>
              <a:t> a “catch-all” group (e.g., “other”)</a:t>
            </a:r>
          </a:p>
          <a:p>
            <a:pPr lvl="1"/>
            <a:r>
              <a:rPr lang="en-US" dirty="0"/>
              <a:t>Avoid a reference group with very small sample size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010AB9-BAAE-7AD5-FE3B-E9F9915A26C3}"/>
                  </a:ext>
                </a:extLst>
              </p14:cNvPr>
              <p14:cNvContentPartPr/>
              <p14:nvPr/>
            </p14:nvContentPartPr>
            <p14:xfrm>
              <a:off x="954720" y="2175480"/>
              <a:ext cx="8472960" cy="323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010AB9-BAAE-7AD5-FE3B-E9F9915A2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360" y="2166120"/>
                <a:ext cx="8491680" cy="32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65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indicator variables for categorical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US" dirty="0"/>
              <a:t>Let’s create a set of indicator variables using “Dodge” as the reference group</a:t>
            </a:r>
          </a:p>
          <a:p>
            <a:r>
              <a:rPr lang="en-US" dirty="0"/>
              <a:t>For a variable with </a:t>
            </a:r>
            <a:r>
              <a:rPr lang="en-US" i="1" dirty="0"/>
              <a:t>k</a:t>
            </a:r>
            <a:r>
              <a:rPr lang="en-US" dirty="0"/>
              <a:t> categories, we will create </a:t>
            </a:r>
            <a:r>
              <a:rPr lang="en-US" i="1" dirty="0"/>
              <a:t>k-1</a:t>
            </a:r>
            <a:r>
              <a:rPr lang="en-US" dirty="0"/>
              <a:t> variables</a:t>
            </a:r>
          </a:p>
          <a:p>
            <a:endParaRPr 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40CD759-806B-4F62-968F-02AF7080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3294"/>
              </p:ext>
            </p:extLst>
          </p:nvPr>
        </p:nvGraphicFramePr>
        <p:xfrm>
          <a:off x="2722880" y="3267556"/>
          <a:ext cx="6746240" cy="337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154520897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921221938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725606139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89362353"/>
                    </a:ext>
                  </a:extLst>
                </a:gridCol>
              </a:tblGrid>
              <a:tr h="445932">
                <a:tc>
                  <a:txBody>
                    <a:bodyPr/>
                    <a:lstStyle/>
                    <a:p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MANUFACTURER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V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52740"/>
                  </a:ext>
                </a:extLst>
              </a:tr>
              <a:tr h="682300">
                <a:tc>
                  <a:txBody>
                    <a:bodyPr/>
                    <a:lstStyle/>
                    <a:p>
                      <a:r>
                        <a:rPr lang="en-US" sz="2000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66919"/>
                  </a:ext>
                </a:extLst>
              </a:tr>
              <a:tr h="672136">
                <a:tc>
                  <a:txBody>
                    <a:bodyPr/>
                    <a:lstStyle/>
                    <a:p>
                      <a:r>
                        <a:rPr lang="en-US" sz="2000" dirty="0"/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60949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Volkswagen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09766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Dodge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6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506A52-B207-3896-4365-B02B350CAABD}"/>
                  </a:ext>
                </a:extLst>
              </p14:cNvPr>
              <p14:cNvContentPartPr/>
              <p14:nvPr/>
            </p14:nvContentPartPr>
            <p14:xfrm>
              <a:off x="3583080" y="2123280"/>
              <a:ext cx="8444160" cy="25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506A52-B207-3896-4365-B02B350CA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720" y="2113920"/>
                <a:ext cx="8462880" cy="25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81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1979" y="1550932"/>
                <a:ext cx="9314794" cy="52260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other words:</a:t>
                </a:r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	</a:t>
                </a:r>
                <a:r>
                  <a:rPr lang="en-US" b="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𝐹𝑜𝑟𝑑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cs typeface="Segoe UI" panose="020B050204020402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𝑇𝑜𝑦𝑜𝑡𝑎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cs typeface="Segoe UI" panose="020B050204020402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𝑉𝑜𝑙𝑘𝑠𝑤𝑎𝑔𝑒𝑛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will know a car is a Dodge if it has a 0 for all 3 of these.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979" y="1550932"/>
                <a:ext cx="9314794" cy="5226050"/>
              </a:xfrm>
              <a:blipFill>
                <a:blip r:embed="rId2"/>
                <a:stretch>
                  <a:fillRect l="-1090" t="-28329" b="-24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2FBF47-5092-DD90-6362-33EC968002CF}"/>
              </a:ext>
            </a:extLst>
          </p:cNvPr>
          <p:cNvSpPr txBox="1">
            <a:spLocks/>
          </p:cNvSpPr>
          <p:nvPr/>
        </p:nvSpPr>
        <p:spPr>
          <a:xfrm>
            <a:off x="838200" y="3694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Creating indicator variables for categorical 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CAAEDD-9C5C-C610-3760-438550204E1F}"/>
                  </a:ext>
                </a:extLst>
              </p14:cNvPr>
              <p14:cNvContentPartPr/>
              <p14:nvPr/>
            </p14:nvContentPartPr>
            <p14:xfrm>
              <a:off x="5042520" y="1815840"/>
              <a:ext cx="3780000" cy="58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CAAEDD-9C5C-C610-3760-438550204E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3160" y="1806480"/>
                <a:ext cx="3798720" cy="6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1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BEST_regression_1</Template>
  <TotalTime>749</TotalTime>
  <Words>3606</Words>
  <Application>Microsoft Office PowerPoint</Application>
  <PresentationFormat>Widescreen</PresentationFormat>
  <Paragraphs>466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Aptos</vt:lpstr>
      <vt:lpstr>Arial</vt:lpstr>
      <vt:lpstr>Calibri</vt:lpstr>
      <vt:lpstr>Calibri Light</vt:lpstr>
      <vt:lpstr>Cambria Math</vt:lpstr>
      <vt:lpstr>Consolas</vt:lpstr>
      <vt:lpstr>Segoe UI</vt:lpstr>
      <vt:lpstr>Segoe UI Semibold</vt:lpstr>
      <vt:lpstr>Segoe UI Semilight</vt:lpstr>
      <vt:lpstr>Office Theme</vt:lpstr>
      <vt:lpstr>LA’s BeST @ USC</vt:lpstr>
      <vt:lpstr>PowerPoint Presentation</vt:lpstr>
      <vt:lpstr>PowerPoint Presentation</vt:lpstr>
      <vt:lpstr>PowerPoint Presentation</vt:lpstr>
      <vt:lpstr>Categorical Predictors</vt:lpstr>
      <vt:lpstr>Categorical Predictors</vt:lpstr>
      <vt:lpstr>Identifying a Reference Group</vt:lpstr>
      <vt:lpstr>Creating indicator variables for categorical X</vt:lpstr>
      <vt:lpstr>PowerPoint Presentation</vt:lpstr>
      <vt:lpstr>Creating indicator variables for categorical X</vt:lpstr>
      <vt:lpstr>Regression with the set of indicator variables Code implementation</vt:lpstr>
      <vt:lpstr>Regression with the set of indicator variables Model and interpretation</vt:lpstr>
      <vt:lpstr>Regression with the set of indicator variables Overall F-test</vt:lpstr>
      <vt:lpstr>Factor Variables in R</vt:lpstr>
      <vt:lpstr>Notes on Categorical Predictors</vt:lpstr>
      <vt:lpstr>How do SBP and DBP affect total cholesterol?</vt:lpstr>
      <vt:lpstr>Multiple Single Regression Equations</vt:lpstr>
      <vt:lpstr>Multiple Single Regression Equations</vt:lpstr>
      <vt:lpstr>Multivariable Regression</vt:lpstr>
      <vt:lpstr>Multivariable Regression</vt:lpstr>
      <vt:lpstr>Shared Variance</vt:lpstr>
      <vt:lpstr>Multiple Regression Equation</vt:lpstr>
      <vt:lpstr>Parameter Interpretations</vt:lpstr>
      <vt:lpstr>PowerPoint Presentation</vt:lpstr>
      <vt:lpstr>Another Example</vt:lpstr>
      <vt:lpstr>Another Example</vt:lpstr>
      <vt:lpstr>Interpreting Multiple Regression Output</vt:lpstr>
      <vt:lpstr>Interpreting Multiple Regression Output</vt:lpstr>
      <vt:lpstr>Confounding</vt:lpstr>
      <vt:lpstr>Confounding</vt:lpstr>
      <vt:lpstr>Confounding</vt:lpstr>
      <vt:lpstr>Confounding</vt:lpstr>
      <vt:lpstr>Interactions / Effect Modification</vt:lpstr>
      <vt:lpstr>Approach 1: Separate Regressions</vt:lpstr>
      <vt:lpstr>Approach 2: Interaction Term</vt:lpstr>
      <vt:lpstr>Interpreting the Interaction</vt:lpstr>
      <vt:lpstr>Interpreting the Interaction</vt:lpstr>
      <vt:lpstr>Interpreting the Interaction</vt:lpstr>
      <vt:lpstr>Flowchart for Assessing Interactions &amp; Confounding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Pickering</dc:creator>
  <cp:lastModifiedBy>Sandrah Proctor Eckel</cp:lastModifiedBy>
  <cp:revision>44</cp:revision>
  <dcterms:created xsi:type="dcterms:W3CDTF">2021-06-19T17:44:50Z</dcterms:created>
  <dcterms:modified xsi:type="dcterms:W3CDTF">2024-06-27T19:00:06Z</dcterms:modified>
</cp:coreProperties>
</file>