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3"/>
  </p:notesMasterIdLst>
  <p:handoutMasterIdLst>
    <p:handoutMasterId r:id="rId4"/>
  </p:handoutMasterIdLst>
  <p:sldIdLst>
    <p:sldId id="256" r:id="rId2"/>
  </p:sldIdLst>
  <p:sldSz cx="42062400" cy="3108960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833">
          <p15:clr>
            <a:srgbClr val="A4A3A4"/>
          </p15:clr>
        </p15:guide>
        <p15:guide id="2" pos="10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 Urman" initials="RU" lastIdx="4" clrIdx="0"/>
  <p:cmAuthor id="1" name="fruin" initials="s" lastIdx="3" clrIdx="1"/>
  <p:cmAuthor id="2" name="Meredith Franklin"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DD4"/>
    <a:srgbClr val="6666FF"/>
    <a:srgbClr val="CCD5E0"/>
    <a:srgbClr val="E8E8E8"/>
    <a:srgbClr val="333399"/>
    <a:srgbClr val="FFFFDD"/>
    <a:srgbClr val="FF00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27" d="100"/>
          <a:sy n="27" d="100"/>
        </p:scale>
        <p:origin x="2240" y="256"/>
      </p:cViewPr>
      <p:guideLst>
        <p:guide orient="horz" pos="833"/>
        <p:guide pos="10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099" name="Rectangle 3"/>
          <p:cNvSpPr>
            <a:spLocks noGrp="1" noChangeArrowheads="1"/>
          </p:cNvSpPr>
          <p:nvPr>
            <p:ph type="dt" sz="quarter" idx="1"/>
          </p:nvPr>
        </p:nvSpPr>
        <p:spPr bwMode="auto">
          <a:xfrm>
            <a:off x="4146275" y="0"/>
            <a:ext cx="3168926"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algn="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0" name="Rectangle 4"/>
          <p:cNvSpPr>
            <a:spLocks noGrp="1" noChangeArrowheads="1"/>
          </p:cNvSpPr>
          <p:nvPr>
            <p:ph type="ftr" sz="quarter" idx="2"/>
          </p:nvPr>
        </p:nvSpPr>
        <p:spPr bwMode="auto">
          <a:xfrm>
            <a:off x="0" y="9120813"/>
            <a:ext cx="3168927"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1" name="Rectangle 5"/>
          <p:cNvSpPr>
            <a:spLocks noGrp="1" noChangeArrowheads="1"/>
          </p:cNvSpPr>
          <p:nvPr>
            <p:ph type="sldNum" sz="quarter" idx="3"/>
          </p:nvPr>
        </p:nvSpPr>
        <p:spPr bwMode="auto">
          <a:xfrm>
            <a:off x="4146275" y="9120813"/>
            <a:ext cx="3168926"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algn="r" defTabSz="966621" eaLnBrk="1" hangingPunct="1">
              <a:defRPr sz="1200"/>
            </a:lvl1pPr>
          </a:lstStyle>
          <a:p>
            <a:fld id="{56374F74-BA4C-413C-9D6A-3BA8D60FA5FC}" type="slidenum">
              <a:rPr lang="en-US"/>
              <a:pPr/>
              <a:t>‹#›</a:t>
            </a:fld>
            <a:endParaRPr lang="en-US"/>
          </a:p>
        </p:txBody>
      </p:sp>
    </p:spTree>
    <p:extLst>
      <p:ext uri="{BB962C8B-B14F-4D97-AF65-F5344CB8AC3E}">
        <p14:creationId xmlns:p14="http://schemas.microsoft.com/office/powerpoint/2010/main" val="328223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3" name="Rectangle 3"/>
          <p:cNvSpPr>
            <a:spLocks noGrp="1" noChangeArrowheads="1"/>
          </p:cNvSpPr>
          <p:nvPr>
            <p:ph type="dt" idx="1"/>
          </p:nvPr>
        </p:nvSpPr>
        <p:spPr bwMode="auto">
          <a:xfrm>
            <a:off x="4142962"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algn="r" eaLnBrk="1" hangingPunct="1">
              <a:defRPr sz="1200">
                <a:latin typeface="Times New Roman" pitchFamily="-111" charset="0"/>
                <a:ea typeface="ＭＳ Ｐゴシック" pitchFamily="-111" charset="-128"/>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22375" y="720725"/>
            <a:ext cx="487045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4142962"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algn="r" eaLnBrk="1" hangingPunct="1">
              <a:defRPr sz="1200"/>
            </a:lvl1pPr>
          </a:lstStyle>
          <a:p>
            <a:fld id="{77171835-306C-4785-8C1A-6108C200FBF0}" type="slidenum">
              <a:rPr lang="en-US"/>
              <a:pPr/>
              <a:t>‹#›</a:t>
            </a:fld>
            <a:endParaRPr lang="en-US"/>
          </a:p>
        </p:txBody>
      </p:sp>
    </p:spTree>
    <p:extLst>
      <p:ext uri="{BB962C8B-B14F-4D97-AF65-F5344CB8AC3E}">
        <p14:creationId xmlns:p14="http://schemas.microsoft.com/office/powerpoint/2010/main" val="3787571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66C97B3D-985E-41E8-B30B-1A828B87E20F}" type="slidenum">
              <a:rPr lang="en-US"/>
              <a:pPr/>
              <a:t>1</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01749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6111875" y="5872163"/>
            <a:ext cx="29838650" cy="14292262"/>
          </a:xfrm>
          <a:prstGeom prst="rect">
            <a:avLst/>
          </a:prstGeom>
          <a:ln w="3175">
            <a:solidFill>
              <a:schemeClr val="bg1"/>
            </a:solidFill>
          </a:ln>
          <a:effectLst>
            <a:outerShdw blurRad="63500" sx="100500" sy="100500" algn="ctr" rotWithShape="0">
              <a:prstClr val="black">
                <a:alpha val="50000"/>
              </a:prstClr>
            </a:outerShdw>
          </a:effectLst>
        </p:spPr>
        <p:txBody>
          <a:bodyPr lIns="418009" tIns="209004" rIns="418009" bIns="209004">
            <a:normAutofit/>
          </a:bodyPr>
          <a:lstStyle/>
          <a:p>
            <a:pPr>
              <a:spcBef>
                <a:spcPts val="9143"/>
              </a:spcBef>
              <a:buClr>
                <a:srgbClr val="6FB7D7"/>
              </a:buClr>
              <a:buSzPct val="110000"/>
              <a:buFont typeface="Wingdings 2" charset="0"/>
              <a:buNone/>
              <a:defRPr/>
            </a:pPr>
            <a:endParaRPr lang="en-US" sz="14600">
              <a:solidFill>
                <a:srgbClr val="595959"/>
              </a:solidFill>
              <a:latin typeface="News Gothic MT" charset="0"/>
              <a:ea typeface="MS PGothic" charset="0"/>
              <a:cs typeface="MS PGothic" charset="0"/>
            </a:endParaRPr>
          </a:p>
        </p:txBody>
      </p:sp>
      <p:sp>
        <p:nvSpPr>
          <p:cNvPr id="2" name="Title 1"/>
          <p:cNvSpPr>
            <a:spLocks noGrp="1"/>
          </p:cNvSpPr>
          <p:nvPr>
            <p:ph type="ctrTitle"/>
          </p:nvPr>
        </p:nvSpPr>
        <p:spPr>
          <a:xfrm>
            <a:off x="6085437" y="6908798"/>
            <a:ext cx="29891527" cy="7819397"/>
          </a:xfrm>
        </p:spPr>
        <p:txBody>
          <a:bodyPr rtlCol="0">
            <a:noAutofit/>
          </a:bodyPr>
          <a:lstStyle>
            <a:lvl1pPr marL="0" indent="0" algn="ctr" defTabSz="4180088" rtl="0" eaLnBrk="1" latinLnBrk="0" hangingPunct="1">
              <a:spcBef>
                <a:spcPct val="0"/>
              </a:spcBef>
              <a:buClr>
                <a:schemeClr val="accent1">
                  <a:lumMod val="60000"/>
                  <a:lumOff val="40000"/>
                </a:schemeClr>
              </a:buClr>
              <a:buSzPct val="110000"/>
              <a:buFont typeface="Wingdings 2" pitchFamily="18" charset="2"/>
              <a:buNone/>
              <a:defRPr sz="21000" kern="1200">
                <a:solidFill>
                  <a:srgbClr val="0F3661"/>
                </a:solidFill>
                <a:latin typeface="+mj-lt"/>
                <a:ea typeface="+mj-ea"/>
                <a:cs typeface="+mj-cs"/>
              </a:defRPr>
            </a:lvl1pPr>
          </a:lstStyle>
          <a:p>
            <a:r>
              <a:rPr lang="en-CA"/>
              <a:t>Click to edit Master title style</a:t>
            </a:r>
            <a:endParaRPr dirty="0"/>
          </a:p>
        </p:txBody>
      </p:sp>
      <p:sp>
        <p:nvSpPr>
          <p:cNvPr id="3" name="Subtitle 2"/>
          <p:cNvSpPr>
            <a:spLocks noGrp="1"/>
          </p:cNvSpPr>
          <p:nvPr>
            <p:ph type="subTitle" idx="1"/>
          </p:nvPr>
        </p:nvSpPr>
        <p:spPr>
          <a:xfrm>
            <a:off x="6085439" y="14955523"/>
            <a:ext cx="29891531" cy="4155439"/>
          </a:xfrm>
        </p:spPr>
        <p:txBody>
          <a:bodyPr rtlCol="0">
            <a:normAutofit/>
          </a:bodyPr>
          <a:lstStyle>
            <a:lvl1pPr marL="0" indent="0" algn="ctr" defTabSz="4180088" rtl="0" eaLnBrk="1" latinLnBrk="0" hangingPunct="1">
              <a:spcBef>
                <a:spcPts val="1371"/>
              </a:spcBef>
              <a:buClr>
                <a:schemeClr val="accent1">
                  <a:lumMod val="60000"/>
                  <a:lumOff val="40000"/>
                </a:schemeClr>
              </a:buClr>
              <a:buSzPct val="110000"/>
              <a:buFont typeface="Wingdings 2" pitchFamily="18" charset="2"/>
              <a:buNone/>
              <a:defRPr sz="8200" kern="1200">
                <a:solidFill>
                  <a:schemeClr val="tx1">
                    <a:tint val="75000"/>
                  </a:schemeClr>
                </a:solidFill>
                <a:latin typeface="+mn-lt"/>
                <a:ea typeface="+mn-ea"/>
                <a:cs typeface="+mn-cs"/>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5"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2B039DD-B693-4624-AF96-4F3FEEE3AF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3" y="2773820"/>
            <a:ext cx="18765907" cy="5267960"/>
          </a:xfrm>
        </p:spPr>
        <p:txBody>
          <a:bodyPr/>
          <a:lstStyle>
            <a:lvl1pPr algn="ctr">
              <a:defRPr sz="16500" b="0">
                <a:latin typeface="Arial"/>
                <a:cs typeface="Arial"/>
              </a:defRPr>
            </a:lvl1pPr>
          </a:lstStyle>
          <a:p>
            <a:r>
              <a:rPr lang="en-CA"/>
              <a:t>Click to edit Master title style</a:t>
            </a:r>
            <a:endParaRPr dirty="0"/>
          </a:p>
        </p:txBody>
      </p:sp>
      <p:sp>
        <p:nvSpPr>
          <p:cNvPr id="4" name="Text Placeholder 3"/>
          <p:cNvSpPr>
            <a:spLocks noGrp="1"/>
          </p:cNvSpPr>
          <p:nvPr>
            <p:ph type="body" sz="half" idx="2"/>
          </p:nvPr>
        </p:nvSpPr>
        <p:spPr>
          <a:xfrm>
            <a:off x="2453633" y="8104947"/>
            <a:ext cx="18765907"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8" name="Picture Placeholder 2"/>
          <p:cNvSpPr>
            <a:spLocks noGrp="1"/>
          </p:cNvSpPr>
          <p:nvPr>
            <p:ph type="pic" idx="1"/>
          </p:nvPr>
        </p:nvSpPr>
        <p:spPr>
          <a:xfrm>
            <a:off x="23416838" y="1629246"/>
            <a:ext cx="16824960" cy="24108616"/>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4180088" rtl="0" eaLnBrk="1" latinLnBrk="0" hangingPunct="1">
              <a:spcBef>
                <a:spcPts val="9143"/>
              </a:spcBef>
              <a:buClr>
                <a:schemeClr val="accent1">
                  <a:lumMod val="60000"/>
                  <a:lumOff val="40000"/>
                </a:schemeClr>
              </a:buClr>
              <a:buSzPct val="110000"/>
              <a:buFont typeface="Wingdings 2" pitchFamily="18" charset="2"/>
              <a:buNone/>
              <a:defRPr sz="14600" kern="1200">
                <a:solidFill>
                  <a:schemeClr val="tx1">
                    <a:lumMod val="65000"/>
                    <a:lumOff val="35000"/>
                  </a:schemeClr>
                </a:solidFill>
                <a:latin typeface="Arial"/>
                <a:ea typeface="+mn-ea"/>
                <a:cs typeface="Arial"/>
              </a:defRPr>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88437D6-20CF-403F-9AA7-EDD73304E5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692227"/>
          </a:xfrm>
        </p:spPr>
        <p:txBody>
          <a:bodyPr/>
          <a:lstStyle>
            <a:lvl1pPr>
              <a:defRPr sz="20100" b="1">
                <a:latin typeface="Arial"/>
                <a:cs typeface="Arial"/>
              </a:defRPr>
            </a:lvl1pPr>
          </a:lstStyle>
          <a:p>
            <a:r>
              <a:rPr lang="en-CA"/>
              <a:t>Click to edit Master title style</a:t>
            </a:r>
            <a:endParaRPr dirty="0"/>
          </a:p>
        </p:txBody>
      </p:sp>
      <p:sp>
        <p:nvSpPr>
          <p:cNvPr id="3" name="Vertical Text Placeholder 2"/>
          <p:cNvSpPr>
            <a:spLocks noGrp="1"/>
          </p:cNvSpPr>
          <p:nvPr>
            <p:ph type="body" orient="vert" idx="1"/>
          </p:nvPr>
        </p:nvSpPr>
        <p:spPr>
          <a:xfrm>
            <a:off x="2453642" y="5872480"/>
            <a:ext cx="36994465" cy="20726400"/>
          </a:xfrm>
        </p:spPr>
        <p:txBody>
          <a:bodyPr vert="eaVert"/>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890372-3DBE-4233-81D2-7A05AECA0BF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901043" y="1669631"/>
            <a:ext cx="7010400" cy="25274693"/>
          </a:xfrm>
        </p:spPr>
        <p:txBody>
          <a:bodyPr vert="eaVert"/>
          <a:lstStyle/>
          <a:p>
            <a:r>
              <a:rPr lang="en-CA"/>
              <a:t>Click to edit Master title style</a:t>
            </a:r>
            <a:endParaRPr/>
          </a:p>
        </p:txBody>
      </p:sp>
      <p:sp>
        <p:nvSpPr>
          <p:cNvPr id="3" name="Vertical Text Placeholder 2"/>
          <p:cNvSpPr>
            <a:spLocks noGrp="1"/>
          </p:cNvSpPr>
          <p:nvPr>
            <p:ph type="body" orient="vert" idx="1"/>
          </p:nvPr>
        </p:nvSpPr>
        <p:spPr>
          <a:xfrm>
            <a:off x="2526660" y="1669631"/>
            <a:ext cx="30772740" cy="2527469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5FAEC37-6CF7-4273-94CC-95A3C89D6FC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quarter" idx="2"/>
          </p:nvPr>
        </p:nvSpPr>
        <p:spPr>
          <a:xfrm>
            <a:off x="21381720" y="898144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Content Placeholder 4"/>
          <p:cNvSpPr>
            <a:spLocks noGrp="1"/>
          </p:cNvSpPr>
          <p:nvPr>
            <p:ph sz="quarter" idx="3"/>
          </p:nvPr>
        </p:nvSpPr>
        <p:spPr>
          <a:xfrm>
            <a:off x="21381720" y="1865376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427E492-DD54-4DBB-9337-8F17644CDC7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138172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DE701D5-2C53-4FCF-B624-5FB94137B7E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E9FC74E-61B2-42A4-83EA-B3A6828A21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672277" y="15199367"/>
            <a:ext cx="38717855" cy="6664113"/>
          </a:xfrm>
        </p:spPr>
        <p:txBody>
          <a:bodyPr/>
          <a:lstStyle/>
          <a:p>
            <a:r>
              <a:rPr lang="en-CA"/>
              <a:t>Click to edit Master title style</a:t>
            </a:r>
            <a:endParaRPr/>
          </a:p>
        </p:txBody>
      </p:sp>
      <p:sp>
        <p:nvSpPr>
          <p:cNvPr id="3" name="Subtitle 2"/>
          <p:cNvSpPr>
            <a:spLocks noGrp="1"/>
          </p:cNvSpPr>
          <p:nvPr>
            <p:ph type="subTitle" idx="1"/>
          </p:nvPr>
        </p:nvSpPr>
        <p:spPr>
          <a:xfrm>
            <a:off x="1672277" y="21628667"/>
            <a:ext cx="38717855" cy="4409442"/>
          </a:xfrm>
        </p:spPr>
        <p:txBody>
          <a:bodyPr>
            <a:normAutofit/>
          </a:bodyPr>
          <a:lstStyle>
            <a:lvl1pPr marL="0" indent="0" algn="ctr">
              <a:spcBef>
                <a:spcPts val="1371"/>
              </a:spcBef>
              <a:buNone/>
              <a:defRPr sz="8200">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9" name="Picture Placeholder 2"/>
          <p:cNvSpPr>
            <a:spLocks noGrp="1"/>
          </p:cNvSpPr>
          <p:nvPr>
            <p:ph type="pic" idx="13"/>
          </p:nvPr>
        </p:nvSpPr>
        <p:spPr>
          <a:xfrm>
            <a:off x="1706508" y="1648039"/>
            <a:ext cx="38649384" cy="12860441"/>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fld id="{6AB222D0-511F-4D2E-A10C-981D191BE8D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6667" y="10894255"/>
            <a:ext cx="37060190" cy="6174740"/>
          </a:xfrm>
        </p:spPr>
        <p:txBody>
          <a:bodyPr/>
          <a:lstStyle>
            <a:lvl1pPr algn="ctr">
              <a:defRPr sz="21000" b="0" cap="none" baseline="0"/>
            </a:lvl1pPr>
          </a:lstStyle>
          <a:p>
            <a:r>
              <a:rPr lang="en-CA"/>
              <a:t>Click to edit Master title style</a:t>
            </a:r>
            <a:endParaRPr dirty="0"/>
          </a:p>
        </p:txBody>
      </p:sp>
      <p:sp>
        <p:nvSpPr>
          <p:cNvPr id="3" name="Text Placeholder 2"/>
          <p:cNvSpPr>
            <a:spLocks noGrp="1"/>
          </p:cNvSpPr>
          <p:nvPr>
            <p:ph type="body" idx="1"/>
          </p:nvPr>
        </p:nvSpPr>
        <p:spPr>
          <a:xfrm>
            <a:off x="2526667" y="16936558"/>
            <a:ext cx="37060190" cy="6800848"/>
          </a:xfrm>
        </p:spPr>
        <p:txBody>
          <a:bodyPr>
            <a:normAutofit/>
          </a:bodyPr>
          <a:lstStyle>
            <a:lvl1pPr marL="0" indent="0" algn="ctr">
              <a:spcBef>
                <a:spcPts val="1371"/>
              </a:spcBef>
              <a:buNone/>
              <a:defRPr sz="82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B3C6B-6F0F-4DB5-BA43-A0E54078E00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6665" y="487678"/>
            <a:ext cx="36994470" cy="6060867"/>
          </a:xfrm>
        </p:spPr>
        <p:txBody>
          <a:bodyPr/>
          <a:lstStyle/>
          <a:p>
            <a:r>
              <a:rPr lang="en-CA"/>
              <a:t>Click to edit Master title style</a:t>
            </a:r>
            <a:endParaRPr/>
          </a:p>
        </p:txBody>
      </p:sp>
      <p:sp>
        <p:nvSpPr>
          <p:cNvPr id="3" name="Content Placeholder 2"/>
          <p:cNvSpPr>
            <a:spLocks noGrp="1"/>
          </p:cNvSpPr>
          <p:nvPr>
            <p:ph sz="half" idx="1"/>
          </p:nvPr>
        </p:nvSpPr>
        <p:spPr>
          <a:xfrm>
            <a:off x="2526665"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Content Placeholder 3"/>
          <p:cNvSpPr>
            <a:spLocks noGrp="1"/>
          </p:cNvSpPr>
          <p:nvPr>
            <p:ph sz="half" idx="2"/>
          </p:nvPr>
        </p:nvSpPr>
        <p:spPr>
          <a:xfrm>
            <a:off x="21854927"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C430819-13BF-4110-B0CE-FA6D0A4650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26660" y="487678"/>
            <a:ext cx="36994470" cy="4693922"/>
          </a:xfrm>
        </p:spPr>
        <p:txBody>
          <a:bodyPr/>
          <a:lstStyle>
            <a:lvl1pPr>
              <a:defRPr sz="20100" b="1">
                <a:latin typeface="Arial"/>
                <a:cs typeface="Arial"/>
              </a:defRPr>
            </a:lvl1pPr>
          </a:lstStyle>
          <a:p>
            <a:r>
              <a:rPr lang="en-CA"/>
              <a:t>Click to edit Master title style</a:t>
            </a:r>
            <a:endParaRPr dirty="0"/>
          </a:p>
        </p:txBody>
      </p:sp>
      <p:sp>
        <p:nvSpPr>
          <p:cNvPr id="3" name="Text Placeholder 2"/>
          <p:cNvSpPr>
            <a:spLocks noGrp="1"/>
          </p:cNvSpPr>
          <p:nvPr>
            <p:ph type="body" idx="1"/>
          </p:nvPr>
        </p:nvSpPr>
        <p:spPr>
          <a:xfrm>
            <a:off x="2526660"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4" name="Content Placeholder 3"/>
          <p:cNvSpPr>
            <a:spLocks noGrp="1"/>
          </p:cNvSpPr>
          <p:nvPr>
            <p:ph sz="half" idx="2"/>
          </p:nvPr>
        </p:nvSpPr>
        <p:spPr>
          <a:xfrm>
            <a:off x="2526660"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5" name="Text Placeholder 4"/>
          <p:cNvSpPr>
            <a:spLocks noGrp="1"/>
          </p:cNvSpPr>
          <p:nvPr>
            <p:ph type="body" sz="quarter" idx="3"/>
          </p:nvPr>
        </p:nvSpPr>
        <p:spPr>
          <a:xfrm>
            <a:off x="21854922"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6" name="Content Placeholder 5"/>
          <p:cNvSpPr>
            <a:spLocks noGrp="1"/>
          </p:cNvSpPr>
          <p:nvPr>
            <p:ph sz="quarter" idx="4"/>
          </p:nvPr>
        </p:nvSpPr>
        <p:spPr>
          <a:xfrm>
            <a:off x="21854922"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12DFEE3-FD4E-4B74-979C-F71611A3864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346787"/>
          </a:xfrm>
        </p:spPr>
        <p:txBody>
          <a:bodyPr/>
          <a:lstStyle>
            <a:lvl1pPr>
              <a:defRPr sz="20100" b="1">
                <a:latin typeface="Arial"/>
                <a:cs typeface="Arial"/>
              </a:defRPr>
            </a:lvl1pPr>
          </a:lstStyle>
          <a:p>
            <a:r>
              <a:rPr lang="en-CA"/>
              <a:t>Click to edit Master title style</a:t>
            </a:r>
            <a:endParaRPr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270C630-285A-4872-8296-9AE06824349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92FDDDE-CCA6-4D33-A682-2E1E525674D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5" y="2773820"/>
            <a:ext cx="17666208" cy="5267960"/>
          </a:xfrm>
        </p:spPr>
        <p:txBody>
          <a:bodyPr/>
          <a:lstStyle>
            <a:lvl1pPr algn="ctr">
              <a:defRPr sz="16500" b="0">
                <a:latin typeface="Arial"/>
                <a:cs typeface="Arial"/>
              </a:defRPr>
            </a:lvl1pPr>
          </a:lstStyle>
          <a:p>
            <a:r>
              <a:rPr lang="en-CA"/>
              <a:t>Click to edit Master title style</a:t>
            </a:r>
            <a:endParaRPr dirty="0"/>
          </a:p>
        </p:txBody>
      </p:sp>
      <p:sp>
        <p:nvSpPr>
          <p:cNvPr id="3" name="Content Placeholder 2"/>
          <p:cNvSpPr>
            <a:spLocks noGrp="1"/>
          </p:cNvSpPr>
          <p:nvPr>
            <p:ph idx="1"/>
          </p:nvPr>
        </p:nvSpPr>
        <p:spPr>
          <a:xfrm>
            <a:off x="21816990" y="1669627"/>
            <a:ext cx="17666208" cy="25274693"/>
          </a:xfrm>
        </p:spPr>
        <p:txBody>
          <a:bodyPr>
            <a:normAutofit/>
          </a:bodyPr>
          <a:lstStyle>
            <a:lvl1pPr>
              <a:spcBef>
                <a:spcPts val="9143"/>
              </a:spcBef>
              <a:defRPr sz="10100">
                <a:latin typeface="Arial"/>
                <a:cs typeface="Arial"/>
              </a:defRPr>
            </a:lvl1pPr>
            <a:lvl2pPr>
              <a:defRPr sz="91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9100"/>
            </a:lvl6pPr>
            <a:lvl7pPr>
              <a:defRPr sz="9100"/>
            </a:lvl7pPr>
            <a:lvl8pPr>
              <a:defRPr sz="9100"/>
            </a:lvl8pPr>
            <a:lvl9pPr>
              <a:defRPr sz="91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Text Placeholder 3"/>
          <p:cNvSpPr>
            <a:spLocks noGrp="1"/>
          </p:cNvSpPr>
          <p:nvPr>
            <p:ph type="body" sz="half" idx="2"/>
          </p:nvPr>
        </p:nvSpPr>
        <p:spPr>
          <a:xfrm>
            <a:off x="2453635" y="8104947"/>
            <a:ext cx="17666208"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55E67C7-399F-4995-BD5C-6234DDC968C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27300" y="488950"/>
            <a:ext cx="36993513" cy="4346575"/>
          </a:xfrm>
          <a:prstGeom prst="rect">
            <a:avLst/>
          </a:prstGeom>
          <a:noFill/>
          <a:ln w="9525">
            <a:noFill/>
            <a:miter lim="800000"/>
            <a:headEnd/>
            <a:tailEnd/>
          </a:ln>
        </p:spPr>
        <p:txBody>
          <a:bodyPr vert="horz" wrap="square" lIns="418009" tIns="209004" rIns="418009" bIns="209004" numCol="1" anchor="b" anchorCtr="0" compatLnSpc="1">
            <a:prstTxWarp prst="textNoShape">
              <a:avLst/>
            </a:prstTxWarp>
          </a:bodyPr>
          <a:lstStyle/>
          <a:p>
            <a:pPr lvl="0"/>
            <a:r>
              <a:rPr lang="en-CA"/>
              <a:t>Click to edit Master title style</a:t>
            </a:r>
            <a:endParaRPr lang="en-US"/>
          </a:p>
        </p:txBody>
      </p:sp>
      <p:sp>
        <p:nvSpPr>
          <p:cNvPr id="1027" name="Text Placeholder 2"/>
          <p:cNvSpPr>
            <a:spLocks noGrp="1"/>
          </p:cNvSpPr>
          <p:nvPr>
            <p:ph type="body" idx="1"/>
          </p:nvPr>
        </p:nvSpPr>
        <p:spPr bwMode="auto">
          <a:xfrm>
            <a:off x="2527300" y="5527675"/>
            <a:ext cx="36993513" cy="21416963"/>
          </a:xfrm>
          <a:prstGeom prst="rect">
            <a:avLst/>
          </a:prstGeom>
          <a:noFill/>
          <a:ln w="9525">
            <a:noFill/>
            <a:miter lim="800000"/>
            <a:headEnd/>
            <a:tailEnd/>
          </a:ln>
        </p:spPr>
        <p:txBody>
          <a:bodyPr vert="horz" wrap="square" lIns="418009" tIns="209004" rIns="418009" bIns="209004"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25895300" y="28448000"/>
            <a:ext cx="9813925" cy="1655763"/>
          </a:xfrm>
          <a:prstGeom prst="rect">
            <a:avLst/>
          </a:prstGeom>
        </p:spPr>
        <p:txBody>
          <a:bodyPr vert="horz" lIns="418009" tIns="209004" rIns="418009" bIns="209004" rtlCol="0" anchor="ctr"/>
          <a:lstStyle>
            <a:lvl1pPr algn="r">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5" name="Footer Placeholder 4"/>
          <p:cNvSpPr>
            <a:spLocks noGrp="1"/>
          </p:cNvSpPr>
          <p:nvPr>
            <p:ph type="ftr" sz="quarter" idx="3"/>
          </p:nvPr>
        </p:nvSpPr>
        <p:spPr>
          <a:xfrm>
            <a:off x="1219200" y="28448000"/>
            <a:ext cx="22266275" cy="1655763"/>
          </a:xfrm>
          <a:prstGeom prst="rect">
            <a:avLst/>
          </a:prstGeom>
        </p:spPr>
        <p:txBody>
          <a:bodyPr vert="horz" lIns="418009" tIns="209004" rIns="418009" bIns="209004" rtlCol="0" anchor="ctr"/>
          <a:lstStyle>
            <a:lvl1pPr algn="l">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36329938" y="28448000"/>
            <a:ext cx="4556125" cy="1655763"/>
          </a:xfrm>
          <a:prstGeom prst="rect">
            <a:avLst/>
          </a:prstGeom>
        </p:spPr>
        <p:txBody>
          <a:bodyPr vert="horz" wrap="square" lIns="418009" tIns="209004" rIns="418009" bIns="209004" numCol="1" anchor="ctr" anchorCtr="0" compatLnSpc="1">
            <a:prstTxWarp prst="textNoShape">
              <a:avLst/>
            </a:prstTxWarp>
          </a:bodyPr>
          <a:lstStyle>
            <a:lvl1pPr algn="r">
              <a:defRPr sz="16500">
                <a:solidFill>
                  <a:schemeClr val="bg1"/>
                </a:solidFill>
              </a:defRPr>
            </a:lvl1pPr>
          </a:lstStyle>
          <a:p>
            <a:fld id="{451AEF20-9161-46B2-8747-B3A55196CE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791" r:id="rId2"/>
    <p:sldLayoutId id="2147483792" r:id="rId3"/>
    <p:sldLayoutId id="2147483804"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Lst>
  <p:txStyles>
    <p:titleStyle>
      <a:lvl1pPr algn="ctr" rtl="0" eaLnBrk="0" fontAlgn="base" hangingPunct="0">
        <a:spcBef>
          <a:spcPct val="0"/>
        </a:spcBef>
        <a:spcAft>
          <a:spcPct val="0"/>
        </a:spcAft>
        <a:defRPr sz="20100" b="1" kern="1200">
          <a:solidFill>
            <a:srgbClr val="0F3661"/>
          </a:solidFill>
          <a:latin typeface="Arial"/>
          <a:ea typeface="MS PGothic" pitchFamily="34" charset="-128"/>
          <a:cs typeface="Arial"/>
        </a:defRPr>
      </a:lvl1pPr>
      <a:lvl2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2pPr>
      <a:lvl3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3pPr>
      <a:lvl4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4pPr>
      <a:lvl5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5pPr>
      <a:lvl6pPr marL="2090044"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6pPr>
      <a:lvl7pPr marL="4180088"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7pPr>
      <a:lvl8pPr marL="6270132"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8pPr>
      <a:lvl9pPr marL="8360176"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9pPr>
    </p:titleStyle>
    <p:bodyStyle>
      <a:lvl1pPr marL="1566863" indent="-1566863" algn="l" rtl="0" eaLnBrk="0" fontAlgn="base" hangingPunct="0">
        <a:spcBef>
          <a:spcPts val="9138"/>
        </a:spcBef>
        <a:spcAft>
          <a:spcPct val="0"/>
        </a:spcAft>
        <a:buClr>
          <a:srgbClr val="0F3661"/>
        </a:buClr>
        <a:buSzPct val="110000"/>
        <a:buFont typeface="Arial" pitchFamily="34" charset="0"/>
        <a:buChar char="•"/>
        <a:defRPr sz="11000" kern="1200">
          <a:solidFill>
            <a:srgbClr val="09213B"/>
          </a:solidFill>
          <a:latin typeface="Arial"/>
          <a:ea typeface="MS PGothic" pitchFamily="34" charset="-128"/>
          <a:cs typeface="Arial"/>
        </a:defRPr>
      </a:lvl1pPr>
      <a:lvl2pPr marL="3163888" indent="-1566863" algn="l" rtl="0" eaLnBrk="0" fontAlgn="base" hangingPunct="0">
        <a:spcBef>
          <a:spcPts val="2738"/>
        </a:spcBef>
        <a:spcAft>
          <a:spcPct val="0"/>
        </a:spcAft>
        <a:buClr>
          <a:srgbClr val="990099"/>
        </a:buClr>
        <a:buSzPct val="110000"/>
        <a:buFont typeface="Arial" pitchFamily="34" charset="0"/>
        <a:buChar char="•"/>
        <a:defRPr sz="10100" kern="1200">
          <a:solidFill>
            <a:srgbClr val="09213B"/>
          </a:solidFill>
          <a:latin typeface="Arial"/>
          <a:ea typeface="MS PGothic" pitchFamily="34" charset="-128"/>
          <a:cs typeface="Arial"/>
        </a:defRPr>
      </a:lvl2pPr>
      <a:lvl3pPr marL="4702175" indent="-1566863" algn="l" rtl="0" eaLnBrk="0" fontAlgn="base" hangingPunct="0">
        <a:spcBef>
          <a:spcPts val="2738"/>
        </a:spcBef>
        <a:spcAft>
          <a:spcPct val="0"/>
        </a:spcAft>
        <a:buClr>
          <a:srgbClr val="0F3661"/>
        </a:buClr>
        <a:buSzPct val="110000"/>
        <a:buFont typeface="Arial" pitchFamily="34" charset="0"/>
        <a:buChar char="•"/>
        <a:defRPr sz="9100" kern="1200">
          <a:solidFill>
            <a:srgbClr val="09213B"/>
          </a:solidFill>
          <a:latin typeface="Arial"/>
          <a:ea typeface="MS PGothic" pitchFamily="34" charset="-128"/>
          <a:cs typeface="Arial"/>
        </a:defRPr>
      </a:lvl3pPr>
      <a:lvl4pPr marL="5732463"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4pPr>
      <a:lvl5pPr marL="7081838"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5pPr>
      <a:lvl6pPr marL="11495242"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85287"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75331"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65375"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jpg"/><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42062400" cy="497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highlight>
                <a:srgbClr val="FFFF00"/>
              </a:highlight>
            </a:endParaRPr>
          </a:p>
        </p:txBody>
      </p:sp>
      <p:sp>
        <p:nvSpPr>
          <p:cNvPr id="18436" name="Text Box 8"/>
          <p:cNvSpPr txBox="1">
            <a:spLocks noChangeArrowheads="1"/>
          </p:cNvSpPr>
          <p:nvPr/>
        </p:nvSpPr>
        <p:spPr bwMode="auto">
          <a:xfrm>
            <a:off x="13528675" y="18500725"/>
            <a:ext cx="185738" cy="460375"/>
          </a:xfrm>
          <a:prstGeom prst="rect">
            <a:avLst/>
          </a:prstGeom>
          <a:noFill/>
          <a:ln w="9525">
            <a:noFill/>
            <a:miter lim="800000"/>
            <a:headEnd/>
            <a:tailEnd/>
          </a:ln>
        </p:spPr>
        <p:txBody>
          <a:bodyPr wrap="none">
            <a:spAutoFit/>
          </a:bodyPr>
          <a:lstStyle/>
          <a:p>
            <a:pPr eaLnBrk="1" hangingPunct="1"/>
            <a:endParaRPr lang="en-US"/>
          </a:p>
        </p:txBody>
      </p:sp>
      <p:pic>
        <p:nvPicPr>
          <p:cNvPr id="18445" name="Picture 12" descr="InfMonoWord_Vert_CardOnTrans.eps"/>
          <p:cNvPicPr>
            <a:picLocks noChangeAspect="1"/>
          </p:cNvPicPr>
          <p:nvPr/>
        </p:nvPicPr>
        <p:blipFill>
          <a:blip r:embed="rId3"/>
          <a:srcRect/>
          <a:stretch>
            <a:fillRect/>
          </a:stretch>
        </p:blipFill>
        <p:spPr bwMode="auto">
          <a:xfrm>
            <a:off x="417378" y="200025"/>
            <a:ext cx="7632700" cy="4578350"/>
          </a:xfrm>
          <a:prstGeom prst="rect">
            <a:avLst/>
          </a:prstGeom>
          <a:noFill/>
          <a:ln w="9525">
            <a:noFill/>
            <a:miter lim="800000"/>
            <a:headEnd/>
            <a:tailEnd/>
          </a:ln>
        </p:spPr>
      </p:pic>
      <p:graphicFrame>
        <p:nvGraphicFramePr>
          <p:cNvPr id="18451" name="Object 20"/>
          <p:cNvGraphicFramePr>
            <a:graphicFrameLocks noChangeAspect="1"/>
          </p:cNvGraphicFramePr>
          <p:nvPr/>
        </p:nvGraphicFramePr>
        <p:xfrm>
          <a:off x="20974050" y="15462250"/>
          <a:ext cx="114300" cy="165100"/>
        </p:xfrm>
        <a:graphic>
          <a:graphicData uri="http://schemas.openxmlformats.org/presentationml/2006/ole">
            <mc:AlternateContent xmlns:mc="http://schemas.openxmlformats.org/markup-compatibility/2006">
              <mc:Choice xmlns:v="urn:schemas-microsoft-com:vml" Requires="v">
                <p:oleObj name="Equation" r:id="rId4" imgW="100440" imgH="155160" progId="Equation.3">
                  <p:embed/>
                </p:oleObj>
              </mc:Choice>
              <mc:Fallback>
                <p:oleObj name="Equation" r:id="rId4" imgW="100440" imgH="155160" progId="Equation.3">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74050" y="15462250"/>
                        <a:ext cx="114300" cy="165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p:cNvSpPr txBox="1"/>
          <p:nvPr/>
        </p:nvSpPr>
        <p:spPr>
          <a:xfrm>
            <a:off x="20277156" y="28956986"/>
            <a:ext cx="184666" cy="461665"/>
          </a:xfrm>
          <a:prstGeom prst="rect">
            <a:avLst/>
          </a:prstGeom>
          <a:noFill/>
        </p:spPr>
        <p:txBody>
          <a:bodyPr wrap="none" rtlCol="0">
            <a:spAutoFit/>
          </a:bodyPr>
          <a:lstStyle/>
          <a:p>
            <a:endParaRPr lang="en-US" dirty="0"/>
          </a:p>
        </p:txBody>
      </p:sp>
      <p:sp>
        <p:nvSpPr>
          <p:cNvPr id="2" name="Rectangle 1"/>
          <p:cNvSpPr/>
          <p:nvPr/>
        </p:nvSpPr>
        <p:spPr>
          <a:xfrm>
            <a:off x="25177898"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0433926"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9446790"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4195872"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8945944"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37" name="Text Box 22"/>
          <p:cNvSpPr txBox="1">
            <a:spLocks noChangeArrowheads="1"/>
          </p:cNvSpPr>
          <p:nvPr/>
        </p:nvSpPr>
        <p:spPr bwMode="auto">
          <a:xfrm>
            <a:off x="14014451" y="28688809"/>
            <a:ext cx="27490298" cy="2139047"/>
          </a:xfrm>
          <a:prstGeom prst="rect">
            <a:avLst/>
          </a:prstGeom>
          <a:noFill/>
          <a:ln w="127000">
            <a:noFill/>
            <a:miter lim="800000"/>
            <a:headEnd/>
            <a:tailEnd/>
          </a:ln>
        </p:spPr>
        <p:txBody>
          <a:bodyPr wrap="square">
            <a:spAutoFit/>
          </a:bodyPr>
          <a:lstStyle/>
          <a:p>
            <a:pPr eaLnBrk="1" hangingPunct="1"/>
            <a:r>
              <a:rPr lang="en-GB" b="1" dirty="0">
                <a:latin typeface="Arial" panose="020B0604020202020204" pitchFamily="34" charset="0"/>
                <a:cs typeface="Arial" pitchFamily="34" charset="0"/>
              </a:rPr>
              <a:t>Acknowledgements:</a:t>
            </a:r>
            <a:r>
              <a:rPr lang="en-CA" b="1" dirty="0">
                <a:latin typeface="Arial" panose="020B0604020202020204" pitchFamily="34" charset="0"/>
                <a:cs typeface="Arial" pitchFamily="34" charset="0"/>
              </a:rPr>
              <a:t> </a:t>
            </a:r>
            <a:r>
              <a:rPr lang="en-CA" dirty="0">
                <a:latin typeface="Arial" panose="020B0604020202020204" pitchFamily="34" charset="0"/>
                <a:cs typeface="Arial" pitchFamily="34" charset="0"/>
              </a:rPr>
              <a:t>This project was funded under the Summer Institutes in Biostatistics (SIBS) program of the National Heart, Lung, and Blood Institute grant # R25HL147236, with additional support from the Keck School of Medicine of USC, USC Norris Comprehensive Cancer Center grant # P30CA014089 </a:t>
            </a:r>
            <a:r>
              <a:rPr lang="en-US" dirty="0">
                <a:latin typeface="Arial" pitchFamily="34" charset="0"/>
                <a:cs typeface="Arial" pitchFamily="34" charset="0"/>
              </a:rPr>
              <a:t>and National Institute of Environmental Health Sciences Center, grant # 5P30ES07048.</a:t>
            </a:r>
          </a:p>
          <a:p>
            <a:pPr algn="ctr" eaLnBrk="1" hangingPunct="1"/>
            <a:endParaRPr lang="en-US" dirty="0">
              <a:latin typeface="Arial" pitchFamily="34" charset="0"/>
              <a:cs typeface="Arial" pitchFamily="34" charset="0"/>
            </a:endParaRPr>
          </a:p>
          <a:p>
            <a:pPr eaLnBrk="1" hangingPunct="1"/>
            <a:r>
              <a:rPr lang="en-US" b="1" dirty="0">
                <a:latin typeface="Arial" panose="020B0604020202020204" pitchFamily="34" charset="0"/>
                <a:cs typeface="Arial" pitchFamily="34" charset="0"/>
              </a:rPr>
              <a:t>Disclaimer: </a:t>
            </a:r>
            <a:r>
              <a:rPr lang="en-US" dirty="0">
                <a:latin typeface="Arial" panose="020B0604020202020204" pitchFamily="34" charset="0"/>
                <a:cs typeface="Arial" pitchFamily="34" charset="0"/>
              </a:rPr>
              <a:t>Note that the results on this poster are based on a dataset that includes only a non-representative sample from the actual Southern California Children’s Health Study. Hence, it is solely intended for instructional purposes and should not be used to draw definitive (and substantively meaningful) conclusions about actual study objectives. </a:t>
            </a:r>
            <a:endParaRPr lang="en-GB" dirty="0">
              <a:latin typeface="Arial" panose="020B0604020202020204" pitchFamily="34" charset="0"/>
              <a:cs typeface="Arial" pitchFamily="34" charset="0"/>
            </a:endParaRPr>
          </a:p>
          <a:p>
            <a:pPr marL="479425" eaLnBrk="1" hangingPunct="1"/>
            <a:endParaRPr lang="en-US" sz="800" b="1" dirty="0">
              <a:latin typeface="Arial" pitchFamily="34" charset="0"/>
            </a:endParaRPr>
          </a:p>
        </p:txBody>
      </p:sp>
      <p:grpSp>
        <p:nvGrpSpPr>
          <p:cNvPr id="29" name="Group 28">
            <a:extLst>
              <a:ext uri="{FF2B5EF4-FFF2-40B4-BE49-F238E27FC236}">
                <a16:creationId xmlns:a16="http://schemas.microsoft.com/office/drawing/2014/main" id="{38E9E753-FC43-FC4C-A408-B09BD7981D79}"/>
              </a:ext>
            </a:extLst>
          </p:cNvPr>
          <p:cNvGrpSpPr/>
          <p:nvPr/>
        </p:nvGrpSpPr>
        <p:grpSpPr>
          <a:xfrm>
            <a:off x="514106" y="17413963"/>
            <a:ext cx="13200307" cy="13230135"/>
            <a:chOff x="514106" y="17413963"/>
            <a:chExt cx="13200307" cy="13230135"/>
          </a:xfrm>
          <a:noFill/>
        </p:grpSpPr>
        <p:sp>
          <p:nvSpPr>
            <p:cNvPr id="25" name="Rounded Rectangle 24">
              <a:extLst>
                <a:ext uri="{FF2B5EF4-FFF2-40B4-BE49-F238E27FC236}">
                  <a16:creationId xmlns:a16="http://schemas.microsoft.com/office/drawing/2014/main" id="{00567BB7-800D-7D44-972B-D97256FA8E91}"/>
                </a:ext>
              </a:extLst>
            </p:cNvPr>
            <p:cNvSpPr/>
            <p:nvPr/>
          </p:nvSpPr>
          <p:spPr>
            <a:xfrm>
              <a:off x="514106" y="17413963"/>
              <a:ext cx="13200307" cy="13230135"/>
            </a:xfrm>
            <a:prstGeom prst="roundRect">
              <a:avLst>
                <a:gd name="adj" fmla="val 7564"/>
              </a:avLst>
            </a:prstGeom>
            <a:grp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3" name="Round Same Side Corner Rectangle 32">
              <a:extLst>
                <a:ext uri="{FF2B5EF4-FFF2-40B4-BE49-F238E27FC236}">
                  <a16:creationId xmlns:a16="http://schemas.microsoft.com/office/drawing/2014/main" id="{D3490761-9862-814C-B9BF-BE4A7CD18E08}"/>
                </a:ext>
              </a:extLst>
            </p:cNvPr>
            <p:cNvSpPr/>
            <p:nvPr/>
          </p:nvSpPr>
          <p:spPr>
            <a:xfrm>
              <a:off x="514106" y="17413963"/>
              <a:ext cx="13200307" cy="1414920"/>
            </a:xfrm>
            <a:prstGeom prst="round2SameRect">
              <a:avLst>
                <a:gd name="adj1" fmla="val 50000"/>
                <a:gd name="adj2" fmla="val 0"/>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METHODS</a:t>
              </a:r>
            </a:p>
          </p:txBody>
        </p:sp>
      </p:grpSp>
      <p:grpSp>
        <p:nvGrpSpPr>
          <p:cNvPr id="41" name="Group 40">
            <a:extLst>
              <a:ext uri="{FF2B5EF4-FFF2-40B4-BE49-F238E27FC236}">
                <a16:creationId xmlns:a16="http://schemas.microsoft.com/office/drawing/2014/main" id="{5D8F7295-9E99-5D45-8DD8-93BA2B29AA57}"/>
              </a:ext>
            </a:extLst>
          </p:cNvPr>
          <p:cNvGrpSpPr/>
          <p:nvPr/>
        </p:nvGrpSpPr>
        <p:grpSpPr>
          <a:xfrm>
            <a:off x="512514" y="11352157"/>
            <a:ext cx="13200307" cy="5612076"/>
            <a:chOff x="514106" y="5334223"/>
            <a:chExt cx="12085998" cy="5612076"/>
          </a:xfrm>
        </p:grpSpPr>
        <p:sp>
          <p:nvSpPr>
            <p:cNvPr id="42" name="Rounded Rectangle 41">
              <a:extLst>
                <a:ext uri="{FF2B5EF4-FFF2-40B4-BE49-F238E27FC236}">
                  <a16:creationId xmlns:a16="http://schemas.microsoft.com/office/drawing/2014/main" id="{D310E245-F756-E744-A576-4E8289B1BC8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3" name="Round Same Side Corner Rectangle 42">
              <a:extLst>
                <a:ext uri="{FF2B5EF4-FFF2-40B4-BE49-F238E27FC236}">
                  <a16:creationId xmlns:a16="http://schemas.microsoft.com/office/drawing/2014/main" id="{B3C42C9D-0218-8D4B-B7AF-349A11238F67}"/>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OBJECTIVES</a:t>
              </a:r>
            </a:p>
          </p:txBody>
        </p:sp>
      </p:grpSp>
      <p:grpSp>
        <p:nvGrpSpPr>
          <p:cNvPr id="48" name="Group 47">
            <a:extLst>
              <a:ext uri="{FF2B5EF4-FFF2-40B4-BE49-F238E27FC236}">
                <a16:creationId xmlns:a16="http://schemas.microsoft.com/office/drawing/2014/main" id="{53311187-C1F6-5443-B6E3-C9C35B09FCA4}"/>
              </a:ext>
            </a:extLst>
          </p:cNvPr>
          <p:cNvGrpSpPr/>
          <p:nvPr/>
        </p:nvGrpSpPr>
        <p:grpSpPr>
          <a:xfrm>
            <a:off x="557649" y="5337469"/>
            <a:ext cx="13200307" cy="5612076"/>
            <a:chOff x="514106" y="5334223"/>
            <a:chExt cx="12085998" cy="5612076"/>
          </a:xfrm>
        </p:grpSpPr>
        <p:sp>
          <p:nvSpPr>
            <p:cNvPr id="49" name="Rounded Rectangle 48">
              <a:extLst>
                <a:ext uri="{FF2B5EF4-FFF2-40B4-BE49-F238E27FC236}">
                  <a16:creationId xmlns:a16="http://schemas.microsoft.com/office/drawing/2014/main" id="{C55D6079-B544-4F4C-8E7F-441BFC46169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 name="Round Same Side Corner Rectangle 49">
              <a:extLst>
                <a:ext uri="{FF2B5EF4-FFF2-40B4-BE49-F238E27FC236}">
                  <a16:creationId xmlns:a16="http://schemas.microsoft.com/office/drawing/2014/main" id="{66E3FD7D-4E19-C442-83C3-77A8D739F180}"/>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KEY MESSAGES</a:t>
              </a:r>
            </a:p>
          </p:txBody>
        </p:sp>
      </p:grpSp>
      <p:grpSp>
        <p:nvGrpSpPr>
          <p:cNvPr id="51" name="Group 50">
            <a:extLst>
              <a:ext uri="{FF2B5EF4-FFF2-40B4-BE49-F238E27FC236}">
                <a16:creationId xmlns:a16="http://schemas.microsoft.com/office/drawing/2014/main" id="{73229626-72D2-F045-858C-1E7F0AAED5D2}"/>
              </a:ext>
            </a:extLst>
          </p:cNvPr>
          <p:cNvGrpSpPr/>
          <p:nvPr/>
        </p:nvGrpSpPr>
        <p:grpSpPr>
          <a:xfrm>
            <a:off x="14503150" y="7281028"/>
            <a:ext cx="13200307" cy="18942232"/>
            <a:chOff x="514106" y="17413963"/>
            <a:chExt cx="13200307" cy="13230135"/>
          </a:xfrm>
        </p:grpSpPr>
        <p:sp>
          <p:nvSpPr>
            <p:cNvPr id="52" name="Rounded Rectangle 51">
              <a:extLst>
                <a:ext uri="{FF2B5EF4-FFF2-40B4-BE49-F238E27FC236}">
                  <a16:creationId xmlns:a16="http://schemas.microsoft.com/office/drawing/2014/main" id="{C296206B-4506-4A4A-9BF6-9A6F5306F1DE}"/>
                </a:ext>
              </a:extLst>
            </p:cNvPr>
            <p:cNvSpPr/>
            <p:nvPr/>
          </p:nvSpPr>
          <p:spPr>
            <a:xfrm>
              <a:off x="514106" y="17413963"/>
              <a:ext cx="13200307" cy="13230135"/>
            </a:xfrm>
            <a:prstGeom prst="roundRect">
              <a:avLst>
                <a:gd name="adj" fmla="val 7564"/>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 name="Round Same Side Corner Rectangle 52">
              <a:extLst>
                <a:ext uri="{FF2B5EF4-FFF2-40B4-BE49-F238E27FC236}">
                  <a16:creationId xmlns:a16="http://schemas.microsoft.com/office/drawing/2014/main" id="{BB9838B2-E3B7-8D42-8943-3C3A5696DB1A}"/>
                </a:ext>
              </a:extLst>
            </p:cNvPr>
            <p:cNvSpPr/>
            <p:nvPr/>
          </p:nvSpPr>
          <p:spPr>
            <a:xfrm>
              <a:off x="514106" y="17413963"/>
              <a:ext cx="13200307" cy="996490"/>
            </a:xfrm>
            <a:prstGeom prst="round2SameRect">
              <a:avLst>
                <a:gd name="adj1" fmla="val 50000"/>
                <a:gd name="adj2" fmla="val 0"/>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RESULTS</a:t>
              </a:r>
            </a:p>
          </p:txBody>
        </p:sp>
      </p:grpSp>
      <p:grpSp>
        <p:nvGrpSpPr>
          <p:cNvPr id="57" name="Group 56">
            <a:extLst>
              <a:ext uri="{FF2B5EF4-FFF2-40B4-BE49-F238E27FC236}">
                <a16:creationId xmlns:a16="http://schemas.microsoft.com/office/drawing/2014/main" id="{497D9B81-86EB-D44F-B066-B77F95DA5154}"/>
              </a:ext>
            </a:extLst>
          </p:cNvPr>
          <p:cNvGrpSpPr/>
          <p:nvPr/>
        </p:nvGrpSpPr>
        <p:grpSpPr>
          <a:xfrm>
            <a:off x="28405113" y="22075738"/>
            <a:ext cx="13200307" cy="5612076"/>
            <a:chOff x="514106" y="5334223"/>
            <a:chExt cx="12085998" cy="5612076"/>
          </a:xfrm>
        </p:grpSpPr>
        <p:sp>
          <p:nvSpPr>
            <p:cNvPr id="58" name="Rounded Rectangle 57">
              <a:extLst>
                <a:ext uri="{FF2B5EF4-FFF2-40B4-BE49-F238E27FC236}">
                  <a16:creationId xmlns:a16="http://schemas.microsoft.com/office/drawing/2014/main" id="{3F5312C5-C223-BD4A-A5AA-ED323AE74F1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9" name="Round Same Side Corner Rectangle 58">
              <a:extLst>
                <a:ext uri="{FF2B5EF4-FFF2-40B4-BE49-F238E27FC236}">
                  <a16:creationId xmlns:a16="http://schemas.microsoft.com/office/drawing/2014/main" id="{188F1DC7-D3DB-F249-8CA9-14D04B1EB26A}"/>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DISCUSSION</a:t>
              </a:r>
            </a:p>
          </p:txBody>
        </p:sp>
      </p:grpSp>
      <p:grpSp>
        <p:nvGrpSpPr>
          <p:cNvPr id="60" name="Group 59">
            <a:extLst>
              <a:ext uri="{FF2B5EF4-FFF2-40B4-BE49-F238E27FC236}">
                <a16:creationId xmlns:a16="http://schemas.microsoft.com/office/drawing/2014/main" id="{5738D7C4-ED1B-9449-BA12-368BD88F5356}"/>
              </a:ext>
            </a:extLst>
          </p:cNvPr>
          <p:cNvGrpSpPr/>
          <p:nvPr/>
        </p:nvGrpSpPr>
        <p:grpSpPr>
          <a:xfrm>
            <a:off x="28405113" y="5712695"/>
            <a:ext cx="13243846" cy="15310834"/>
            <a:chOff x="514106" y="5334223"/>
            <a:chExt cx="12125862" cy="5612076"/>
          </a:xfrm>
        </p:grpSpPr>
        <p:sp>
          <p:nvSpPr>
            <p:cNvPr id="61" name="Rounded Rectangle 60">
              <a:extLst>
                <a:ext uri="{FF2B5EF4-FFF2-40B4-BE49-F238E27FC236}">
                  <a16:creationId xmlns:a16="http://schemas.microsoft.com/office/drawing/2014/main" id="{34A508A2-528D-1C42-A49E-89E1EFD9F2CB}"/>
                </a:ext>
              </a:extLst>
            </p:cNvPr>
            <p:cNvSpPr/>
            <p:nvPr/>
          </p:nvSpPr>
          <p:spPr>
            <a:xfrm>
              <a:off x="514106" y="5334223"/>
              <a:ext cx="12085996" cy="5612076"/>
            </a:xfrm>
            <a:prstGeom prst="roundRect">
              <a:avLst>
                <a:gd name="adj" fmla="val 7146"/>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2" name="Round Same Side Corner Rectangle 61">
              <a:extLst>
                <a:ext uri="{FF2B5EF4-FFF2-40B4-BE49-F238E27FC236}">
                  <a16:creationId xmlns:a16="http://schemas.microsoft.com/office/drawing/2014/main" id="{27CC3257-746C-F84B-94B1-9DC609125B67}"/>
                </a:ext>
              </a:extLst>
            </p:cNvPr>
            <p:cNvSpPr/>
            <p:nvPr/>
          </p:nvSpPr>
          <p:spPr>
            <a:xfrm>
              <a:off x="553971" y="5334223"/>
              <a:ext cx="12085997" cy="574861"/>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RESULTS (Cont.)</a:t>
              </a:r>
            </a:p>
          </p:txBody>
        </p:sp>
      </p:grpSp>
      <p:sp>
        <p:nvSpPr>
          <p:cNvPr id="64" name="Text Box 2">
            <a:extLst>
              <a:ext uri="{FF2B5EF4-FFF2-40B4-BE49-F238E27FC236}">
                <a16:creationId xmlns:a16="http://schemas.microsoft.com/office/drawing/2014/main" id="{ADC3BE07-6C49-0A46-8562-052A4E8D8573}"/>
              </a:ext>
            </a:extLst>
          </p:cNvPr>
          <p:cNvSpPr txBox="1">
            <a:spLocks noChangeArrowheads="1"/>
          </p:cNvSpPr>
          <p:nvPr/>
        </p:nvSpPr>
        <p:spPr bwMode="auto">
          <a:xfrm>
            <a:off x="5759731" y="1208002"/>
            <a:ext cx="31594425" cy="2780248"/>
          </a:xfrm>
          <a:prstGeom prst="rect">
            <a:avLst/>
          </a:prstGeom>
          <a:noFill/>
          <a:ln w="9525">
            <a:noFill/>
            <a:miter lim="800000"/>
            <a:headEnd/>
            <a:tailEnd/>
          </a:ln>
        </p:spPr>
        <p:txBody>
          <a:bodyPr>
            <a:spAutoFit/>
          </a:bodyPr>
          <a:lstStyle/>
          <a:p>
            <a:pPr algn="ctr" eaLnBrk="1" hangingPunct="1"/>
            <a:r>
              <a:rPr lang="en-US" sz="6000" b="1" dirty="0">
                <a:solidFill>
                  <a:schemeClr val="bg1"/>
                </a:solidFill>
                <a:latin typeface="Tahoma" pitchFamily="34" charset="0"/>
                <a:cs typeface="Tahoma" pitchFamily="34" charset="0"/>
              </a:rPr>
              <a:t>Title</a:t>
            </a:r>
          </a:p>
          <a:p>
            <a:pPr algn="ctr" eaLnBrk="1" hangingPunct="1"/>
            <a:r>
              <a:rPr lang="en-US" sz="4800" b="1" dirty="0">
                <a:solidFill>
                  <a:schemeClr val="bg1"/>
                </a:solidFill>
                <a:latin typeface="Tahoma" pitchFamily="34" charset="0"/>
              </a:rPr>
              <a:t>Author List</a:t>
            </a:r>
            <a:endParaRPr lang="en-US" sz="4800" b="1" baseline="30000" dirty="0">
              <a:solidFill>
                <a:schemeClr val="bg1"/>
              </a:solidFill>
              <a:latin typeface="Tahoma" pitchFamily="34" charset="0"/>
            </a:endParaRPr>
          </a:p>
          <a:p>
            <a:pPr algn="ctr" eaLnBrk="1" hangingPunct="1"/>
            <a:endParaRPr lang="en-US" sz="4000" b="1" baseline="30000" dirty="0">
              <a:solidFill>
                <a:schemeClr val="bg1"/>
              </a:solidFill>
              <a:latin typeface="Tahoma" pitchFamily="34" charset="0"/>
            </a:endParaRPr>
          </a:p>
          <a:p>
            <a:pPr algn="ctr" eaLnBrk="1" hangingPunct="1"/>
            <a:r>
              <a:rPr lang="en-US" sz="4000" b="1" dirty="0">
                <a:solidFill>
                  <a:schemeClr val="bg1"/>
                </a:solidFill>
                <a:latin typeface="Tahoma" pitchFamily="34" charset="0"/>
              </a:rPr>
              <a:t>Keck School of Medicine of USC, University of Southern California, Los Angeles, CA</a:t>
            </a:r>
            <a:endParaRPr lang="en-US" sz="4000" b="1" dirty="0">
              <a:solidFill>
                <a:schemeClr val="bg1"/>
              </a:solidFill>
              <a:latin typeface="Tahoma" pitchFamily="34" charset="0"/>
              <a:cs typeface="Tahoma" pitchFamily="34" charset="0"/>
            </a:endParaRPr>
          </a:p>
        </p:txBody>
      </p:sp>
      <p:pic>
        <p:nvPicPr>
          <p:cNvPr id="4" name="Picture 3" descr="A close-up of a logo&#10;&#10;Description automatically generated with medium confidence">
            <a:extLst>
              <a:ext uri="{FF2B5EF4-FFF2-40B4-BE49-F238E27FC236}">
                <a16:creationId xmlns:a16="http://schemas.microsoft.com/office/drawing/2014/main" id="{E8D27D15-F7F2-E717-6AB4-B2B031EEDA13}"/>
              </a:ext>
            </a:extLst>
          </p:cNvPr>
          <p:cNvPicPr>
            <a:picLocks noChangeAspect="1"/>
          </p:cNvPicPr>
          <p:nvPr/>
        </p:nvPicPr>
        <p:blipFill>
          <a:blip r:embed="rId6"/>
          <a:stretch>
            <a:fillRect/>
          </a:stretch>
        </p:blipFill>
        <p:spPr>
          <a:xfrm>
            <a:off x="37259176" y="271775"/>
            <a:ext cx="4578350" cy="45783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18897</TotalTime>
  <Words>150</Words>
  <Application>Microsoft Macintosh PowerPoint</Application>
  <PresentationFormat>Custom</PresentationFormat>
  <Paragraphs>14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News Gothic MT</vt:lpstr>
      <vt:lpstr>Tahoma</vt:lpstr>
      <vt:lpstr>Times New Roman</vt:lpstr>
      <vt:lpstr>Wingdings 2</vt:lpstr>
      <vt:lpstr>Breeze</vt:lpstr>
      <vt:lpstr>Equation</vt:lpstr>
      <vt:lpstr>PowerPoint Presentation</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Preferred Customer</dc:creator>
  <cp:lastModifiedBy>Kimberly Siegmund</cp:lastModifiedBy>
  <cp:revision>305</cp:revision>
  <cp:lastPrinted>2019-05-05T02:31:11Z</cp:lastPrinted>
  <dcterms:created xsi:type="dcterms:W3CDTF">2003-11-08T23:32:52Z</dcterms:created>
  <dcterms:modified xsi:type="dcterms:W3CDTF">2023-06-12T19:04:30Z</dcterms:modified>
</cp:coreProperties>
</file>