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3"/>
  </p:notesMasterIdLst>
  <p:handoutMasterIdLst>
    <p:handoutMasterId r:id="rId4"/>
  </p:handoutMasterIdLst>
  <p:sldIdLst>
    <p:sldId id="256" r:id="rId2"/>
  </p:sldIdLst>
  <p:sldSz cx="42062400" cy="31089600"/>
  <p:notesSz cx="7315200" cy="96012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tx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tx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tx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tx1"/>
        </a:solidFill>
        <a:latin typeface="Times New Roman" pitchFamily="18" charset="0"/>
        <a:ea typeface="MS PGothic" pitchFamily="34" charset="-128"/>
        <a:cs typeface="+mn-cs"/>
      </a:defRPr>
    </a:lvl9pPr>
  </p:defaultTextStyle>
  <p:extLst>
    <p:ext uri="{EFAFB233-063F-42B5-8137-9DF3F51BA10A}">
      <p15:sldGuideLst xmlns:p15="http://schemas.microsoft.com/office/powerpoint/2012/main">
        <p15:guide id="1" orient="horz" pos="833">
          <p15:clr>
            <a:srgbClr val="A4A3A4"/>
          </p15:clr>
        </p15:guide>
        <p15:guide id="2" pos="1012">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obert Urman" initials="RU" lastIdx="4" clrIdx="0"/>
  <p:cmAuthor id="1" name="fruin" initials="s" lastIdx="3" clrIdx="1"/>
  <p:cmAuthor id="2" name="Meredith Franklin" initials=""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ABDD4"/>
    <a:srgbClr val="6666FF"/>
    <a:srgbClr val="CCD5E0"/>
    <a:srgbClr val="E8E8E8"/>
    <a:srgbClr val="333399"/>
    <a:srgbClr val="FFFFDD"/>
    <a:srgbClr val="FF00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p:scale>
          <a:sx n="30" d="100"/>
          <a:sy n="30" d="100"/>
        </p:scale>
        <p:origin x="1872" y="-56"/>
      </p:cViewPr>
      <p:guideLst>
        <p:guide orient="horz" pos="833"/>
        <p:guide pos="10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8927" cy="480388"/>
          </a:xfrm>
          <a:prstGeom prst="rect">
            <a:avLst/>
          </a:prstGeom>
          <a:noFill/>
          <a:ln w="9525">
            <a:noFill/>
            <a:miter lim="800000"/>
            <a:headEnd/>
            <a:tailEnd/>
          </a:ln>
          <a:effectLst/>
        </p:spPr>
        <p:txBody>
          <a:bodyPr vert="horz" wrap="square" lIns="96622" tIns="48311" rIns="96622" bIns="48311" numCol="1" anchor="t" anchorCtr="0" compatLnSpc="1">
            <a:prstTxWarp prst="textNoShape">
              <a:avLst/>
            </a:prstTxWarp>
          </a:bodyPr>
          <a:lstStyle>
            <a:lvl1pPr defTabSz="966646" eaLnBrk="1" hangingPunct="1">
              <a:defRPr sz="1200">
                <a:latin typeface="Times New Roman" pitchFamily="-111" charset="0"/>
                <a:ea typeface="ＭＳ Ｐゴシック" pitchFamily="-111" charset="-128"/>
                <a:cs typeface="+mn-cs"/>
              </a:defRPr>
            </a:lvl1pPr>
          </a:lstStyle>
          <a:p>
            <a:pPr>
              <a:defRPr/>
            </a:pPr>
            <a:endParaRPr lang="en-US"/>
          </a:p>
        </p:txBody>
      </p:sp>
      <p:sp>
        <p:nvSpPr>
          <p:cNvPr id="4099" name="Rectangle 3"/>
          <p:cNvSpPr>
            <a:spLocks noGrp="1" noChangeArrowheads="1"/>
          </p:cNvSpPr>
          <p:nvPr>
            <p:ph type="dt" sz="quarter" idx="1"/>
          </p:nvPr>
        </p:nvSpPr>
        <p:spPr bwMode="auto">
          <a:xfrm>
            <a:off x="4146275" y="0"/>
            <a:ext cx="3168926" cy="480388"/>
          </a:xfrm>
          <a:prstGeom prst="rect">
            <a:avLst/>
          </a:prstGeom>
          <a:noFill/>
          <a:ln w="9525">
            <a:noFill/>
            <a:miter lim="800000"/>
            <a:headEnd/>
            <a:tailEnd/>
          </a:ln>
          <a:effectLst/>
        </p:spPr>
        <p:txBody>
          <a:bodyPr vert="horz" wrap="square" lIns="96622" tIns="48311" rIns="96622" bIns="48311" numCol="1" anchor="t" anchorCtr="0" compatLnSpc="1">
            <a:prstTxWarp prst="textNoShape">
              <a:avLst/>
            </a:prstTxWarp>
          </a:bodyPr>
          <a:lstStyle>
            <a:lvl1pPr algn="r" defTabSz="966646" eaLnBrk="1" hangingPunct="1">
              <a:defRPr sz="1200">
                <a:latin typeface="Times New Roman" pitchFamily="-111" charset="0"/>
                <a:ea typeface="ＭＳ Ｐゴシック" pitchFamily="-111" charset="-128"/>
                <a:cs typeface="+mn-cs"/>
              </a:defRPr>
            </a:lvl1pPr>
          </a:lstStyle>
          <a:p>
            <a:pPr>
              <a:defRPr/>
            </a:pPr>
            <a:endParaRPr lang="en-US"/>
          </a:p>
        </p:txBody>
      </p:sp>
      <p:sp>
        <p:nvSpPr>
          <p:cNvPr id="4100" name="Rectangle 4"/>
          <p:cNvSpPr>
            <a:spLocks noGrp="1" noChangeArrowheads="1"/>
          </p:cNvSpPr>
          <p:nvPr>
            <p:ph type="ftr" sz="quarter" idx="2"/>
          </p:nvPr>
        </p:nvSpPr>
        <p:spPr bwMode="auto">
          <a:xfrm>
            <a:off x="0" y="9120813"/>
            <a:ext cx="3168927" cy="480387"/>
          </a:xfrm>
          <a:prstGeom prst="rect">
            <a:avLst/>
          </a:prstGeom>
          <a:noFill/>
          <a:ln w="9525">
            <a:noFill/>
            <a:miter lim="800000"/>
            <a:headEnd/>
            <a:tailEnd/>
          </a:ln>
          <a:effectLst/>
        </p:spPr>
        <p:txBody>
          <a:bodyPr vert="horz" wrap="square" lIns="96622" tIns="48311" rIns="96622" bIns="48311" numCol="1" anchor="b" anchorCtr="0" compatLnSpc="1">
            <a:prstTxWarp prst="textNoShape">
              <a:avLst/>
            </a:prstTxWarp>
          </a:bodyPr>
          <a:lstStyle>
            <a:lvl1pPr defTabSz="966646" eaLnBrk="1" hangingPunct="1">
              <a:defRPr sz="1200">
                <a:latin typeface="Times New Roman" pitchFamily="-111" charset="0"/>
                <a:ea typeface="ＭＳ Ｐゴシック" pitchFamily="-111" charset="-128"/>
                <a:cs typeface="+mn-cs"/>
              </a:defRPr>
            </a:lvl1pPr>
          </a:lstStyle>
          <a:p>
            <a:pPr>
              <a:defRPr/>
            </a:pPr>
            <a:endParaRPr lang="en-US"/>
          </a:p>
        </p:txBody>
      </p:sp>
      <p:sp>
        <p:nvSpPr>
          <p:cNvPr id="4101" name="Rectangle 5"/>
          <p:cNvSpPr>
            <a:spLocks noGrp="1" noChangeArrowheads="1"/>
          </p:cNvSpPr>
          <p:nvPr>
            <p:ph type="sldNum" sz="quarter" idx="3"/>
          </p:nvPr>
        </p:nvSpPr>
        <p:spPr bwMode="auto">
          <a:xfrm>
            <a:off x="4146275" y="9120813"/>
            <a:ext cx="3168926" cy="480387"/>
          </a:xfrm>
          <a:prstGeom prst="rect">
            <a:avLst/>
          </a:prstGeom>
          <a:noFill/>
          <a:ln w="9525">
            <a:noFill/>
            <a:miter lim="800000"/>
            <a:headEnd/>
            <a:tailEnd/>
          </a:ln>
          <a:effectLst/>
        </p:spPr>
        <p:txBody>
          <a:bodyPr vert="horz" wrap="square" lIns="96622" tIns="48311" rIns="96622" bIns="48311" numCol="1" anchor="b" anchorCtr="0" compatLnSpc="1">
            <a:prstTxWarp prst="textNoShape">
              <a:avLst/>
            </a:prstTxWarp>
          </a:bodyPr>
          <a:lstStyle>
            <a:lvl1pPr algn="r" defTabSz="966621" eaLnBrk="1" hangingPunct="1">
              <a:defRPr sz="1200"/>
            </a:lvl1pPr>
          </a:lstStyle>
          <a:p>
            <a:fld id="{56374F74-BA4C-413C-9D6A-3BA8D60FA5FC}" type="slidenum">
              <a:rPr lang="en-US"/>
              <a:pPr/>
              <a:t>‹#›</a:t>
            </a:fld>
            <a:endParaRPr lang="en-US"/>
          </a:p>
        </p:txBody>
      </p:sp>
    </p:spTree>
    <p:extLst>
      <p:ext uri="{BB962C8B-B14F-4D97-AF65-F5344CB8AC3E}">
        <p14:creationId xmlns:p14="http://schemas.microsoft.com/office/powerpoint/2010/main" val="3282236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583" cy="478748"/>
          </a:xfrm>
          <a:prstGeom prst="rect">
            <a:avLst/>
          </a:prstGeom>
          <a:noFill/>
          <a:ln w="9525">
            <a:noFill/>
            <a:miter lim="800000"/>
            <a:headEnd/>
            <a:tailEnd/>
          </a:ln>
          <a:effectLst/>
        </p:spPr>
        <p:txBody>
          <a:bodyPr vert="horz" wrap="square" lIns="91427" tIns="45714" rIns="91427" bIns="45714" numCol="1" anchor="t" anchorCtr="0" compatLnSpc="1">
            <a:prstTxWarp prst="textNoShape">
              <a:avLst/>
            </a:prstTxWarp>
          </a:bodyPr>
          <a:lstStyle>
            <a:lvl1pPr eaLnBrk="1" hangingPunct="1">
              <a:defRPr sz="1200">
                <a:latin typeface="Times New Roman" pitchFamily="-111" charset="0"/>
                <a:ea typeface="ＭＳ Ｐゴシック" pitchFamily="-111" charset="-128"/>
                <a:cs typeface="+mn-cs"/>
              </a:defRPr>
            </a:lvl1pPr>
          </a:lstStyle>
          <a:p>
            <a:pPr>
              <a:defRPr/>
            </a:pPr>
            <a:endParaRPr lang="en-US"/>
          </a:p>
        </p:txBody>
      </p:sp>
      <p:sp>
        <p:nvSpPr>
          <p:cNvPr id="5123" name="Rectangle 3"/>
          <p:cNvSpPr>
            <a:spLocks noGrp="1" noChangeArrowheads="1"/>
          </p:cNvSpPr>
          <p:nvPr>
            <p:ph type="dt" idx="1"/>
          </p:nvPr>
        </p:nvSpPr>
        <p:spPr bwMode="auto">
          <a:xfrm>
            <a:off x="4142962" y="0"/>
            <a:ext cx="3170583" cy="478748"/>
          </a:xfrm>
          <a:prstGeom prst="rect">
            <a:avLst/>
          </a:prstGeom>
          <a:noFill/>
          <a:ln w="9525">
            <a:noFill/>
            <a:miter lim="800000"/>
            <a:headEnd/>
            <a:tailEnd/>
          </a:ln>
          <a:effectLst/>
        </p:spPr>
        <p:txBody>
          <a:bodyPr vert="horz" wrap="square" lIns="91427" tIns="45714" rIns="91427" bIns="45714" numCol="1" anchor="t" anchorCtr="0" compatLnSpc="1">
            <a:prstTxWarp prst="textNoShape">
              <a:avLst/>
            </a:prstTxWarp>
          </a:bodyPr>
          <a:lstStyle>
            <a:lvl1pPr algn="r" eaLnBrk="1" hangingPunct="1">
              <a:defRPr sz="1200">
                <a:latin typeface="Times New Roman" pitchFamily="-111" charset="0"/>
                <a:ea typeface="ＭＳ Ｐゴシック" pitchFamily="-111" charset="-128"/>
                <a:cs typeface="+mn-cs"/>
              </a:defRPr>
            </a:lvl1pPr>
          </a:lstStyle>
          <a:p>
            <a:pPr>
              <a:defRPr/>
            </a:pPr>
            <a:endParaRPr lang="en-US"/>
          </a:p>
        </p:txBody>
      </p:sp>
      <p:sp>
        <p:nvSpPr>
          <p:cNvPr id="17412" name="Rectangle 4"/>
          <p:cNvSpPr>
            <a:spLocks noGrp="1" noRot="1" noChangeAspect="1" noChangeArrowheads="1" noTextEdit="1"/>
          </p:cNvSpPr>
          <p:nvPr>
            <p:ph type="sldImg" idx="2"/>
          </p:nvPr>
        </p:nvSpPr>
        <p:spPr bwMode="auto">
          <a:xfrm>
            <a:off x="1222375" y="720725"/>
            <a:ext cx="4870450" cy="360045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2183" y="4561226"/>
            <a:ext cx="5850835" cy="4318573"/>
          </a:xfrm>
          <a:prstGeom prst="rect">
            <a:avLst/>
          </a:prstGeom>
          <a:noFill/>
          <a:ln w="9525">
            <a:noFill/>
            <a:miter lim="800000"/>
            <a:headEnd/>
            <a:tailEnd/>
          </a:ln>
          <a:effectLst/>
        </p:spPr>
        <p:txBody>
          <a:bodyPr vert="horz" wrap="square" lIns="91427" tIns="45714" rIns="91427" bIns="457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20813"/>
            <a:ext cx="3170583" cy="478748"/>
          </a:xfrm>
          <a:prstGeom prst="rect">
            <a:avLst/>
          </a:prstGeom>
          <a:noFill/>
          <a:ln w="9525">
            <a:noFill/>
            <a:miter lim="800000"/>
            <a:headEnd/>
            <a:tailEnd/>
          </a:ln>
          <a:effectLst/>
        </p:spPr>
        <p:txBody>
          <a:bodyPr vert="horz" wrap="square" lIns="91427" tIns="45714" rIns="91427" bIns="45714" numCol="1" anchor="b" anchorCtr="0" compatLnSpc="1">
            <a:prstTxWarp prst="textNoShape">
              <a:avLst/>
            </a:prstTxWarp>
          </a:bodyPr>
          <a:lstStyle>
            <a:lvl1pPr eaLnBrk="1" hangingPunct="1">
              <a:defRPr sz="1200">
                <a:latin typeface="Times New Roman" pitchFamily="-111" charset="0"/>
                <a:ea typeface="ＭＳ Ｐゴシック" pitchFamily="-111" charset="-128"/>
                <a:cs typeface="+mn-cs"/>
              </a:defRPr>
            </a:lvl1pPr>
          </a:lstStyle>
          <a:p>
            <a:pPr>
              <a:defRPr/>
            </a:pPr>
            <a:endParaRPr lang="en-US"/>
          </a:p>
        </p:txBody>
      </p:sp>
      <p:sp>
        <p:nvSpPr>
          <p:cNvPr id="5127" name="Rectangle 7"/>
          <p:cNvSpPr>
            <a:spLocks noGrp="1" noChangeArrowheads="1"/>
          </p:cNvSpPr>
          <p:nvPr>
            <p:ph type="sldNum" sz="quarter" idx="5"/>
          </p:nvPr>
        </p:nvSpPr>
        <p:spPr bwMode="auto">
          <a:xfrm>
            <a:off x="4142962" y="9120813"/>
            <a:ext cx="3170583" cy="478748"/>
          </a:xfrm>
          <a:prstGeom prst="rect">
            <a:avLst/>
          </a:prstGeom>
          <a:noFill/>
          <a:ln w="9525">
            <a:noFill/>
            <a:miter lim="800000"/>
            <a:headEnd/>
            <a:tailEnd/>
          </a:ln>
          <a:effectLst/>
        </p:spPr>
        <p:txBody>
          <a:bodyPr vert="horz" wrap="square" lIns="91427" tIns="45714" rIns="91427" bIns="45714" numCol="1" anchor="b" anchorCtr="0" compatLnSpc="1">
            <a:prstTxWarp prst="textNoShape">
              <a:avLst/>
            </a:prstTxWarp>
          </a:bodyPr>
          <a:lstStyle>
            <a:lvl1pPr algn="r" eaLnBrk="1" hangingPunct="1">
              <a:defRPr sz="1200"/>
            </a:lvl1pPr>
          </a:lstStyle>
          <a:p>
            <a:fld id="{77171835-306C-4785-8C1A-6108C200FBF0}" type="slidenum">
              <a:rPr lang="en-US"/>
              <a:pPr/>
              <a:t>‹#›</a:t>
            </a:fld>
            <a:endParaRPr lang="en-US"/>
          </a:p>
        </p:txBody>
      </p:sp>
    </p:spTree>
    <p:extLst>
      <p:ext uri="{BB962C8B-B14F-4D97-AF65-F5344CB8AC3E}">
        <p14:creationId xmlns:p14="http://schemas.microsoft.com/office/powerpoint/2010/main" val="37875718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Times New Roman" pitchFamily="-110"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66C97B3D-985E-41E8-B30B-1A828B87E20F}" type="slidenum">
              <a:rPr lang="en-US"/>
              <a:pPr/>
              <a:t>1</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dirty="0">
              <a:latin typeface="Times New Roman" pitchFamily="18" charset="0"/>
            </a:endParaRPr>
          </a:p>
        </p:txBody>
      </p:sp>
    </p:spTree>
    <p:extLst>
      <p:ext uri="{BB962C8B-B14F-4D97-AF65-F5344CB8AC3E}">
        <p14:creationId xmlns:p14="http://schemas.microsoft.com/office/powerpoint/2010/main" val="201749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6111875" y="5872163"/>
            <a:ext cx="29838650" cy="14292262"/>
          </a:xfrm>
          <a:prstGeom prst="rect">
            <a:avLst/>
          </a:prstGeom>
          <a:ln w="3175">
            <a:solidFill>
              <a:schemeClr val="bg1"/>
            </a:solidFill>
          </a:ln>
          <a:effectLst>
            <a:outerShdw blurRad="63500" sx="100500" sy="100500" algn="ctr" rotWithShape="0">
              <a:prstClr val="black">
                <a:alpha val="50000"/>
              </a:prstClr>
            </a:outerShdw>
          </a:effectLst>
        </p:spPr>
        <p:txBody>
          <a:bodyPr lIns="418009" tIns="209004" rIns="418009" bIns="209004">
            <a:normAutofit/>
          </a:bodyPr>
          <a:lstStyle/>
          <a:p>
            <a:pPr>
              <a:spcBef>
                <a:spcPts val="9143"/>
              </a:spcBef>
              <a:buClr>
                <a:srgbClr val="6FB7D7"/>
              </a:buClr>
              <a:buSzPct val="110000"/>
              <a:buFont typeface="Wingdings 2" charset="0"/>
              <a:buNone/>
              <a:defRPr/>
            </a:pPr>
            <a:endParaRPr lang="en-US" sz="14600">
              <a:solidFill>
                <a:srgbClr val="595959"/>
              </a:solidFill>
              <a:latin typeface="News Gothic MT" charset="0"/>
              <a:ea typeface="MS PGothic" charset="0"/>
              <a:cs typeface="MS PGothic" charset="0"/>
            </a:endParaRPr>
          </a:p>
        </p:txBody>
      </p:sp>
      <p:sp>
        <p:nvSpPr>
          <p:cNvPr id="2" name="Title 1"/>
          <p:cNvSpPr>
            <a:spLocks noGrp="1"/>
          </p:cNvSpPr>
          <p:nvPr>
            <p:ph type="ctrTitle"/>
          </p:nvPr>
        </p:nvSpPr>
        <p:spPr>
          <a:xfrm>
            <a:off x="6085437" y="6908798"/>
            <a:ext cx="29891527" cy="7819397"/>
          </a:xfrm>
        </p:spPr>
        <p:txBody>
          <a:bodyPr rtlCol="0">
            <a:noAutofit/>
          </a:bodyPr>
          <a:lstStyle>
            <a:lvl1pPr marL="0" indent="0" algn="ctr" defTabSz="4180088" rtl="0" eaLnBrk="1" latinLnBrk="0" hangingPunct="1">
              <a:spcBef>
                <a:spcPct val="0"/>
              </a:spcBef>
              <a:buClr>
                <a:schemeClr val="accent1">
                  <a:lumMod val="60000"/>
                  <a:lumOff val="40000"/>
                </a:schemeClr>
              </a:buClr>
              <a:buSzPct val="110000"/>
              <a:buFont typeface="Wingdings 2" pitchFamily="18" charset="2"/>
              <a:buNone/>
              <a:defRPr sz="21000" kern="1200">
                <a:solidFill>
                  <a:srgbClr val="0F3661"/>
                </a:solidFill>
                <a:latin typeface="+mj-lt"/>
                <a:ea typeface="+mj-ea"/>
                <a:cs typeface="+mj-cs"/>
              </a:defRPr>
            </a:lvl1pPr>
          </a:lstStyle>
          <a:p>
            <a:r>
              <a:rPr lang="en-CA"/>
              <a:t>Click to edit Master title style</a:t>
            </a:r>
            <a:endParaRPr dirty="0"/>
          </a:p>
        </p:txBody>
      </p:sp>
      <p:sp>
        <p:nvSpPr>
          <p:cNvPr id="3" name="Subtitle 2"/>
          <p:cNvSpPr>
            <a:spLocks noGrp="1"/>
          </p:cNvSpPr>
          <p:nvPr>
            <p:ph type="subTitle" idx="1"/>
          </p:nvPr>
        </p:nvSpPr>
        <p:spPr>
          <a:xfrm>
            <a:off x="6085439" y="14955523"/>
            <a:ext cx="29891531" cy="4155439"/>
          </a:xfrm>
        </p:spPr>
        <p:txBody>
          <a:bodyPr rtlCol="0">
            <a:normAutofit/>
          </a:bodyPr>
          <a:lstStyle>
            <a:lvl1pPr marL="0" indent="0" algn="ctr" defTabSz="4180088" rtl="0" eaLnBrk="1" latinLnBrk="0" hangingPunct="1">
              <a:spcBef>
                <a:spcPts val="1371"/>
              </a:spcBef>
              <a:buClr>
                <a:schemeClr val="accent1">
                  <a:lumMod val="60000"/>
                  <a:lumOff val="40000"/>
                </a:schemeClr>
              </a:buClr>
              <a:buSzPct val="110000"/>
              <a:buFont typeface="Wingdings 2" pitchFamily="18" charset="2"/>
              <a:buNone/>
              <a:defRPr sz="8200" kern="1200">
                <a:solidFill>
                  <a:schemeClr val="tx1">
                    <a:tint val="75000"/>
                  </a:schemeClr>
                </a:solidFill>
                <a:latin typeface="+mn-lt"/>
                <a:ea typeface="+mn-ea"/>
                <a:cs typeface="+mn-cs"/>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CA"/>
              <a:t>Click to edit Master subtitle style</a:t>
            </a:r>
            <a:endParaRPr/>
          </a:p>
        </p:txBody>
      </p:sp>
      <p:sp>
        <p:nvSpPr>
          <p:cNvPr id="5" name="Date Placeholder 3"/>
          <p:cNvSpPr>
            <a:spLocks noGrp="1"/>
          </p:cNvSpPr>
          <p:nvPr>
            <p:ph type="dt" sz="half" idx="10"/>
          </p:nvPr>
        </p:nvSpPr>
        <p:spPr/>
        <p:txBody>
          <a:bodyPr wrap="square" numCol="1" anchorCtr="0" compatLnSpc="1">
            <a:prstTxWarp prst="textNoShape">
              <a:avLst/>
            </a:prstTxWarp>
          </a:bodyPr>
          <a:lstStyle>
            <a:lvl1pPr>
              <a:defRPr>
                <a:ea typeface="ＭＳ Ｐゴシック" charset="0"/>
                <a:cs typeface="ＭＳ Ｐゴシック" charset="0"/>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2B039DD-B693-4624-AF96-4F3FEEE3AF2B}"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53633" y="2773820"/>
            <a:ext cx="18765907" cy="5267960"/>
          </a:xfrm>
        </p:spPr>
        <p:txBody>
          <a:bodyPr/>
          <a:lstStyle>
            <a:lvl1pPr algn="ctr">
              <a:defRPr sz="16500" b="0">
                <a:latin typeface="Arial"/>
                <a:cs typeface="Arial"/>
              </a:defRPr>
            </a:lvl1pPr>
          </a:lstStyle>
          <a:p>
            <a:r>
              <a:rPr lang="en-CA"/>
              <a:t>Click to edit Master title style</a:t>
            </a:r>
            <a:endParaRPr dirty="0"/>
          </a:p>
        </p:txBody>
      </p:sp>
      <p:sp>
        <p:nvSpPr>
          <p:cNvPr id="4" name="Text Placeholder 3"/>
          <p:cNvSpPr>
            <a:spLocks noGrp="1"/>
          </p:cNvSpPr>
          <p:nvPr>
            <p:ph type="body" sz="half" idx="2"/>
          </p:nvPr>
        </p:nvSpPr>
        <p:spPr>
          <a:xfrm>
            <a:off x="2453633" y="8104947"/>
            <a:ext cx="18765907" cy="16864689"/>
          </a:xfrm>
        </p:spPr>
        <p:txBody>
          <a:bodyPr>
            <a:normAutofit/>
          </a:bodyPr>
          <a:lstStyle>
            <a:lvl1pPr marL="0" indent="0" algn="ctr">
              <a:buNone/>
              <a:defRPr sz="8200">
                <a:latin typeface="Arial"/>
                <a:cs typeface="Arial"/>
              </a:defRPr>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CA"/>
              <a:t>Click to edit Master text styles</a:t>
            </a:r>
          </a:p>
        </p:txBody>
      </p:sp>
      <p:sp>
        <p:nvSpPr>
          <p:cNvPr id="8" name="Picture Placeholder 2"/>
          <p:cNvSpPr>
            <a:spLocks noGrp="1"/>
          </p:cNvSpPr>
          <p:nvPr>
            <p:ph type="pic" idx="1"/>
          </p:nvPr>
        </p:nvSpPr>
        <p:spPr>
          <a:xfrm>
            <a:off x="23416838" y="1629246"/>
            <a:ext cx="16824960" cy="24108616"/>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lgn="l" defTabSz="4180088" rtl="0" eaLnBrk="1" latinLnBrk="0" hangingPunct="1">
              <a:spcBef>
                <a:spcPts val="9143"/>
              </a:spcBef>
              <a:buClr>
                <a:schemeClr val="accent1">
                  <a:lumMod val="60000"/>
                  <a:lumOff val="40000"/>
                </a:schemeClr>
              </a:buClr>
              <a:buSzPct val="110000"/>
              <a:buFont typeface="Wingdings 2" pitchFamily="18" charset="2"/>
              <a:buNone/>
              <a:defRPr sz="14600" kern="1200">
                <a:solidFill>
                  <a:schemeClr val="tx1">
                    <a:lumMod val="65000"/>
                    <a:lumOff val="35000"/>
                  </a:schemeClr>
                </a:solidFill>
                <a:latin typeface="Arial"/>
                <a:ea typeface="+mn-ea"/>
                <a:cs typeface="Arial"/>
              </a:defRPr>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pPr lvl="0"/>
            <a:r>
              <a:rPr lang="en-CA" noProof="0"/>
              <a:t>Drag picture to placeholder or click icon to add</a:t>
            </a:r>
            <a:endParaRPr noProof="0" dirty="0"/>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488437D6-20CF-403F-9AA7-EDD73304E5E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526667" y="489378"/>
            <a:ext cx="36994465" cy="4692227"/>
          </a:xfrm>
        </p:spPr>
        <p:txBody>
          <a:bodyPr/>
          <a:lstStyle>
            <a:lvl1pPr>
              <a:defRPr sz="20100" b="1">
                <a:latin typeface="Arial"/>
                <a:cs typeface="Arial"/>
              </a:defRPr>
            </a:lvl1pPr>
          </a:lstStyle>
          <a:p>
            <a:r>
              <a:rPr lang="en-CA"/>
              <a:t>Click to edit Master title style</a:t>
            </a:r>
            <a:endParaRPr dirty="0"/>
          </a:p>
        </p:txBody>
      </p:sp>
      <p:sp>
        <p:nvSpPr>
          <p:cNvPr id="3" name="Vertical Text Placeholder 2"/>
          <p:cNvSpPr>
            <a:spLocks noGrp="1"/>
          </p:cNvSpPr>
          <p:nvPr>
            <p:ph type="body" orient="vert" idx="1"/>
          </p:nvPr>
        </p:nvSpPr>
        <p:spPr>
          <a:xfrm>
            <a:off x="2453642" y="5872480"/>
            <a:ext cx="36994465" cy="20726400"/>
          </a:xfrm>
        </p:spPr>
        <p:txBody>
          <a:bodyPr vert="eaVert"/>
          <a:lstStyle>
            <a:lvl1pPr>
              <a:defRPr>
                <a:latin typeface="Arial"/>
                <a:cs typeface="Arial"/>
              </a:defRPr>
            </a:lvl1pPr>
            <a:lvl2pPr>
              <a:defRPr>
                <a:latin typeface="Arial"/>
                <a:cs typeface="Arial"/>
              </a:defRPr>
            </a:lvl2pPr>
            <a:lvl3pPr>
              <a:defRPr>
                <a:latin typeface="Arial"/>
                <a:cs typeface="Arial"/>
              </a:defRPr>
            </a:lvl3pPr>
            <a:lvl4pPr>
              <a:defRPr>
                <a:latin typeface="Arial"/>
                <a:cs typeface="Arial"/>
              </a:defRPr>
            </a:lvl4pPr>
            <a:lvl5pPr>
              <a:defRPr>
                <a:latin typeface="Arial"/>
                <a:cs typeface="Arial"/>
              </a:defRPr>
            </a:lvl5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2890372-3DBE-4233-81D2-7A05AECA0BF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3901043" y="1669631"/>
            <a:ext cx="7010400" cy="25274693"/>
          </a:xfrm>
        </p:spPr>
        <p:txBody>
          <a:bodyPr vert="eaVert"/>
          <a:lstStyle/>
          <a:p>
            <a:r>
              <a:rPr lang="en-CA"/>
              <a:t>Click to edit Master title style</a:t>
            </a:r>
            <a:endParaRPr/>
          </a:p>
        </p:txBody>
      </p:sp>
      <p:sp>
        <p:nvSpPr>
          <p:cNvPr id="3" name="Vertical Text Placeholder 2"/>
          <p:cNvSpPr>
            <a:spLocks noGrp="1"/>
          </p:cNvSpPr>
          <p:nvPr>
            <p:ph type="body" orient="vert" idx="1"/>
          </p:nvPr>
        </p:nvSpPr>
        <p:spPr>
          <a:xfrm>
            <a:off x="2526660" y="1669631"/>
            <a:ext cx="30772740" cy="25274693"/>
          </a:xfrm>
        </p:spPr>
        <p:txBody>
          <a:bodyPr vert="eaVert"/>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5FAEC37-6CF7-4273-94CC-95A3C89D6FCD}"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154680" y="2763520"/>
            <a:ext cx="35753040" cy="5181600"/>
          </a:xfrm>
        </p:spPr>
        <p:txBody>
          <a:bodyPr/>
          <a:lstStyle/>
          <a:p>
            <a:r>
              <a:rPr lang="en-CA"/>
              <a:t>Click to edit Master title style</a:t>
            </a:r>
            <a:endParaRPr lang="en-US"/>
          </a:p>
        </p:txBody>
      </p:sp>
      <p:sp>
        <p:nvSpPr>
          <p:cNvPr id="3" name="Text Placeholder 2"/>
          <p:cNvSpPr>
            <a:spLocks noGrp="1"/>
          </p:cNvSpPr>
          <p:nvPr>
            <p:ph type="body" sz="half" idx="1"/>
          </p:nvPr>
        </p:nvSpPr>
        <p:spPr>
          <a:xfrm>
            <a:off x="3154680" y="8981440"/>
            <a:ext cx="17526000" cy="1865376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quarter" idx="2"/>
          </p:nvPr>
        </p:nvSpPr>
        <p:spPr>
          <a:xfrm>
            <a:off x="21381720" y="8981440"/>
            <a:ext cx="17526000" cy="898144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Content Placeholder 4"/>
          <p:cNvSpPr>
            <a:spLocks noGrp="1"/>
          </p:cNvSpPr>
          <p:nvPr>
            <p:ph sz="quarter" idx="3"/>
          </p:nvPr>
        </p:nvSpPr>
        <p:spPr>
          <a:xfrm>
            <a:off x="21381720" y="18653760"/>
            <a:ext cx="17526000" cy="898144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8427E492-DD54-4DBB-9337-8F17644CDC73}"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154680" y="2763520"/>
            <a:ext cx="35753040" cy="5181600"/>
          </a:xfrm>
        </p:spPr>
        <p:txBody>
          <a:bodyPr/>
          <a:lstStyle/>
          <a:p>
            <a:r>
              <a:rPr lang="en-CA"/>
              <a:t>Click to edit Master title style</a:t>
            </a:r>
            <a:endParaRPr lang="en-US"/>
          </a:p>
        </p:txBody>
      </p:sp>
      <p:sp>
        <p:nvSpPr>
          <p:cNvPr id="3" name="Text Placeholder 2"/>
          <p:cNvSpPr>
            <a:spLocks noGrp="1"/>
          </p:cNvSpPr>
          <p:nvPr>
            <p:ph type="body" sz="half" idx="1"/>
          </p:nvPr>
        </p:nvSpPr>
        <p:spPr>
          <a:xfrm>
            <a:off x="3154680" y="8981440"/>
            <a:ext cx="17526000" cy="1865376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Content Placeholder 3"/>
          <p:cNvSpPr>
            <a:spLocks noGrp="1"/>
          </p:cNvSpPr>
          <p:nvPr>
            <p:ph sz="half" idx="2"/>
          </p:nvPr>
        </p:nvSpPr>
        <p:spPr>
          <a:xfrm>
            <a:off x="21381720" y="8981440"/>
            <a:ext cx="17526000" cy="18653760"/>
          </a:xfrm>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1DE701D5-2C53-4FCF-B624-5FB94137B7E3}"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t>Click to edit Master title style</a:t>
            </a:r>
            <a:endParaRPr/>
          </a:p>
        </p:txBody>
      </p:sp>
      <p:sp>
        <p:nvSpPr>
          <p:cNvPr id="3" name="Content Placeholder 2"/>
          <p:cNvSpPr>
            <a:spLocks noGrp="1"/>
          </p:cNvSpPr>
          <p:nvPr>
            <p:ph idx="1"/>
          </p:nvPr>
        </p:nvSpPr>
        <p:spPr/>
        <p:txBody>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E9FC74E-61B2-42A4-83EA-B3A6828A21D9}"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672277" y="15199367"/>
            <a:ext cx="38717855" cy="6664113"/>
          </a:xfrm>
        </p:spPr>
        <p:txBody>
          <a:bodyPr/>
          <a:lstStyle/>
          <a:p>
            <a:r>
              <a:rPr lang="en-CA"/>
              <a:t>Click to edit Master title style</a:t>
            </a:r>
            <a:endParaRPr/>
          </a:p>
        </p:txBody>
      </p:sp>
      <p:sp>
        <p:nvSpPr>
          <p:cNvPr id="3" name="Subtitle 2"/>
          <p:cNvSpPr>
            <a:spLocks noGrp="1"/>
          </p:cNvSpPr>
          <p:nvPr>
            <p:ph type="subTitle" idx="1"/>
          </p:nvPr>
        </p:nvSpPr>
        <p:spPr>
          <a:xfrm>
            <a:off x="1672277" y="21628667"/>
            <a:ext cx="38717855" cy="4409442"/>
          </a:xfrm>
        </p:spPr>
        <p:txBody>
          <a:bodyPr>
            <a:normAutofit/>
          </a:bodyPr>
          <a:lstStyle>
            <a:lvl1pPr marL="0" indent="0" algn="ctr">
              <a:spcBef>
                <a:spcPts val="1371"/>
              </a:spcBef>
              <a:buNone/>
              <a:defRPr sz="8200">
                <a:solidFill>
                  <a:schemeClr val="tx1">
                    <a:tint val="75000"/>
                  </a:schemeClr>
                </a:solidFill>
              </a:defRPr>
            </a:lvl1pPr>
            <a:lvl2pPr marL="2090044" indent="0" algn="ctr">
              <a:buNone/>
              <a:defRPr>
                <a:solidFill>
                  <a:schemeClr val="tx1">
                    <a:tint val="75000"/>
                  </a:schemeClr>
                </a:solidFill>
              </a:defRPr>
            </a:lvl2pPr>
            <a:lvl3pPr marL="4180088" indent="0" algn="ctr">
              <a:buNone/>
              <a:defRPr>
                <a:solidFill>
                  <a:schemeClr val="tx1">
                    <a:tint val="75000"/>
                  </a:schemeClr>
                </a:solidFill>
              </a:defRPr>
            </a:lvl3pPr>
            <a:lvl4pPr marL="6270132" indent="0" algn="ctr">
              <a:buNone/>
              <a:defRPr>
                <a:solidFill>
                  <a:schemeClr val="tx1">
                    <a:tint val="75000"/>
                  </a:schemeClr>
                </a:solidFill>
              </a:defRPr>
            </a:lvl4pPr>
            <a:lvl5pPr marL="8360176" indent="0" algn="ctr">
              <a:buNone/>
              <a:defRPr>
                <a:solidFill>
                  <a:schemeClr val="tx1">
                    <a:tint val="75000"/>
                  </a:schemeClr>
                </a:solidFill>
              </a:defRPr>
            </a:lvl5pPr>
            <a:lvl6pPr marL="10450220" indent="0" algn="ctr">
              <a:buNone/>
              <a:defRPr>
                <a:solidFill>
                  <a:schemeClr val="tx1">
                    <a:tint val="75000"/>
                  </a:schemeClr>
                </a:solidFill>
              </a:defRPr>
            </a:lvl6pPr>
            <a:lvl7pPr marL="12540264" indent="0" algn="ctr">
              <a:buNone/>
              <a:defRPr>
                <a:solidFill>
                  <a:schemeClr val="tx1">
                    <a:tint val="75000"/>
                  </a:schemeClr>
                </a:solidFill>
              </a:defRPr>
            </a:lvl7pPr>
            <a:lvl8pPr marL="14630309" indent="0" algn="ctr">
              <a:buNone/>
              <a:defRPr>
                <a:solidFill>
                  <a:schemeClr val="tx1">
                    <a:tint val="75000"/>
                  </a:schemeClr>
                </a:solidFill>
              </a:defRPr>
            </a:lvl8pPr>
            <a:lvl9pPr marL="16720353" indent="0" algn="ctr">
              <a:buNone/>
              <a:defRPr>
                <a:solidFill>
                  <a:schemeClr val="tx1">
                    <a:tint val="75000"/>
                  </a:schemeClr>
                </a:solidFill>
              </a:defRPr>
            </a:lvl9pPr>
          </a:lstStyle>
          <a:p>
            <a:r>
              <a:rPr lang="en-CA"/>
              <a:t>Click to edit Master subtitle style</a:t>
            </a:r>
            <a:endParaRPr/>
          </a:p>
        </p:txBody>
      </p:sp>
      <p:sp>
        <p:nvSpPr>
          <p:cNvPr id="9" name="Picture Placeholder 2"/>
          <p:cNvSpPr>
            <a:spLocks noGrp="1"/>
          </p:cNvSpPr>
          <p:nvPr>
            <p:ph type="pic" idx="13"/>
          </p:nvPr>
        </p:nvSpPr>
        <p:spPr>
          <a:xfrm>
            <a:off x="1706508" y="1648039"/>
            <a:ext cx="38649384" cy="12860441"/>
          </a:xfrm>
          <a:ln w="3175">
            <a:solidFill>
              <a:schemeClr val="bg1"/>
            </a:solidFill>
          </a:ln>
          <a:effectLst>
            <a:outerShdw blurRad="63500" sx="100500" sy="100500" algn="ctr" rotWithShape="0">
              <a:prstClr val="black">
                <a:alpha val="50000"/>
              </a:prstClr>
            </a:outerShdw>
          </a:effectLst>
        </p:spPr>
        <p:txBody>
          <a:bodyPr rtlCol="0">
            <a:normAutofit/>
          </a:bodyPr>
          <a:lstStyle>
            <a:lvl1pPr marL="0" indent="0">
              <a:buNone/>
              <a:defRPr sz="14600"/>
            </a:lvl1pPr>
            <a:lvl2pPr marL="2090044" indent="0">
              <a:buNone/>
              <a:defRPr sz="12800"/>
            </a:lvl2pPr>
            <a:lvl3pPr marL="4180088" indent="0">
              <a:buNone/>
              <a:defRPr sz="11000"/>
            </a:lvl3pPr>
            <a:lvl4pPr marL="6270132" indent="0">
              <a:buNone/>
              <a:defRPr sz="9100"/>
            </a:lvl4pPr>
            <a:lvl5pPr marL="8360176" indent="0">
              <a:buNone/>
              <a:defRPr sz="9100"/>
            </a:lvl5pPr>
            <a:lvl6pPr marL="10450220" indent="0">
              <a:buNone/>
              <a:defRPr sz="9100"/>
            </a:lvl6pPr>
            <a:lvl7pPr marL="12540264" indent="0">
              <a:buNone/>
              <a:defRPr sz="9100"/>
            </a:lvl7pPr>
            <a:lvl8pPr marL="14630309" indent="0">
              <a:buNone/>
              <a:defRPr sz="9100"/>
            </a:lvl8pPr>
            <a:lvl9pPr marL="16720353" indent="0">
              <a:buNone/>
              <a:defRPr sz="9100"/>
            </a:lvl9pPr>
          </a:lstStyle>
          <a:p>
            <a:pPr lvl="0"/>
            <a:r>
              <a:rPr lang="en-CA" noProof="0"/>
              <a:t>Drag picture to placeholder or click icon to add</a:t>
            </a:r>
            <a:endParaRPr noProof="0"/>
          </a:p>
        </p:txBody>
      </p:sp>
      <p:sp>
        <p:nvSpPr>
          <p:cNvPr id="5" name="Date Placeholder 3"/>
          <p:cNvSpPr>
            <a:spLocks noGrp="1"/>
          </p:cNvSpPr>
          <p:nvPr>
            <p:ph type="dt" sz="half" idx="14"/>
          </p:nvPr>
        </p:nvSpPr>
        <p:spPr/>
        <p:txBody>
          <a:bodyPr/>
          <a:lstStyle>
            <a:lvl1pPr>
              <a:defRPr/>
            </a:lvl1pPr>
          </a:lstStyle>
          <a:p>
            <a:pPr>
              <a:defRPr/>
            </a:pPr>
            <a:endParaRPr lang="en-US"/>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fld id="{6AB222D0-511F-4D2E-A10C-981D191BE8D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26667" y="10894255"/>
            <a:ext cx="37060190" cy="6174740"/>
          </a:xfrm>
        </p:spPr>
        <p:txBody>
          <a:bodyPr/>
          <a:lstStyle>
            <a:lvl1pPr algn="ctr">
              <a:defRPr sz="21000" b="0" cap="none" baseline="0"/>
            </a:lvl1pPr>
          </a:lstStyle>
          <a:p>
            <a:r>
              <a:rPr lang="en-CA"/>
              <a:t>Click to edit Master title style</a:t>
            </a:r>
            <a:endParaRPr dirty="0"/>
          </a:p>
        </p:txBody>
      </p:sp>
      <p:sp>
        <p:nvSpPr>
          <p:cNvPr id="3" name="Text Placeholder 2"/>
          <p:cNvSpPr>
            <a:spLocks noGrp="1"/>
          </p:cNvSpPr>
          <p:nvPr>
            <p:ph type="body" idx="1"/>
          </p:nvPr>
        </p:nvSpPr>
        <p:spPr>
          <a:xfrm>
            <a:off x="2526667" y="16936558"/>
            <a:ext cx="37060190" cy="6800848"/>
          </a:xfrm>
        </p:spPr>
        <p:txBody>
          <a:bodyPr>
            <a:normAutofit/>
          </a:bodyPr>
          <a:lstStyle>
            <a:lvl1pPr marL="0" indent="0" algn="ctr">
              <a:spcBef>
                <a:spcPts val="1371"/>
              </a:spcBef>
              <a:buNone/>
              <a:defRPr sz="8200">
                <a:solidFill>
                  <a:schemeClr val="tx1">
                    <a:tint val="75000"/>
                  </a:schemeClr>
                </a:solidFill>
              </a:defRPr>
            </a:lvl1pPr>
            <a:lvl2pPr marL="2090044" indent="0">
              <a:buNone/>
              <a:defRPr sz="8200">
                <a:solidFill>
                  <a:schemeClr val="tx1">
                    <a:tint val="75000"/>
                  </a:schemeClr>
                </a:solidFill>
              </a:defRPr>
            </a:lvl2pPr>
            <a:lvl3pPr marL="4180088" indent="0">
              <a:buNone/>
              <a:defRPr sz="7300">
                <a:solidFill>
                  <a:schemeClr val="tx1">
                    <a:tint val="75000"/>
                  </a:schemeClr>
                </a:solidFill>
              </a:defRPr>
            </a:lvl3pPr>
            <a:lvl4pPr marL="6270132" indent="0">
              <a:buNone/>
              <a:defRPr sz="6400">
                <a:solidFill>
                  <a:schemeClr val="tx1">
                    <a:tint val="75000"/>
                  </a:schemeClr>
                </a:solidFill>
              </a:defRPr>
            </a:lvl4pPr>
            <a:lvl5pPr marL="8360176" indent="0">
              <a:buNone/>
              <a:defRPr sz="6400">
                <a:solidFill>
                  <a:schemeClr val="tx1">
                    <a:tint val="75000"/>
                  </a:schemeClr>
                </a:solidFill>
              </a:defRPr>
            </a:lvl5pPr>
            <a:lvl6pPr marL="10450220" indent="0">
              <a:buNone/>
              <a:defRPr sz="6400">
                <a:solidFill>
                  <a:schemeClr val="tx1">
                    <a:tint val="75000"/>
                  </a:schemeClr>
                </a:solidFill>
              </a:defRPr>
            </a:lvl6pPr>
            <a:lvl7pPr marL="12540264" indent="0">
              <a:buNone/>
              <a:defRPr sz="6400">
                <a:solidFill>
                  <a:schemeClr val="tx1">
                    <a:tint val="75000"/>
                  </a:schemeClr>
                </a:solidFill>
              </a:defRPr>
            </a:lvl7pPr>
            <a:lvl8pPr marL="14630309" indent="0">
              <a:buNone/>
              <a:defRPr sz="6400">
                <a:solidFill>
                  <a:schemeClr val="tx1">
                    <a:tint val="75000"/>
                  </a:schemeClr>
                </a:solidFill>
              </a:defRPr>
            </a:lvl8pPr>
            <a:lvl9pPr marL="16720353" indent="0">
              <a:buNone/>
              <a:defRPr sz="6400">
                <a:solidFill>
                  <a:schemeClr val="tx1">
                    <a:tint val="75000"/>
                  </a:schemeClr>
                </a:solidFill>
              </a:defRPr>
            </a:lvl9pPr>
          </a:lstStyle>
          <a:p>
            <a:pPr lvl="0"/>
            <a:r>
              <a:rPr lang="en-CA"/>
              <a:t>Click to edit Master text styles</a:t>
            </a:r>
          </a:p>
        </p:txBody>
      </p:sp>
      <p:sp>
        <p:nvSpPr>
          <p:cNvPr id="4" name="Date Placeholder 3"/>
          <p:cNvSpPr>
            <a:spLocks noGrp="1"/>
          </p:cNvSpPr>
          <p:nvPr>
            <p:ph type="dt" sz="half" idx="10"/>
          </p:nvPr>
        </p:nvSpPr>
        <p:spPr/>
        <p:txBody>
          <a:bodyPr wrap="square" numCol="1" anchorCtr="0" compatLnSpc="1">
            <a:prstTxWarp prst="textNoShape">
              <a:avLst/>
            </a:prstTxWarp>
          </a:bodyPr>
          <a:lstStyle>
            <a:lvl1pPr>
              <a:defRPr>
                <a:ea typeface="ＭＳ Ｐゴシック" charset="0"/>
                <a:cs typeface="ＭＳ Ｐゴシック" charset="0"/>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187B3C6B-6F0F-4DB5-BA43-A0E54078E00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526665" y="487678"/>
            <a:ext cx="36994470" cy="6060867"/>
          </a:xfrm>
        </p:spPr>
        <p:txBody>
          <a:bodyPr/>
          <a:lstStyle/>
          <a:p>
            <a:r>
              <a:rPr lang="en-CA"/>
              <a:t>Click to edit Master title style</a:t>
            </a:r>
            <a:endParaRPr/>
          </a:p>
        </p:txBody>
      </p:sp>
      <p:sp>
        <p:nvSpPr>
          <p:cNvPr id="3" name="Content Placeholder 2"/>
          <p:cNvSpPr>
            <a:spLocks noGrp="1"/>
          </p:cNvSpPr>
          <p:nvPr>
            <p:ph sz="half" idx="1"/>
          </p:nvPr>
        </p:nvSpPr>
        <p:spPr>
          <a:xfrm>
            <a:off x="2526665" y="7254245"/>
            <a:ext cx="17666208" cy="19690080"/>
          </a:xfrm>
        </p:spPr>
        <p:txBody>
          <a:bodyPr>
            <a:normAutofit/>
          </a:bodyPr>
          <a:lstStyle>
            <a:lvl1pPr>
              <a:spcBef>
                <a:spcPts val="7314"/>
              </a:spcBef>
              <a:defRPr sz="9100"/>
            </a:lvl1pPr>
            <a:lvl2pPr>
              <a:defRPr sz="8200"/>
            </a:lvl2pPr>
            <a:lvl3pPr>
              <a:defRPr sz="8200"/>
            </a:lvl3pPr>
            <a:lvl4pPr>
              <a:defRPr sz="8200"/>
            </a:lvl4pPr>
            <a:lvl5pPr>
              <a:defRPr sz="8200"/>
            </a:lvl5pPr>
            <a:lvl6pPr>
              <a:defRPr sz="8200"/>
            </a:lvl6pPr>
            <a:lvl7pPr>
              <a:defRPr sz="8200"/>
            </a:lvl7pPr>
            <a:lvl8pPr>
              <a:defRPr sz="8200"/>
            </a:lvl8pPr>
            <a:lvl9pPr>
              <a:defRPr sz="82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Content Placeholder 3"/>
          <p:cNvSpPr>
            <a:spLocks noGrp="1"/>
          </p:cNvSpPr>
          <p:nvPr>
            <p:ph sz="half" idx="2"/>
          </p:nvPr>
        </p:nvSpPr>
        <p:spPr>
          <a:xfrm>
            <a:off x="21854927" y="7254245"/>
            <a:ext cx="17666208" cy="19690080"/>
          </a:xfrm>
        </p:spPr>
        <p:txBody>
          <a:bodyPr>
            <a:normAutofit/>
          </a:bodyPr>
          <a:lstStyle>
            <a:lvl1pPr>
              <a:spcBef>
                <a:spcPts val="7314"/>
              </a:spcBef>
              <a:defRPr sz="9100"/>
            </a:lvl1pPr>
            <a:lvl2pPr>
              <a:defRPr sz="8200"/>
            </a:lvl2pPr>
            <a:lvl3pPr>
              <a:defRPr sz="8200"/>
            </a:lvl3pPr>
            <a:lvl4pPr>
              <a:defRPr sz="8200"/>
            </a:lvl4pPr>
            <a:lvl5pPr>
              <a:defRPr sz="8200"/>
            </a:lvl5pPr>
            <a:lvl6pPr>
              <a:defRPr sz="8200"/>
            </a:lvl6pPr>
            <a:lvl7pPr>
              <a:defRPr sz="8200"/>
            </a:lvl7pPr>
            <a:lvl8pPr>
              <a:defRPr sz="8200"/>
            </a:lvl8pPr>
            <a:lvl9pPr>
              <a:defRPr sz="82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5C430819-13BF-4110-B0CE-FA6D0A4650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26660" y="487678"/>
            <a:ext cx="36994470" cy="4693922"/>
          </a:xfrm>
        </p:spPr>
        <p:txBody>
          <a:bodyPr/>
          <a:lstStyle>
            <a:lvl1pPr>
              <a:defRPr sz="20100" b="1">
                <a:latin typeface="Arial"/>
                <a:cs typeface="Arial"/>
              </a:defRPr>
            </a:lvl1pPr>
          </a:lstStyle>
          <a:p>
            <a:r>
              <a:rPr lang="en-CA"/>
              <a:t>Click to edit Master title style</a:t>
            </a:r>
            <a:endParaRPr dirty="0"/>
          </a:p>
        </p:txBody>
      </p:sp>
      <p:sp>
        <p:nvSpPr>
          <p:cNvPr id="3" name="Text Placeholder 2"/>
          <p:cNvSpPr>
            <a:spLocks noGrp="1"/>
          </p:cNvSpPr>
          <p:nvPr>
            <p:ph type="body" idx="1"/>
          </p:nvPr>
        </p:nvSpPr>
        <p:spPr>
          <a:xfrm>
            <a:off x="2526660" y="6587951"/>
            <a:ext cx="17666208" cy="3404021"/>
          </a:xfrm>
        </p:spPr>
        <p:txBody>
          <a:bodyPr anchor="b">
            <a:noAutofit/>
          </a:bodyPr>
          <a:lstStyle>
            <a:lvl1pPr marL="0" indent="0" algn="ctr">
              <a:spcBef>
                <a:spcPts val="0"/>
              </a:spcBef>
              <a:buNone/>
              <a:defRPr sz="11000" b="0">
                <a:solidFill>
                  <a:schemeClr val="accent1">
                    <a:lumMod val="60000"/>
                    <a:lumOff val="40000"/>
                  </a:schemeClr>
                </a:solidFill>
                <a:latin typeface="Arial"/>
                <a:cs typeface="Arial"/>
              </a:defRPr>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CA"/>
              <a:t>Click to edit Master text styles</a:t>
            </a:r>
          </a:p>
        </p:txBody>
      </p:sp>
      <p:sp>
        <p:nvSpPr>
          <p:cNvPr id="4" name="Content Placeholder 3"/>
          <p:cNvSpPr>
            <a:spLocks noGrp="1"/>
          </p:cNvSpPr>
          <p:nvPr>
            <p:ph sz="half" idx="2"/>
          </p:nvPr>
        </p:nvSpPr>
        <p:spPr>
          <a:xfrm>
            <a:off x="2526660" y="10641617"/>
            <a:ext cx="17666208" cy="16302705"/>
          </a:xfrm>
        </p:spPr>
        <p:txBody>
          <a:bodyPr>
            <a:normAutofit/>
          </a:bodyPr>
          <a:lstStyle>
            <a:lvl1pPr>
              <a:spcBef>
                <a:spcPts val="7314"/>
              </a:spcBef>
              <a:defRPr sz="9100">
                <a:latin typeface="Arial"/>
                <a:cs typeface="Arial"/>
              </a:defRPr>
            </a:lvl1pPr>
            <a:lvl2pPr>
              <a:defRPr sz="8200">
                <a:latin typeface="Arial"/>
                <a:cs typeface="Arial"/>
              </a:defRPr>
            </a:lvl2pPr>
            <a:lvl3pPr>
              <a:defRPr sz="8200">
                <a:latin typeface="Arial"/>
                <a:cs typeface="Arial"/>
              </a:defRPr>
            </a:lvl3pPr>
            <a:lvl4pPr>
              <a:defRPr sz="8200">
                <a:latin typeface="Arial"/>
                <a:cs typeface="Arial"/>
              </a:defRPr>
            </a:lvl4pPr>
            <a:lvl5pPr>
              <a:defRPr sz="8200">
                <a:latin typeface="Arial"/>
                <a:cs typeface="Arial"/>
              </a:defRPr>
            </a:lvl5pPr>
            <a:lvl6pPr>
              <a:defRPr sz="7300"/>
            </a:lvl6pPr>
            <a:lvl7pPr>
              <a:defRPr sz="7300"/>
            </a:lvl7pPr>
            <a:lvl8pPr>
              <a:defRPr sz="7300"/>
            </a:lvl8pPr>
            <a:lvl9pPr>
              <a:defRPr sz="73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5" name="Text Placeholder 4"/>
          <p:cNvSpPr>
            <a:spLocks noGrp="1"/>
          </p:cNvSpPr>
          <p:nvPr>
            <p:ph type="body" sz="quarter" idx="3"/>
          </p:nvPr>
        </p:nvSpPr>
        <p:spPr>
          <a:xfrm>
            <a:off x="21854922" y="6587951"/>
            <a:ext cx="17666208" cy="3404021"/>
          </a:xfrm>
        </p:spPr>
        <p:txBody>
          <a:bodyPr anchor="b">
            <a:noAutofit/>
          </a:bodyPr>
          <a:lstStyle>
            <a:lvl1pPr marL="0" indent="0" algn="ctr">
              <a:spcBef>
                <a:spcPts val="0"/>
              </a:spcBef>
              <a:buNone/>
              <a:defRPr sz="11000" b="0">
                <a:solidFill>
                  <a:schemeClr val="accent1">
                    <a:lumMod val="60000"/>
                    <a:lumOff val="40000"/>
                  </a:schemeClr>
                </a:solidFill>
                <a:latin typeface="Arial"/>
                <a:cs typeface="Arial"/>
              </a:defRPr>
            </a:lvl1pPr>
            <a:lvl2pPr marL="2090044" indent="0">
              <a:buNone/>
              <a:defRPr sz="9100" b="1"/>
            </a:lvl2pPr>
            <a:lvl3pPr marL="4180088" indent="0">
              <a:buNone/>
              <a:defRPr sz="8200" b="1"/>
            </a:lvl3pPr>
            <a:lvl4pPr marL="6270132" indent="0">
              <a:buNone/>
              <a:defRPr sz="7300" b="1"/>
            </a:lvl4pPr>
            <a:lvl5pPr marL="8360176" indent="0">
              <a:buNone/>
              <a:defRPr sz="7300" b="1"/>
            </a:lvl5pPr>
            <a:lvl6pPr marL="10450220" indent="0">
              <a:buNone/>
              <a:defRPr sz="7300" b="1"/>
            </a:lvl6pPr>
            <a:lvl7pPr marL="12540264" indent="0">
              <a:buNone/>
              <a:defRPr sz="7300" b="1"/>
            </a:lvl7pPr>
            <a:lvl8pPr marL="14630309" indent="0">
              <a:buNone/>
              <a:defRPr sz="7300" b="1"/>
            </a:lvl8pPr>
            <a:lvl9pPr marL="16720353" indent="0">
              <a:buNone/>
              <a:defRPr sz="7300" b="1"/>
            </a:lvl9pPr>
          </a:lstStyle>
          <a:p>
            <a:pPr lvl="0"/>
            <a:r>
              <a:rPr lang="en-CA"/>
              <a:t>Click to edit Master text styles</a:t>
            </a:r>
          </a:p>
        </p:txBody>
      </p:sp>
      <p:sp>
        <p:nvSpPr>
          <p:cNvPr id="6" name="Content Placeholder 5"/>
          <p:cNvSpPr>
            <a:spLocks noGrp="1"/>
          </p:cNvSpPr>
          <p:nvPr>
            <p:ph sz="quarter" idx="4"/>
          </p:nvPr>
        </p:nvSpPr>
        <p:spPr>
          <a:xfrm>
            <a:off x="21854922" y="10641617"/>
            <a:ext cx="17666208" cy="16302705"/>
          </a:xfrm>
        </p:spPr>
        <p:txBody>
          <a:bodyPr>
            <a:normAutofit/>
          </a:bodyPr>
          <a:lstStyle>
            <a:lvl1pPr>
              <a:spcBef>
                <a:spcPts val="7314"/>
              </a:spcBef>
              <a:defRPr sz="9100">
                <a:latin typeface="Arial"/>
                <a:cs typeface="Arial"/>
              </a:defRPr>
            </a:lvl1pPr>
            <a:lvl2pPr>
              <a:defRPr sz="8200">
                <a:latin typeface="Arial"/>
                <a:cs typeface="Arial"/>
              </a:defRPr>
            </a:lvl2pPr>
            <a:lvl3pPr>
              <a:defRPr sz="8200">
                <a:latin typeface="Arial"/>
                <a:cs typeface="Arial"/>
              </a:defRPr>
            </a:lvl3pPr>
            <a:lvl4pPr>
              <a:defRPr sz="8200">
                <a:latin typeface="Arial"/>
                <a:cs typeface="Arial"/>
              </a:defRPr>
            </a:lvl4pPr>
            <a:lvl5pPr>
              <a:defRPr sz="8200">
                <a:latin typeface="Arial"/>
                <a:cs typeface="Arial"/>
              </a:defRPr>
            </a:lvl5pPr>
            <a:lvl6pPr>
              <a:defRPr sz="7300"/>
            </a:lvl6pPr>
            <a:lvl7pPr>
              <a:defRPr sz="7300"/>
            </a:lvl7pPr>
            <a:lvl8pPr>
              <a:defRPr sz="7300"/>
            </a:lvl8pPr>
            <a:lvl9pPr>
              <a:defRPr sz="73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fld id="{B12DFEE3-FD4E-4B74-979C-F71611A3864E}"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26667" y="489378"/>
            <a:ext cx="36994465" cy="4346787"/>
          </a:xfrm>
        </p:spPr>
        <p:txBody>
          <a:bodyPr/>
          <a:lstStyle>
            <a:lvl1pPr>
              <a:defRPr sz="20100" b="1">
                <a:latin typeface="Arial"/>
                <a:cs typeface="Arial"/>
              </a:defRPr>
            </a:lvl1pPr>
          </a:lstStyle>
          <a:p>
            <a:r>
              <a:rPr lang="en-CA"/>
              <a:t>Click to edit Master title style</a:t>
            </a:r>
            <a:endParaRPr dirty="0"/>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fld id="{D270C630-285A-4872-8296-9AE06824349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fld id="{D92FDDDE-CCA6-4D33-A682-2E1E525674D0}"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53635" y="2773820"/>
            <a:ext cx="17666208" cy="5267960"/>
          </a:xfrm>
        </p:spPr>
        <p:txBody>
          <a:bodyPr/>
          <a:lstStyle>
            <a:lvl1pPr algn="ctr">
              <a:defRPr sz="16500" b="0">
                <a:latin typeface="Arial"/>
                <a:cs typeface="Arial"/>
              </a:defRPr>
            </a:lvl1pPr>
          </a:lstStyle>
          <a:p>
            <a:r>
              <a:rPr lang="en-CA"/>
              <a:t>Click to edit Master title style</a:t>
            </a:r>
            <a:endParaRPr dirty="0"/>
          </a:p>
        </p:txBody>
      </p:sp>
      <p:sp>
        <p:nvSpPr>
          <p:cNvPr id="3" name="Content Placeholder 2"/>
          <p:cNvSpPr>
            <a:spLocks noGrp="1"/>
          </p:cNvSpPr>
          <p:nvPr>
            <p:ph idx="1"/>
          </p:nvPr>
        </p:nvSpPr>
        <p:spPr>
          <a:xfrm>
            <a:off x="21816990" y="1669627"/>
            <a:ext cx="17666208" cy="25274693"/>
          </a:xfrm>
        </p:spPr>
        <p:txBody>
          <a:bodyPr>
            <a:normAutofit/>
          </a:bodyPr>
          <a:lstStyle>
            <a:lvl1pPr>
              <a:spcBef>
                <a:spcPts val="9143"/>
              </a:spcBef>
              <a:defRPr sz="10100">
                <a:latin typeface="Arial"/>
                <a:cs typeface="Arial"/>
              </a:defRPr>
            </a:lvl1pPr>
            <a:lvl2pPr>
              <a:defRPr sz="9100">
                <a:latin typeface="Arial"/>
                <a:cs typeface="Arial"/>
              </a:defRPr>
            </a:lvl2pPr>
            <a:lvl3pPr>
              <a:defRPr sz="8200">
                <a:latin typeface="Arial"/>
                <a:cs typeface="Arial"/>
              </a:defRPr>
            </a:lvl3pPr>
            <a:lvl4pPr>
              <a:defRPr sz="8200">
                <a:latin typeface="Arial"/>
                <a:cs typeface="Arial"/>
              </a:defRPr>
            </a:lvl4pPr>
            <a:lvl5pPr>
              <a:defRPr sz="8200">
                <a:latin typeface="Arial"/>
                <a:cs typeface="Arial"/>
              </a:defRPr>
            </a:lvl5pPr>
            <a:lvl6pPr>
              <a:defRPr sz="9100"/>
            </a:lvl6pPr>
            <a:lvl7pPr>
              <a:defRPr sz="9100"/>
            </a:lvl7pPr>
            <a:lvl8pPr>
              <a:defRPr sz="9100"/>
            </a:lvl8pPr>
            <a:lvl9pPr>
              <a:defRPr sz="9100"/>
            </a:lvl9p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dirty="0"/>
          </a:p>
        </p:txBody>
      </p:sp>
      <p:sp>
        <p:nvSpPr>
          <p:cNvPr id="4" name="Text Placeholder 3"/>
          <p:cNvSpPr>
            <a:spLocks noGrp="1"/>
          </p:cNvSpPr>
          <p:nvPr>
            <p:ph type="body" sz="half" idx="2"/>
          </p:nvPr>
        </p:nvSpPr>
        <p:spPr>
          <a:xfrm>
            <a:off x="2453635" y="8104947"/>
            <a:ext cx="17666208" cy="16864689"/>
          </a:xfrm>
        </p:spPr>
        <p:txBody>
          <a:bodyPr>
            <a:normAutofit/>
          </a:bodyPr>
          <a:lstStyle>
            <a:lvl1pPr marL="0" indent="0" algn="ctr">
              <a:buNone/>
              <a:defRPr sz="8200">
                <a:latin typeface="Arial"/>
                <a:cs typeface="Arial"/>
              </a:defRPr>
            </a:lvl1pPr>
            <a:lvl2pPr marL="2090044" indent="0">
              <a:buNone/>
              <a:defRPr sz="5500"/>
            </a:lvl2pPr>
            <a:lvl3pPr marL="4180088" indent="0">
              <a:buNone/>
              <a:defRPr sz="4600"/>
            </a:lvl3pPr>
            <a:lvl4pPr marL="6270132" indent="0">
              <a:buNone/>
              <a:defRPr sz="4100"/>
            </a:lvl4pPr>
            <a:lvl5pPr marL="8360176" indent="0">
              <a:buNone/>
              <a:defRPr sz="4100"/>
            </a:lvl5pPr>
            <a:lvl6pPr marL="10450220" indent="0">
              <a:buNone/>
              <a:defRPr sz="4100"/>
            </a:lvl6pPr>
            <a:lvl7pPr marL="12540264" indent="0">
              <a:buNone/>
              <a:defRPr sz="4100"/>
            </a:lvl7pPr>
            <a:lvl8pPr marL="14630309" indent="0">
              <a:buNone/>
              <a:defRPr sz="4100"/>
            </a:lvl8pPr>
            <a:lvl9pPr marL="16720353" indent="0">
              <a:buNone/>
              <a:defRPr sz="4100"/>
            </a:lvl9pPr>
          </a:lstStyle>
          <a:p>
            <a:pPr lvl="0"/>
            <a:r>
              <a:rPr lang="en-CA"/>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fld id="{055E67C7-399F-4995-BD5C-6234DDC968CE}"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2527300" y="488950"/>
            <a:ext cx="36993513" cy="4346575"/>
          </a:xfrm>
          <a:prstGeom prst="rect">
            <a:avLst/>
          </a:prstGeom>
          <a:noFill/>
          <a:ln w="9525">
            <a:noFill/>
            <a:miter lim="800000"/>
            <a:headEnd/>
            <a:tailEnd/>
          </a:ln>
        </p:spPr>
        <p:txBody>
          <a:bodyPr vert="horz" wrap="square" lIns="418009" tIns="209004" rIns="418009" bIns="209004" numCol="1" anchor="b" anchorCtr="0" compatLnSpc="1">
            <a:prstTxWarp prst="textNoShape">
              <a:avLst/>
            </a:prstTxWarp>
          </a:bodyPr>
          <a:lstStyle/>
          <a:p>
            <a:pPr lvl="0"/>
            <a:r>
              <a:rPr lang="en-CA"/>
              <a:t>Click to edit Master title style</a:t>
            </a:r>
            <a:endParaRPr lang="en-US"/>
          </a:p>
        </p:txBody>
      </p:sp>
      <p:sp>
        <p:nvSpPr>
          <p:cNvPr id="1027" name="Text Placeholder 2"/>
          <p:cNvSpPr>
            <a:spLocks noGrp="1"/>
          </p:cNvSpPr>
          <p:nvPr>
            <p:ph type="body" idx="1"/>
          </p:nvPr>
        </p:nvSpPr>
        <p:spPr bwMode="auto">
          <a:xfrm>
            <a:off x="2527300" y="5527675"/>
            <a:ext cx="36993513" cy="21416963"/>
          </a:xfrm>
          <a:prstGeom prst="rect">
            <a:avLst/>
          </a:prstGeom>
          <a:noFill/>
          <a:ln w="9525">
            <a:noFill/>
            <a:miter lim="800000"/>
            <a:headEnd/>
            <a:tailEnd/>
          </a:ln>
        </p:spPr>
        <p:txBody>
          <a:bodyPr vert="horz" wrap="square" lIns="418009" tIns="209004" rIns="418009" bIns="209004" numCol="1" anchor="t" anchorCtr="0" compatLnSpc="1">
            <a:prstTxWarp prst="textNoShape">
              <a:avLst/>
            </a:prstTxWarp>
          </a:bodyPr>
          <a:lstStyle/>
          <a:p>
            <a:pPr lvl="0"/>
            <a:r>
              <a:rPr lang="en-CA"/>
              <a:t>Click to edit Master text styles</a:t>
            </a:r>
          </a:p>
          <a:p>
            <a:pPr lvl="1"/>
            <a:r>
              <a:rPr lang="en-CA"/>
              <a:t>Second level</a:t>
            </a:r>
          </a:p>
          <a:p>
            <a:pPr lvl="2"/>
            <a:r>
              <a:rPr lang="en-CA"/>
              <a:t>Third level</a:t>
            </a:r>
          </a:p>
          <a:p>
            <a:pPr lvl="3"/>
            <a:r>
              <a:rPr lang="en-CA"/>
              <a:t>Fourth level</a:t>
            </a:r>
          </a:p>
          <a:p>
            <a:pPr lvl="4"/>
            <a:r>
              <a:rPr lang="en-CA"/>
              <a:t>Fifth level</a:t>
            </a:r>
            <a:endParaRPr lang="en-US"/>
          </a:p>
        </p:txBody>
      </p:sp>
      <p:sp>
        <p:nvSpPr>
          <p:cNvPr id="4" name="Date Placeholder 3"/>
          <p:cNvSpPr>
            <a:spLocks noGrp="1"/>
          </p:cNvSpPr>
          <p:nvPr>
            <p:ph type="dt" sz="half" idx="2"/>
          </p:nvPr>
        </p:nvSpPr>
        <p:spPr>
          <a:xfrm>
            <a:off x="25895300" y="28448000"/>
            <a:ext cx="9813925" cy="1655763"/>
          </a:xfrm>
          <a:prstGeom prst="rect">
            <a:avLst/>
          </a:prstGeom>
        </p:spPr>
        <p:txBody>
          <a:bodyPr vert="horz" lIns="418009" tIns="209004" rIns="418009" bIns="209004" rtlCol="0" anchor="ctr"/>
          <a:lstStyle>
            <a:lvl1pPr algn="r">
              <a:defRPr sz="5500">
                <a:solidFill>
                  <a:schemeClr val="bg1"/>
                </a:solidFill>
                <a:latin typeface="Times New Roman" charset="0"/>
                <a:ea typeface="ＭＳ Ｐゴシック" charset="-128"/>
                <a:cs typeface="ＭＳ Ｐゴシック" charset="-128"/>
              </a:defRPr>
            </a:lvl1pPr>
          </a:lstStyle>
          <a:p>
            <a:pPr>
              <a:defRPr/>
            </a:pPr>
            <a:endParaRPr lang="en-US"/>
          </a:p>
        </p:txBody>
      </p:sp>
      <p:sp>
        <p:nvSpPr>
          <p:cNvPr id="5" name="Footer Placeholder 4"/>
          <p:cNvSpPr>
            <a:spLocks noGrp="1"/>
          </p:cNvSpPr>
          <p:nvPr>
            <p:ph type="ftr" sz="quarter" idx="3"/>
          </p:nvPr>
        </p:nvSpPr>
        <p:spPr>
          <a:xfrm>
            <a:off x="1219200" y="28448000"/>
            <a:ext cx="22266275" cy="1655763"/>
          </a:xfrm>
          <a:prstGeom prst="rect">
            <a:avLst/>
          </a:prstGeom>
        </p:spPr>
        <p:txBody>
          <a:bodyPr vert="horz" lIns="418009" tIns="209004" rIns="418009" bIns="209004" rtlCol="0" anchor="ctr"/>
          <a:lstStyle>
            <a:lvl1pPr algn="l">
              <a:defRPr sz="5500">
                <a:solidFill>
                  <a:schemeClr val="bg1"/>
                </a:solidFill>
                <a:latin typeface="Times New Roman" charset="0"/>
                <a:ea typeface="ＭＳ Ｐゴシック" charset="-128"/>
                <a:cs typeface="ＭＳ Ｐゴシック" charset="-128"/>
              </a:defRPr>
            </a:lvl1pPr>
          </a:lstStyle>
          <a:p>
            <a:pPr>
              <a:defRPr/>
            </a:pPr>
            <a:endParaRPr lang="en-US"/>
          </a:p>
        </p:txBody>
      </p:sp>
      <p:sp>
        <p:nvSpPr>
          <p:cNvPr id="6" name="Slide Number Placeholder 5"/>
          <p:cNvSpPr>
            <a:spLocks noGrp="1"/>
          </p:cNvSpPr>
          <p:nvPr>
            <p:ph type="sldNum" sz="quarter" idx="4"/>
          </p:nvPr>
        </p:nvSpPr>
        <p:spPr>
          <a:xfrm>
            <a:off x="36329938" y="28448000"/>
            <a:ext cx="4556125" cy="1655763"/>
          </a:xfrm>
          <a:prstGeom prst="rect">
            <a:avLst/>
          </a:prstGeom>
        </p:spPr>
        <p:txBody>
          <a:bodyPr vert="horz" wrap="square" lIns="418009" tIns="209004" rIns="418009" bIns="209004" numCol="1" anchor="ctr" anchorCtr="0" compatLnSpc="1">
            <a:prstTxWarp prst="textNoShape">
              <a:avLst/>
            </a:prstTxWarp>
          </a:bodyPr>
          <a:lstStyle>
            <a:lvl1pPr algn="r">
              <a:defRPr sz="16500">
                <a:solidFill>
                  <a:schemeClr val="bg1"/>
                </a:solidFill>
              </a:defRPr>
            </a:lvl1pPr>
          </a:lstStyle>
          <a:p>
            <a:fld id="{451AEF20-9161-46B2-8747-B3A55196CEDC}"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803" r:id="rId1"/>
    <p:sldLayoutId id="2147483791" r:id="rId2"/>
    <p:sldLayoutId id="2147483792" r:id="rId3"/>
    <p:sldLayoutId id="2147483804" r:id="rId4"/>
    <p:sldLayoutId id="2147483793" r:id="rId5"/>
    <p:sldLayoutId id="2147483794" r:id="rId6"/>
    <p:sldLayoutId id="2147483795" r:id="rId7"/>
    <p:sldLayoutId id="2147483796" r:id="rId8"/>
    <p:sldLayoutId id="2147483797" r:id="rId9"/>
    <p:sldLayoutId id="2147483798" r:id="rId10"/>
    <p:sldLayoutId id="2147483799" r:id="rId11"/>
    <p:sldLayoutId id="2147483800" r:id="rId12"/>
    <p:sldLayoutId id="2147483801" r:id="rId13"/>
    <p:sldLayoutId id="2147483802" r:id="rId14"/>
  </p:sldLayoutIdLst>
  <p:txStyles>
    <p:titleStyle>
      <a:lvl1pPr algn="ctr" rtl="0" eaLnBrk="0" fontAlgn="base" hangingPunct="0">
        <a:spcBef>
          <a:spcPct val="0"/>
        </a:spcBef>
        <a:spcAft>
          <a:spcPct val="0"/>
        </a:spcAft>
        <a:defRPr sz="20100" b="1" kern="1200">
          <a:solidFill>
            <a:srgbClr val="0F3661"/>
          </a:solidFill>
          <a:latin typeface="Arial"/>
          <a:ea typeface="MS PGothic" pitchFamily="34" charset="-128"/>
          <a:cs typeface="Arial"/>
        </a:defRPr>
      </a:lvl1pPr>
      <a:lvl2pPr algn="ctr" rtl="0" eaLnBrk="0" fontAlgn="base" hangingPunct="0">
        <a:spcBef>
          <a:spcPct val="0"/>
        </a:spcBef>
        <a:spcAft>
          <a:spcPct val="0"/>
        </a:spcAft>
        <a:defRPr sz="20100" b="1">
          <a:solidFill>
            <a:srgbClr val="0F3661"/>
          </a:solidFill>
          <a:latin typeface="Arial" charset="0"/>
          <a:ea typeface="MS PGothic" pitchFamily="34" charset="-128"/>
          <a:cs typeface="ＭＳ Ｐゴシック" pitchFamily="-65" charset="-128"/>
        </a:defRPr>
      </a:lvl2pPr>
      <a:lvl3pPr algn="ctr" rtl="0" eaLnBrk="0" fontAlgn="base" hangingPunct="0">
        <a:spcBef>
          <a:spcPct val="0"/>
        </a:spcBef>
        <a:spcAft>
          <a:spcPct val="0"/>
        </a:spcAft>
        <a:defRPr sz="20100" b="1">
          <a:solidFill>
            <a:srgbClr val="0F3661"/>
          </a:solidFill>
          <a:latin typeface="Arial" charset="0"/>
          <a:ea typeface="MS PGothic" pitchFamily="34" charset="-128"/>
          <a:cs typeface="ＭＳ Ｐゴシック" pitchFamily="-65" charset="-128"/>
        </a:defRPr>
      </a:lvl3pPr>
      <a:lvl4pPr algn="ctr" rtl="0" eaLnBrk="0" fontAlgn="base" hangingPunct="0">
        <a:spcBef>
          <a:spcPct val="0"/>
        </a:spcBef>
        <a:spcAft>
          <a:spcPct val="0"/>
        </a:spcAft>
        <a:defRPr sz="20100" b="1">
          <a:solidFill>
            <a:srgbClr val="0F3661"/>
          </a:solidFill>
          <a:latin typeface="Arial" charset="0"/>
          <a:ea typeface="MS PGothic" pitchFamily="34" charset="-128"/>
          <a:cs typeface="ＭＳ Ｐゴシック" pitchFamily="-65" charset="-128"/>
        </a:defRPr>
      </a:lvl4pPr>
      <a:lvl5pPr algn="ctr" rtl="0" eaLnBrk="0" fontAlgn="base" hangingPunct="0">
        <a:spcBef>
          <a:spcPct val="0"/>
        </a:spcBef>
        <a:spcAft>
          <a:spcPct val="0"/>
        </a:spcAft>
        <a:defRPr sz="20100" b="1">
          <a:solidFill>
            <a:srgbClr val="0F3661"/>
          </a:solidFill>
          <a:latin typeface="Arial" charset="0"/>
          <a:ea typeface="MS PGothic" pitchFamily="34" charset="-128"/>
          <a:cs typeface="ＭＳ Ｐゴシック" pitchFamily="-65" charset="-128"/>
        </a:defRPr>
      </a:lvl5pPr>
      <a:lvl6pPr marL="2090044" algn="ctr" rtl="0" eaLnBrk="1" fontAlgn="base" hangingPunct="1">
        <a:spcBef>
          <a:spcPct val="0"/>
        </a:spcBef>
        <a:spcAft>
          <a:spcPct val="0"/>
        </a:spcAft>
        <a:defRPr sz="21000">
          <a:solidFill>
            <a:schemeClr val="accent1"/>
          </a:solidFill>
          <a:latin typeface="News Gothic MT" pitchFamily="-65" charset="0"/>
          <a:ea typeface="ＭＳ Ｐゴシック" pitchFamily="-65" charset="-128"/>
          <a:cs typeface="ＭＳ Ｐゴシック" pitchFamily="-65" charset="-128"/>
        </a:defRPr>
      </a:lvl6pPr>
      <a:lvl7pPr marL="4180088" algn="ctr" rtl="0" eaLnBrk="1" fontAlgn="base" hangingPunct="1">
        <a:spcBef>
          <a:spcPct val="0"/>
        </a:spcBef>
        <a:spcAft>
          <a:spcPct val="0"/>
        </a:spcAft>
        <a:defRPr sz="21000">
          <a:solidFill>
            <a:schemeClr val="accent1"/>
          </a:solidFill>
          <a:latin typeface="News Gothic MT" pitchFamily="-65" charset="0"/>
          <a:ea typeface="ＭＳ Ｐゴシック" pitchFamily="-65" charset="-128"/>
          <a:cs typeface="ＭＳ Ｐゴシック" pitchFamily="-65" charset="-128"/>
        </a:defRPr>
      </a:lvl7pPr>
      <a:lvl8pPr marL="6270132" algn="ctr" rtl="0" eaLnBrk="1" fontAlgn="base" hangingPunct="1">
        <a:spcBef>
          <a:spcPct val="0"/>
        </a:spcBef>
        <a:spcAft>
          <a:spcPct val="0"/>
        </a:spcAft>
        <a:defRPr sz="21000">
          <a:solidFill>
            <a:schemeClr val="accent1"/>
          </a:solidFill>
          <a:latin typeface="News Gothic MT" pitchFamily="-65" charset="0"/>
          <a:ea typeface="ＭＳ Ｐゴシック" pitchFamily="-65" charset="-128"/>
          <a:cs typeface="ＭＳ Ｐゴシック" pitchFamily="-65" charset="-128"/>
        </a:defRPr>
      </a:lvl8pPr>
      <a:lvl9pPr marL="8360176" algn="ctr" rtl="0" eaLnBrk="1" fontAlgn="base" hangingPunct="1">
        <a:spcBef>
          <a:spcPct val="0"/>
        </a:spcBef>
        <a:spcAft>
          <a:spcPct val="0"/>
        </a:spcAft>
        <a:defRPr sz="21000">
          <a:solidFill>
            <a:schemeClr val="accent1"/>
          </a:solidFill>
          <a:latin typeface="News Gothic MT" pitchFamily="-65" charset="0"/>
          <a:ea typeface="ＭＳ Ｐゴシック" pitchFamily="-65" charset="-128"/>
          <a:cs typeface="ＭＳ Ｐゴシック" pitchFamily="-65" charset="-128"/>
        </a:defRPr>
      </a:lvl9pPr>
    </p:titleStyle>
    <p:bodyStyle>
      <a:lvl1pPr marL="1566863" indent="-1566863" algn="l" rtl="0" eaLnBrk="0" fontAlgn="base" hangingPunct="0">
        <a:spcBef>
          <a:spcPts val="9138"/>
        </a:spcBef>
        <a:spcAft>
          <a:spcPct val="0"/>
        </a:spcAft>
        <a:buClr>
          <a:srgbClr val="0F3661"/>
        </a:buClr>
        <a:buSzPct val="110000"/>
        <a:buFont typeface="Arial" pitchFamily="34" charset="0"/>
        <a:buChar char="•"/>
        <a:defRPr sz="11000" kern="1200">
          <a:solidFill>
            <a:srgbClr val="09213B"/>
          </a:solidFill>
          <a:latin typeface="Arial"/>
          <a:ea typeface="MS PGothic" pitchFamily="34" charset="-128"/>
          <a:cs typeface="Arial"/>
        </a:defRPr>
      </a:lvl1pPr>
      <a:lvl2pPr marL="3163888" indent="-1566863" algn="l" rtl="0" eaLnBrk="0" fontAlgn="base" hangingPunct="0">
        <a:spcBef>
          <a:spcPts val="2738"/>
        </a:spcBef>
        <a:spcAft>
          <a:spcPct val="0"/>
        </a:spcAft>
        <a:buClr>
          <a:srgbClr val="990099"/>
        </a:buClr>
        <a:buSzPct val="110000"/>
        <a:buFont typeface="Arial" pitchFamily="34" charset="0"/>
        <a:buChar char="•"/>
        <a:defRPr sz="10100" kern="1200">
          <a:solidFill>
            <a:srgbClr val="09213B"/>
          </a:solidFill>
          <a:latin typeface="Arial"/>
          <a:ea typeface="MS PGothic" pitchFamily="34" charset="-128"/>
          <a:cs typeface="Arial"/>
        </a:defRPr>
      </a:lvl2pPr>
      <a:lvl3pPr marL="4702175" indent="-1566863" algn="l" rtl="0" eaLnBrk="0" fontAlgn="base" hangingPunct="0">
        <a:spcBef>
          <a:spcPts val="2738"/>
        </a:spcBef>
        <a:spcAft>
          <a:spcPct val="0"/>
        </a:spcAft>
        <a:buClr>
          <a:srgbClr val="0F3661"/>
        </a:buClr>
        <a:buSzPct val="110000"/>
        <a:buFont typeface="Arial" pitchFamily="34" charset="0"/>
        <a:buChar char="•"/>
        <a:defRPr sz="9100" kern="1200">
          <a:solidFill>
            <a:srgbClr val="09213B"/>
          </a:solidFill>
          <a:latin typeface="Arial"/>
          <a:ea typeface="MS PGothic" pitchFamily="34" charset="-128"/>
          <a:cs typeface="Arial"/>
        </a:defRPr>
      </a:lvl3pPr>
      <a:lvl4pPr marL="5732463" indent="-1304925" algn="l" rtl="0" eaLnBrk="0" fontAlgn="base" hangingPunct="0">
        <a:spcBef>
          <a:spcPts val="2738"/>
        </a:spcBef>
        <a:spcAft>
          <a:spcPct val="0"/>
        </a:spcAft>
        <a:buClr>
          <a:srgbClr val="0F3661"/>
        </a:buClr>
        <a:buSzPct val="110000"/>
        <a:buFont typeface="Arial" pitchFamily="34" charset="0"/>
        <a:buChar char="•"/>
        <a:defRPr kern="1200">
          <a:solidFill>
            <a:srgbClr val="09213B"/>
          </a:solidFill>
          <a:latin typeface="Arial"/>
          <a:ea typeface="MS PGothic" pitchFamily="34" charset="-128"/>
          <a:cs typeface="Arial"/>
        </a:defRPr>
      </a:lvl4pPr>
      <a:lvl5pPr marL="7081838" indent="-1304925" algn="l" rtl="0" eaLnBrk="0" fontAlgn="base" hangingPunct="0">
        <a:spcBef>
          <a:spcPts val="2738"/>
        </a:spcBef>
        <a:spcAft>
          <a:spcPct val="0"/>
        </a:spcAft>
        <a:buClr>
          <a:srgbClr val="0F3661"/>
        </a:buClr>
        <a:buSzPct val="110000"/>
        <a:buFont typeface="Arial" pitchFamily="34" charset="0"/>
        <a:buChar char="•"/>
        <a:defRPr kern="1200">
          <a:solidFill>
            <a:srgbClr val="09213B"/>
          </a:solidFill>
          <a:latin typeface="Arial"/>
          <a:ea typeface="MS PGothic" pitchFamily="34" charset="-128"/>
          <a:cs typeface="Arial"/>
        </a:defRPr>
      </a:lvl5pPr>
      <a:lvl6pPr marL="11495242"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6pPr>
      <a:lvl7pPr marL="13585287"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7pPr>
      <a:lvl8pPr marL="15675331"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8pPr>
      <a:lvl9pPr marL="17765375" indent="-1045022" algn="l" defTabSz="4180088" rtl="0" eaLnBrk="1" latinLnBrk="0" hangingPunct="1">
        <a:spcBef>
          <a:spcPct val="20000"/>
        </a:spcBef>
        <a:buFont typeface="Arial" pitchFamily="34" charset="0"/>
        <a:buChar char="•"/>
        <a:defRPr sz="9100" kern="1200">
          <a:solidFill>
            <a:schemeClr val="tx1"/>
          </a:solidFill>
          <a:latin typeface="+mn-lt"/>
          <a:ea typeface="+mn-ea"/>
          <a:cs typeface="+mn-cs"/>
        </a:defRPr>
      </a:lvl9pPr>
    </p:bodyStyle>
    <p:otherStyle>
      <a:defPPr>
        <a:defRPr/>
      </a:defPPr>
      <a:lvl1pPr marL="0" algn="l" defTabSz="4180088" rtl="0" eaLnBrk="1" latinLnBrk="0" hangingPunct="1">
        <a:defRPr sz="8200" kern="1200">
          <a:solidFill>
            <a:schemeClr val="tx1"/>
          </a:solidFill>
          <a:latin typeface="+mn-lt"/>
          <a:ea typeface="+mn-ea"/>
          <a:cs typeface="+mn-cs"/>
        </a:defRPr>
      </a:lvl1pPr>
      <a:lvl2pPr marL="2090044" algn="l" defTabSz="4180088" rtl="0" eaLnBrk="1" latinLnBrk="0" hangingPunct="1">
        <a:defRPr sz="8200" kern="1200">
          <a:solidFill>
            <a:schemeClr val="tx1"/>
          </a:solidFill>
          <a:latin typeface="+mn-lt"/>
          <a:ea typeface="+mn-ea"/>
          <a:cs typeface="+mn-cs"/>
        </a:defRPr>
      </a:lvl2pPr>
      <a:lvl3pPr marL="4180088" algn="l" defTabSz="4180088" rtl="0" eaLnBrk="1" latinLnBrk="0" hangingPunct="1">
        <a:defRPr sz="8200" kern="1200">
          <a:solidFill>
            <a:schemeClr val="tx1"/>
          </a:solidFill>
          <a:latin typeface="+mn-lt"/>
          <a:ea typeface="+mn-ea"/>
          <a:cs typeface="+mn-cs"/>
        </a:defRPr>
      </a:lvl3pPr>
      <a:lvl4pPr marL="6270132" algn="l" defTabSz="4180088" rtl="0" eaLnBrk="1" latinLnBrk="0" hangingPunct="1">
        <a:defRPr sz="8200" kern="1200">
          <a:solidFill>
            <a:schemeClr val="tx1"/>
          </a:solidFill>
          <a:latin typeface="+mn-lt"/>
          <a:ea typeface="+mn-ea"/>
          <a:cs typeface="+mn-cs"/>
        </a:defRPr>
      </a:lvl4pPr>
      <a:lvl5pPr marL="8360176" algn="l" defTabSz="4180088" rtl="0" eaLnBrk="1" latinLnBrk="0" hangingPunct="1">
        <a:defRPr sz="8200" kern="1200">
          <a:solidFill>
            <a:schemeClr val="tx1"/>
          </a:solidFill>
          <a:latin typeface="+mn-lt"/>
          <a:ea typeface="+mn-ea"/>
          <a:cs typeface="+mn-cs"/>
        </a:defRPr>
      </a:lvl5pPr>
      <a:lvl6pPr marL="10450220" algn="l" defTabSz="4180088" rtl="0" eaLnBrk="1" latinLnBrk="0" hangingPunct="1">
        <a:defRPr sz="8200" kern="1200">
          <a:solidFill>
            <a:schemeClr val="tx1"/>
          </a:solidFill>
          <a:latin typeface="+mn-lt"/>
          <a:ea typeface="+mn-ea"/>
          <a:cs typeface="+mn-cs"/>
        </a:defRPr>
      </a:lvl6pPr>
      <a:lvl7pPr marL="12540264" algn="l" defTabSz="4180088" rtl="0" eaLnBrk="1" latinLnBrk="0" hangingPunct="1">
        <a:defRPr sz="8200" kern="1200">
          <a:solidFill>
            <a:schemeClr val="tx1"/>
          </a:solidFill>
          <a:latin typeface="+mn-lt"/>
          <a:ea typeface="+mn-ea"/>
          <a:cs typeface="+mn-cs"/>
        </a:defRPr>
      </a:lvl7pPr>
      <a:lvl8pPr marL="14630309" algn="l" defTabSz="4180088" rtl="0" eaLnBrk="1" latinLnBrk="0" hangingPunct="1">
        <a:defRPr sz="8200" kern="1200">
          <a:solidFill>
            <a:schemeClr val="tx1"/>
          </a:solidFill>
          <a:latin typeface="+mn-lt"/>
          <a:ea typeface="+mn-ea"/>
          <a:cs typeface="+mn-cs"/>
        </a:defRPr>
      </a:lvl8pPr>
      <a:lvl9pPr marL="16720353" algn="l" defTabSz="4180088" rtl="0" eaLnBrk="1" latinLnBrk="0" hangingPunct="1">
        <a:defRPr sz="8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p:cNvSpPr/>
          <p:nvPr/>
        </p:nvSpPr>
        <p:spPr>
          <a:xfrm>
            <a:off x="0" y="0"/>
            <a:ext cx="42062400" cy="4978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highlight>
                <a:srgbClr val="FFFF00"/>
              </a:highlight>
            </a:endParaRPr>
          </a:p>
        </p:txBody>
      </p:sp>
      <p:sp>
        <p:nvSpPr>
          <p:cNvPr id="18436" name="Text Box 8"/>
          <p:cNvSpPr txBox="1">
            <a:spLocks noChangeArrowheads="1"/>
          </p:cNvSpPr>
          <p:nvPr/>
        </p:nvSpPr>
        <p:spPr bwMode="auto">
          <a:xfrm>
            <a:off x="13528675" y="18500725"/>
            <a:ext cx="185738" cy="460375"/>
          </a:xfrm>
          <a:prstGeom prst="rect">
            <a:avLst/>
          </a:prstGeom>
          <a:noFill/>
          <a:ln w="9525">
            <a:noFill/>
            <a:miter lim="800000"/>
            <a:headEnd/>
            <a:tailEnd/>
          </a:ln>
        </p:spPr>
        <p:txBody>
          <a:bodyPr wrap="none">
            <a:spAutoFit/>
          </a:bodyPr>
          <a:lstStyle/>
          <a:p>
            <a:pPr eaLnBrk="1" hangingPunct="1"/>
            <a:endParaRPr lang="en-US"/>
          </a:p>
        </p:txBody>
      </p:sp>
      <p:pic>
        <p:nvPicPr>
          <p:cNvPr id="18445" name="Picture 12" descr="InfMonoWord_Vert_CardOnTrans.eps"/>
          <p:cNvPicPr>
            <a:picLocks noChangeAspect="1"/>
          </p:cNvPicPr>
          <p:nvPr/>
        </p:nvPicPr>
        <p:blipFill>
          <a:blip r:embed="rId4"/>
          <a:srcRect/>
          <a:stretch>
            <a:fillRect/>
          </a:stretch>
        </p:blipFill>
        <p:spPr bwMode="auto">
          <a:xfrm>
            <a:off x="417378" y="200025"/>
            <a:ext cx="7632700" cy="4578350"/>
          </a:xfrm>
          <a:prstGeom prst="rect">
            <a:avLst/>
          </a:prstGeom>
          <a:noFill/>
          <a:ln w="9525">
            <a:noFill/>
            <a:miter lim="800000"/>
            <a:headEnd/>
            <a:tailEnd/>
          </a:ln>
        </p:spPr>
      </p:pic>
      <p:graphicFrame>
        <p:nvGraphicFramePr>
          <p:cNvPr id="18451" name="Object 20"/>
          <p:cNvGraphicFramePr>
            <a:graphicFrameLocks noChangeAspect="1"/>
          </p:cNvGraphicFramePr>
          <p:nvPr/>
        </p:nvGraphicFramePr>
        <p:xfrm>
          <a:off x="20974050" y="15462250"/>
          <a:ext cx="114300" cy="165100"/>
        </p:xfrm>
        <a:graphic>
          <a:graphicData uri="http://schemas.openxmlformats.org/presentationml/2006/ole">
            <mc:AlternateContent xmlns:mc="http://schemas.openxmlformats.org/markup-compatibility/2006">
              <mc:Choice xmlns:v="urn:schemas-microsoft-com:vml" Requires="v">
                <p:oleObj spid="_x0000_s18666" name="Equation" r:id="rId5" imgW="100440" imgH="155160" progId="Equation.3">
                  <p:embed/>
                </p:oleObj>
              </mc:Choice>
              <mc:Fallback>
                <p:oleObj name="Equation" r:id="rId5" imgW="100440" imgH="155160" progId="Equation.3">
                  <p:embed/>
                  <p:pic>
                    <p:nvPicPr>
                      <p:cNvPr id="0" name="Picture 13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74050" y="15462250"/>
                        <a:ext cx="114300" cy="1651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extBox 7"/>
          <p:cNvSpPr txBox="1"/>
          <p:nvPr/>
        </p:nvSpPr>
        <p:spPr>
          <a:xfrm>
            <a:off x="20277156" y="28956986"/>
            <a:ext cx="184666" cy="461665"/>
          </a:xfrm>
          <a:prstGeom prst="rect">
            <a:avLst/>
          </a:prstGeom>
          <a:noFill/>
        </p:spPr>
        <p:txBody>
          <a:bodyPr wrap="none" rtlCol="0">
            <a:spAutoFit/>
          </a:bodyPr>
          <a:lstStyle/>
          <a:p>
            <a:endParaRPr lang="en-US" dirty="0"/>
          </a:p>
        </p:txBody>
      </p:sp>
      <p:pic>
        <p:nvPicPr>
          <p:cNvPr id="16" name="Google Shape;126;p1">
            <a:extLst>
              <a:ext uri="{FF2B5EF4-FFF2-40B4-BE49-F238E27FC236}">
                <a16:creationId xmlns:a16="http://schemas.microsoft.com/office/drawing/2014/main" id="{E5EBFAB2-D5FA-B748-AE4F-51387666F00D}"/>
              </a:ext>
            </a:extLst>
          </p:cNvPr>
          <p:cNvPicPr preferRelativeResize="0"/>
          <p:nvPr/>
        </p:nvPicPr>
        <p:blipFill rotWithShape="1">
          <a:blip r:embed="rId7">
            <a:alphaModFix/>
          </a:blip>
          <a:srcRect/>
          <a:stretch/>
        </p:blipFill>
        <p:spPr>
          <a:xfrm>
            <a:off x="37354156" y="499858"/>
            <a:ext cx="4251264" cy="4072470"/>
          </a:xfrm>
          <a:prstGeom prst="rect">
            <a:avLst/>
          </a:prstGeom>
          <a:solidFill>
            <a:schemeClr val="accent4">
              <a:lumMod val="60000"/>
              <a:lumOff val="40000"/>
            </a:schemeClr>
          </a:solidFill>
          <a:ln>
            <a:noFill/>
          </a:ln>
        </p:spPr>
      </p:pic>
      <p:sp>
        <p:nvSpPr>
          <p:cNvPr id="2" name="Rectangle 1"/>
          <p:cNvSpPr/>
          <p:nvPr/>
        </p:nvSpPr>
        <p:spPr>
          <a:xfrm>
            <a:off x="25177898" y="19329991"/>
            <a:ext cx="3551274"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30433926" y="19329991"/>
            <a:ext cx="3551274"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39446790" y="19329991"/>
            <a:ext cx="1318851"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34195872" y="19329991"/>
            <a:ext cx="1318851"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8945944" y="19329991"/>
            <a:ext cx="1318851" cy="467832"/>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437" name="Text Box 22"/>
          <p:cNvSpPr txBox="1">
            <a:spLocks noChangeArrowheads="1"/>
          </p:cNvSpPr>
          <p:nvPr/>
        </p:nvSpPr>
        <p:spPr bwMode="auto">
          <a:xfrm>
            <a:off x="14014451" y="28688809"/>
            <a:ext cx="27490298" cy="2139047"/>
          </a:xfrm>
          <a:prstGeom prst="rect">
            <a:avLst/>
          </a:prstGeom>
          <a:noFill/>
          <a:ln w="127000">
            <a:noFill/>
            <a:miter lim="800000"/>
            <a:headEnd/>
            <a:tailEnd/>
          </a:ln>
        </p:spPr>
        <p:txBody>
          <a:bodyPr wrap="square">
            <a:spAutoFit/>
          </a:bodyPr>
          <a:lstStyle/>
          <a:p>
            <a:pPr eaLnBrk="1" hangingPunct="1"/>
            <a:r>
              <a:rPr lang="en-GB" b="1" dirty="0">
                <a:latin typeface="Arial" panose="020B0604020202020204" pitchFamily="34" charset="0"/>
                <a:cs typeface="Arial" pitchFamily="34" charset="0"/>
              </a:rPr>
              <a:t>Acknowledgements:</a:t>
            </a:r>
            <a:r>
              <a:rPr lang="en-CA" b="1" dirty="0">
                <a:latin typeface="Arial" panose="020B0604020202020204" pitchFamily="34" charset="0"/>
                <a:cs typeface="Arial" pitchFamily="34" charset="0"/>
              </a:rPr>
              <a:t> </a:t>
            </a:r>
            <a:r>
              <a:rPr lang="en-CA" dirty="0">
                <a:latin typeface="Arial" panose="020B0604020202020204" pitchFamily="34" charset="0"/>
                <a:cs typeface="Arial" pitchFamily="34" charset="0"/>
              </a:rPr>
              <a:t>This project was funded under the Summer Institutes in Biostatistics (SIBS) program of the National Heart, Lung, and Blood Institute grant # R25HL147236, with additional support from the Keck School of Medicine of USC, USC Norris Comprehensive Cancer Center grant # P30CA014089 </a:t>
            </a:r>
            <a:r>
              <a:rPr lang="en-US" dirty="0">
                <a:latin typeface="Arial" pitchFamily="34" charset="0"/>
                <a:cs typeface="Arial" pitchFamily="34" charset="0"/>
              </a:rPr>
              <a:t>and National Institute of Environmental Health Sciences Center, grant # 5P30ES07048.</a:t>
            </a:r>
          </a:p>
          <a:p>
            <a:pPr algn="ctr" eaLnBrk="1" hangingPunct="1"/>
            <a:endParaRPr lang="en-US" dirty="0">
              <a:latin typeface="Arial" pitchFamily="34" charset="0"/>
              <a:cs typeface="Arial" pitchFamily="34" charset="0"/>
            </a:endParaRPr>
          </a:p>
          <a:p>
            <a:pPr eaLnBrk="1" hangingPunct="1"/>
            <a:r>
              <a:rPr lang="en-US" b="1" dirty="0">
                <a:latin typeface="Arial" panose="020B0604020202020204" pitchFamily="34" charset="0"/>
                <a:cs typeface="Arial" pitchFamily="34" charset="0"/>
              </a:rPr>
              <a:t>Disclaimer: </a:t>
            </a:r>
            <a:r>
              <a:rPr lang="en-US" dirty="0">
                <a:latin typeface="Arial" panose="020B0604020202020204" pitchFamily="34" charset="0"/>
                <a:cs typeface="Arial" pitchFamily="34" charset="0"/>
              </a:rPr>
              <a:t>Note that the results on this poster are based on a dataset that includes only a non-representative sample from the actual Southern California Children’s Health Study. Hence, it is solely intended for instructional purposes and should not be used to draw definitive (and substantively meaningful) conclusions about actual study objectives. </a:t>
            </a:r>
            <a:endParaRPr lang="en-GB" dirty="0">
              <a:latin typeface="Arial" panose="020B0604020202020204" pitchFamily="34" charset="0"/>
              <a:cs typeface="Arial" pitchFamily="34" charset="0"/>
            </a:endParaRPr>
          </a:p>
          <a:p>
            <a:pPr marL="479425" eaLnBrk="1" hangingPunct="1"/>
            <a:endParaRPr lang="en-US" sz="800" b="1" dirty="0">
              <a:latin typeface="Arial" pitchFamily="34" charset="0"/>
            </a:endParaRPr>
          </a:p>
        </p:txBody>
      </p:sp>
      <p:grpSp>
        <p:nvGrpSpPr>
          <p:cNvPr id="29" name="Group 28">
            <a:extLst>
              <a:ext uri="{FF2B5EF4-FFF2-40B4-BE49-F238E27FC236}">
                <a16:creationId xmlns:a16="http://schemas.microsoft.com/office/drawing/2014/main" id="{38E9E753-FC43-FC4C-A408-B09BD7981D79}"/>
              </a:ext>
            </a:extLst>
          </p:cNvPr>
          <p:cNvGrpSpPr/>
          <p:nvPr/>
        </p:nvGrpSpPr>
        <p:grpSpPr>
          <a:xfrm>
            <a:off x="514106" y="17413963"/>
            <a:ext cx="13200307" cy="13230135"/>
            <a:chOff x="514106" y="17413963"/>
            <a:chExt cx="13200307" cy="13230135"/>
          </a:xfrm>
          <a:noFill/>
        </p:grpSpPr>
        <p:sp>
          <p:nvSpPr>
            <p:cNvPr id="25" name="Rounded Rectangle 24">
              <a:extLst>
                <a:ext uri="{FF2B5EF4-FFF2-40B4-BE49-F238E27FC236}">
                  <a16:creationId xmlns:a16="http://schemas.microsoft.com/office/drawing/2014/main" id="{00567BB7-800D-7D44-972B-D97256FA8E91}"/>
                </a:ext>
              </a:extLst>
            </p:cNvPr>
            <p:cNvSpPr/>
            <p:nvPr/>
          </p:nvSpPr>
          <p:spPr>
            <a:xfrm>
              <a:off x="514106" y="17413963"/>
              <a:ext cx="13200307" cy="13230135"/>
            </a:xfrm>
            <a:prstGeom prst="roundRect">
              <a:avLst>
                <a:gd name="adj" fmla="val 7564"/>
              </a:avLst>
            </a:prstGeom>
            <a:grp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33" name="Round Same Side Corner Rectangle 32">
              <a:extLst>
                <a:ext uri="{FF2B5EF4-FFF2-40B4-BE49-F238E27FC236}">
                  <a16:creationId xmlns:a16="http://schemas.microsoft.com/office/drawing/2014/main" id="{D3490761-9862-814C-B9BF-BE4A7CD18E08}"/>
                </a:ext>
              </a:extLst>
            </p:cNvPr>
            <p:cNvSpPr/>
            <p:nvPr/>
          </p:nvSpPr>
          <p:spPr>
            <a:xfrm>
              <a:off x="514106" y="17413963"/>
              <a:ext cx="13200307" cy="1414920"/>
            </a:xfrm>
            <a:prstGeom prst="round2SameRect">
              <a:avLst>
                <a:gd name="adj1" fmla="val 50000"/>
                <a:gd name="adj2" fmla="val 0"/>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METHODS</a:t>
              </a:r>
            </a:p>
          </p:txBody>
        </p:sp>
      </p:grpSp>
      <p:grpSp>
        <p:nvGrpSpPr>
          <p:cNvPr id="41" name="Group 40">
            <a:extLst>
              <a:ext uri="{FF2B5EF4-FFF2-40B4-BE49-F238E27FC236}">
                <a16:creationId xmlns:a16="http://schemas.microsoft.com/office/drawing/2014/main" id="{5D8F7295-9E99-5D45-8DD8-93BA2B29AA57}"/>
              </a:ext>
            </a:extLst>
          </p:cNvPr>
          <p:cNvGrpSpPr/>
          <p:nvPr/>
        </p:nvGrpSpPr>
        <p:grpSpPr>
          <a:xfrm>
            <a:off x="512514" y="11352157"/>
            <a:ext cx="13200307" cy="5612076"/>
            <a:chOff x="514106" y="5334223"/>
            <a:chExt cx="12085998" cy="5612076"/>
          </a:xfrm>
        </p:grpSpPr>
        <p:sp>
          <p:nvSpPr>
            <p:cNvPr id="42" name="Rounded Rectangle 41">
              <a:extLst>
                <a:ext uri="{FF2B5EF4-FFF2-40B4-BE49-F238E27FC236}">
                  <a16:creationId xmlns:a16="http://schemas.microsoft.com/office/drawing/2014/main" id="{D310E245-F756-E744-A576-4E8289B1BC8A}"/>
                </a:ext>
              </a:extLst>
            </p:cNvPr>
            <p:cNvSpPr/>
            <p:nvPr/>
          </p:nvSpPr>
          <p:spPr>
            <a:xfrm>
              <a:off x="514106" y="5334223"/>
              <a:ext cx="12085996" cy="5612076"/>
            </a:xfrm>
            <a:prstGeom prst="roundRect">
              <a:avLst>
                <a:gd name="adj" fmla="val 15063"/>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43" name="Round Same Side Corner Rectangle 42">
              <a:extLst>
                <a:ext uri="{FF2B5EF4-FFF2-40B4-BE49-F238E27FC236}">
                  <a16:creationId xmlns:a16="http://schemas.microsoft.com/office/drawing/2014/main" id="{B3C42C9D-0218-8D4B-B7AF-349A11238F67}"/>
                </a:ext>
              </a:extLst>
            </p:cNvPr>
            <p:cNvSpPr/>
            <p:nvPr/>
          </p:nvSpPr>
          <p:spPr>
            <a:xfrm>
              <a:off x="514107" y="5334223"/>
              <a:ext cx="12085997" cy="1414920"/>
            </a:xfrm>
            <a:prstGeom prst="round2SameRect">
              <a:avLst>
                <a:gd name="adj1" fmla="val 50000"/>
                <a:gd name="adj2" fmla="val 0"/>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OBJECTIVES</a:t>
              </a:r>
            </a:p>
          </p:txBody>
        </p:sp>
      </p:grpSp>
      <p:grpSp>
        <p:nvGrpSpPr>
          <p:cNvPr id="48" name="Group 47">
            <a:extLst>
              <a:ext uri="{FF2B5EF4-FFF2-40B4-BE49-F238E27FC236}">
                <a16:creationId xmlns:a16="http://schemas.microsoft.com/office/drawing/2014/main" id="{53311187-C1F6-5443-B6E3-C9C35B09FCA4}"/>
              </a:ext>
            </a:extLst>
          </p:cNvPr>
          <p:cNvGrpSpPr/>
          <p:nvPr/>
        </p:nvGrpSpPr>
        <p:grpSpPr>
          <a:xfrm>
            <a:off x="557649" y="5337469"/>
            <a:ext cx="13200307" cy="5612076"/>
            <a:chOff x="514106" y="5334223"/>
            <a:chExt cx="12085998" cy="5612076"/>
          </a:xfrm>
        </p:grpSpPr>
        <p:sp>
          <p:nvSpPr>
            <p:cNvPr id="49" name="Rounded Rectangle 48">
              <a:extLst>
                <a:ext uri="{FF2B5EF4-FFF2-40B4-BE49-F238E27FC236}">
                  <a16:creationId xmlns:a16="http://schemas.microsoft.com/office/drawing/2014/main" id="{C55D6079-B544-4F4C-8E7F-441BFC46169A}"/>
                </a:ext>
              </a:extLst>
            </p:cNvPr>
            <p:cNvSpPr/>
            <p:nvPr/>
          </p:nvSpPr>
          <p:spPr>
            <a:xfrm>
              <a:off x="514106" y="5334223"/>
              <a:ext cx="12085996" cy="5612076"/>
            </a:xfrm>
            <a:prstGeom prst="roundRect">
              <a:avLst>
                <a:gd name="adj" fmla="val 15063"/>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0" name="Round Same Side Corner Rectangle 49">
              <a:extLst>
                <a:ext uri="{FF2B5EF4-FFF2-40B4-BE49-F238E27FC236}">
                  <a16:creationId xmlns:a16="http://schemas.microsoft.com/office/drawing/2014/main" id="{66E3FD7D-4E19-C442-83C3-77A8D739F180}"/>
                </a:ext>
              </a:extLst>
            </p:cNvPr>
            <p:cNvSpPr/>
            <p:nvPr/>
          </p:nvSpPr>
          <p:spPr>
            <a:xfrm>
              <a:off x="514107" y="5334223"/>
              <a:ext cx="12085997" cy="1414920"/>
            </a:xfrm>
            <a:prstGeom prst="round2SameRect">
              <a:avLst>
                <a:gd name="adj1" fmla="val 50000"/>
                <a:gd name="adj2" fmla="val 0"/>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KEY MESSAGES</a:t>
              </a:r>
            </a:p>
          </p:txBody>
        </p:sp>
      </p:grpSp>
      <p:grpSp>
        <p:nvGrpSpPr>
          <p:cNvPr id="51" name="Group 50">
            <a:extLst>
              <a:ext uri="{FF2B5EF4-FFF2-40B4-BE49-F238E27FC236}">
                <a16:creationId xmlns:a16="http://schemas.microsoft.com/office/drawing/2014/main" id="{73229626-72D2-F045-858C-1E7F0AAED5D2}"/>
              </a:ext>
            </a:extLst>
          </p:cNvPr>
          <p:cNvGrpSpPr/>
          <p:nvPr/>
        </p:nvGrpSpPr>
        <p:grpSpPr>
          <a:xfrm>
            <a:off x="14503150" y="7281028"/>
            <a:ext cx="13200307" cy="18942232"/>
            <a:chOff x="514106" y="17413963"/>
            <a:chExt cx="13200307" cy="13230135"/>
          </a:xfrm>
        </p:grpSpPr>
        <p:sp>
          <p:nvSpPr>
            <p:cNvPr id="52" name="Rounded Rectangle 51">
              <a:extLst>
                <a:ext uri="{FF2B5EF4-FFF2-40B4-BE49-F238E27FC236}">
                  <a16:creationId xmlns:a16="http://schemas.microsoft.com/office/drawing/2014/main" id="{C296206B-4506-4A4A-9BF6-9A6F5306F1DE}"/>
                </a:ext>
              </a:extLst>
            </p:cNvPr>
            <p:cNvSpPr/>
            <p:nvPr/>
          </p:nvSpPr>
          <p:spPr>
            <a:xfrm>
              <a:off x="514106" y="17413963"/>
              <a:ext cx="13200307" cy="13230135"/>
            </a:xfrm>
            <a:prstGeom prst="roundRect">
              <a:avLst>
                <a:gd name="adj" fmla="val 7564"/>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3" name="Round Same Side Corner Rectangle 52">
              <a:extLst>
                <a:ext uri="{FF2B5EF4-FFF2-40B4-BE49-F238E27FC236}">
                  <a16:creationId xmlns:a16="http://schemas.microsoft.com/office/drawing/2014/main" id="{BB9838B2-E3B7-8D42-8943-3C3A5696DB1A}"/>
                </a:ext>
              </a:extLst>
            </p:cNvPr>
            <p:cNvSpPr/>
            <p:nvPr/>
          </p:nvSpPr>
          <p:spPr>
            <a:xfrm>
              <a:off x="514106" y="17413963"/>
              <a:ext cx="13200307" cy="996490"/>
            </a:xfrm>
            <a:prstGeom prst="round2SameRect">
              <a:avLst>
                <a:gd name="adj1" fmla="val 50000"/>
                <a:gd name="adj2" fmla="val 0"/>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RESULTS</a:t>
              </a:r>
            </a:p>
          </p:txBody>
        </p:sp>
      </p:grpSp>
      <p:grpSp>
        <p:nvGrpSpPr>
          <p:cNvPr id="57" name="Group 56">
            <a:extLst>
              <a:ext uri="{FF2B5EF4-FFF2-40B4-BE49-F238E27FC236}">
                <a16:creationId xmlns:a16="http://schemas.microsoft.com/office/drawing/2014/main" id="{497D9B81-86EB-D44F-B066-B77F95DA5154}"/>
              </a:ext>
            </a:extLst>
          </p:cNvPr>
          <p:cNvGrpSpPr/>
          <p:nvPr/>
        </p:nvGrpSpPr>
        <p:grpSpPr>
          <a:xfrm>
            <a:off x="28405113" y="22075738"/>
            <a:ext cx="13200307" cy="5612076"/>
            <a:chOff x="514106" y="5334223"/>
            <a:chExt cx="12085998" cy="5612076"/>
          </a:xfrm>
        </p:grpSpPr>
        <p:sp>
          <p:nvSpPr>
            <p:cNvPr id="58" name="Rounded Rectangle 57">
              <a:extLst>
                <a:ext uri="{FF2B5EF4-FFF2-40B4-BE49-F238E27FC236}">
                  <a16:creationId xmlns:a16="http://schemas.microsoft.com/office/drawing/2014/main" id="{3F5312C5-C223-BD4A-A5AA-ED323AE74F1A}"/>
                </a:ext>
              </a:extLst>
            </p:cNvPr>
            <p:cNvSpPr/>
            <p:nvPr/>
          </p:nvSpPr>
          <p:spPr>
            <a:xfrm>
              <a:off x="514106" y="5334223"/>
              <a:ext cx="12085996" cy="5612076"/>
            </a:xfrm>
            <a:prstGeom prst="roundRect">
              <a:avLst>
                <a:gd name="adj" fmla="val 15063"/>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59" name="Round Same Side Corner Rectangle 58">
              <a:extLst>
                <a:ext uri="{FF2B5EF4-FFF2-40B4-BE49-F238E27FC236}">
                  <a16:creationId xmlns:a16="http://schemas.microsoft.com/office/drawing/2014/main" id="{188F1DC7-D3DB-F249-8CA9-14D04B1EB26A}"/>
                </a:ext>
              </a:extLst>
            </p:cNvPr>
            <p:cNvSpPr/>
            <p:nvPr/>
          </p:nvSpPr>
          <p:spPr>
            <a:xfrm>
              <a:off x="514107" y="5334223"/>
              <a:ext cx="12085997" cy="1414920"/>
            </a:xfrm>
            <a:prstGeom prst="round2SameRect">
              <a:avLst>
                <a:gd name="adj1" fmla="val 50000"/>
                <a:gd name="adj2" fmla="val 0"/>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DISCUSSION</a:t>
              </a:r>
            </a:p>
          </p:txBody>
        </p:sp>
      </p:grpSp>
      <p:grpSp>
        <p:nvGrpSpPr>
          <p:cNvPr id="60" name="Group 59">
            <a:extLst>
              <a:ext uri="{FF2B5EF4-FFF2-40B4-BE49-F238E27FC236}">
                <a16:creationId xmlns:a16="http://schemas.microsoft.com/office/drawing/2014/main" id="{5738D7C4-ED1B-9449-BA12-368BD88F5356}"/>
              </a:ext>
            </a:extLst>
          </p:cNvPr>
          <p:cNvGrpSpPr/>
          <p:nvPr/>
        </p:nvGrpSpPr>
        <p:grpSpPr>
          <a:xfrm>
            <a:off x="28405113" y="5712695"/>
            <a:ext cx="13243846" cy="15310834"/>
            <a:chOff x="514106" y="5334223"/>
            <a:chExt cx="12125862" cy="5612076"/>
          </a:xfrm>
        </p:grpSpPr>
        <p:sp>
          <p:nvSpPr>
            <p:cNvPr id="61" name="Rounded Rectangle 60">
              <a:extLst>
                <a:ext uri="{FF2B5EF4-FFF2-40B4-BE49-F238E27FC236}">
                  <a16:creationId xmlns:a16="http://schemas.microsoft.com/office/drawing/2014/main" id="{34A508A2-528D-1C42-A49E-89E1EFD9F2CB}"/>
                </a:ext>
              </a:extLst>
            </p:cNvPr>
            <p:cNvSpPr/>
            <p:nvPr/>
          </p:nvSpPr>
          <p:spPr>
            <a:xfrm>
              <a:off x="514106" y="5334223"/>
              <a:ext cx="12085996" cy="5612076"/>
            </a:xfrm>
            <a:prstGeom prst="roundRect">
              <a:avLst>
                <a:gd name="adj" fmla="val 7146"/>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62" name="Round Same Side Corner Rectangle 61">
              <a:extLst>
                <a:ext uri="{FF2B5EF4-FFF2-40B4-BE49-F238E27FC236}">
                  <a16:creationId xmlns:a16="http://schemas.microsoft.com/office/drawing/2014/main" id="{27CC3257-746C-F84B-94B1-9DC609125B67}"/>
                </a:ext>
              </a:extLst>
            </p:cNvPr>
            <p:cNvSpPr/>
            <p:nvPr/>
          </p:nvSpPr>
          <p:spPr>
            <a:xfrm>
              <a:off x="553971" y="5334223"/>
              <a:ext cx="12085997" cy="574861"/>
            </a:xfrm>
            <a:prstGeom prst="round2SameRect">
              <a:avLst>
                <a:gd name="adj1" fmla="val 50000"/>
                <a:gd name="adj2" fmla="val 0"/>
              </a:avLst>
            </a:prstGeom>
            <a:solidFill>
              <a:schemeClr val="bg1">
                <a:lumMod val="95000"/>
              </a:schemeClr>
            </a:solidFill>
            <a:ln>
              <a:solidFill>
                <a:schemeClr val="bg1">
                  <a:lumMod val="8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b="1" dirty="0">
                  <a:solidFill>
                    <a:schemeClr val="tx1"/>
                  </a:solidFill>
                </a:rPr>
                <a:t>RESULTS (Cont.)</a:t>
              </a:r>
            </a:p>
          </p:txBody>
        </p:sp>
      </p:grpSp>
      <p:sp>
        <p:nvSpPr>
          <p:cNvPr id="64" name="Text Box 2">
            <a:extLst>
              <a:ext uri="{FF2B5EF4-FFF2-40B4-BE49-F238E27FC236}">
                <a16:creationId xmlns:a16="http://schemas.microsoft.com/office/drawing/2014/main" id="{ADC3BE07-6C49-0A46-8562-052A4E8D8573}"/>
              </a:ext>
            </a:extLst>
          </p:cNvPr>
          <p:cNvSpPr txBox="1">
            <a:spLocks noChangeArrowheads="1"/>
          </p:cNvSpPr>
          <p:nvPr/>
        </p:nvSpPr>
        <p:spPr bwMode="auto">
          <a:xfrm>
            <a:off x="5759731" y="1208002"/>
            <a:ext cx="31594425" cy="2780248"/>
          </a:xfrm>
          <a:prstGeom prst="rect">
            <a:avLst/>
          </a:prstGeom>
          <a:noFill/>
          <a:ln w="9525">
            <a:noFill/>
            <a:miter lim="800000"/>
            <a:headEnd/>
            <a:tailEnd/>
          </a:ln>
        </p:spPr>
        <p:txBody>
          <a:bodyPr>
            <a:spAutoFit/>
          </a:bodyPr>
          <a:lstStyle/>
          <a:p>
            <a:pPr algn="ctr" eaLnBrk="1" hangingPunct="1"/>
            <a:r>
              <a:rPr lang="en-US" sz="6000" b="1" dirty="0">
                <a:solidFill>
                  <a:schemeClr val="bg1"/>
                </a:solidFill>
                <a:latin typeface="Tahoma" pitchFamily="34" charset="0"/>
                <a:cs typeface="Tahoma" pitchFamily="34" charset="0"/>
              </a:rPr>
              <a:t>Title</a:t>
            </a:r>
          </a:p>
          <a:p>
            <a:pPr algn="ctr" eaLnBrk="1" hangingPunct="1"/>
            <a:r>
              <a:rPr lang="en-US" sz="4800" b="1" dirty="0">
                <a:solidFill>
                  <a:schemeClr val="bg1"/>
                </a:solidFill>
                <a:latin typeface="Tahoma" pitchFamily="34" charset="0"/>
              </a:rPr>
              <a:t>Author List</a:t>
            </a:r>
            <a:endParaRPr lang="en-US" sz="4800" b="1" baseline="30000" dirty="0">
              <a:solidFill>
                <a:schemeClr val="bg1"/>
              </a:solidFill>
              <a:latin typeface="Tahoma" pitchFamily="34" charset="0"/>
            </a:endParaRPr>
          </a:p>
          <a:p>
            <a:pPr algn="ctr" eaLnBrk="1" hangingPunct="1"/>
            <a:endParaRPr lang="en-US" sz="4000" b="1" baseline="30000" dirty="0">
              <a:solidFill>
                <a:schemeClr val="bg1"/>
              </a:solidFill>
              <a:latin typeface="Tahoma" pitchFamily="34" charset="0"/>
            </a:endParaRPr>
          </a:p>
          <a:p>
            <a:pPr algn="ctr" eaLnBrk="1" hangingPunct="1"/>
            <a:r>
              <a:rPr lang="en-US" sz="4000" b="1" dirty="0">
                <a:solidFill>
                  <a:schemeClr val="bg1"/>
                </a:solidFill>
                <a:latin typeface="Tahoma" pitchFamily="34" charset="0"/>
              </a:rPr>
              <a:t>Keck School of Medicine of USC, University of Southern California, Los Angeles, CA</a:t>
            </a:r>
            <a:endParaRPr lang="en-US" sz="4000" b="1" dirty="0">
              <a:solidFill>
                <a:schemeClr val="bg1"/>
              </a:solidFill>
              <a:latin typeface="Tahoma" pitchFamily="34" charset="0"/>
              <a:cs typeface="Tahoma"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majorFont>
      <a:minorFont>
        <a:latin typeface="News Gothic MT"/>
        <a:ea typeface=""/>
        <a:cs typeface=""/>
        <a:font script="Jpan" typeface="ＭＳ Ｐゴシック"/>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18896</TotalTime>
  <Words>150</Words>
  <Application>Microsoft Macintosh PowerPoint</Application>
  <PresentationFormat>Custom</PresentationFormat>
  <Paragraphs>14</Paragraphs>
  <Slides>1</Slides>
  <Notes>1</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News Gothic MT</vt:lpstr>
      <vt:lpstr>Tahoma</vt:lpstr>
      <vt:lpstr>Times New Roman</vt:lpstr>
      <vt:lpstr>Wingdings 2</vt:lpstr>
      <vt:lpstr>Breeze</vt:lpstr>
      <vt:lpstr>Equation</vt:lpstr>
      <vt:lpstr>PowerPoint Presentation</vt:lpstr>
    </vt:vector>
  </TitlesOfParts>
  <Company>Dell Computer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Preferred Customer</dc:creator>
  <cp:lastModifiedBy>Kimberly Siegmund</cp:lastModifiedBy>
  <cp:revision>303</cp:revision>
  <cp:lastPrinted>2019-05-05T02:31:11Z</cp:lastPrinted>
  <dcterms:created xsi:type="dcterms:W3CDTF">2003-11-08T23:32:52Z</dcterms:created>
  <dcterms:modified xsi:type="dcterms:W3CDTF">2021-07-08T23:48:28Z</dcterms:modified>
</cp:coreProperties>
</file>