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0" r:id="rId3"/>
  </p:sldMasterIdLst>
  <p:notesMasterIdLst>
    <p:notesMasterId r:id="rId10"/>
  </p:notesMasterIdLst>
  <p:handoutMasterIdLst>
    <p:handoutMasterId r:id="rId11"/>
  </p:handoutMasterIdLst>
  <p:sldIdLst>
    <p:sldId id="259" r:id="rId4"/>
    <p:sldId id="333" r:id="rId5"/>
    <p:sldId id="320" r:id="rId6"/>
    <p:sldId id="334" r:id="rId7"/>
    <p:sldId id="335" r:id="rId8"/>
    <p:sldId id="322" r:id="rId9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B9DFFF"/>
    <a:srgbClr val="E2F2DD"/>
    <a:srgbClr val="E1F2C5"/>
    <a:srgbClr val="EEF0EB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2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34"/>
    </p:cViewPr>
  </p:sorterViewPr>
  <p:notesViewPr>
    <p:cSldViewPr snapToGrid="0" snapToObjects="1">
      <p:cViewPr varScale="1">
        <p:scale>
          <a:sx n="68" d="100"/>
          <a:sy n="68" d="100"/>
        </p:scale>
        <p:origin x="2491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FCCE-CF46-4478-9139-DA602D88E8EA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772525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9FCCC-90FE-4206-B3C9-EB5BBD59E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49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1963"/>
          </a:xfrm>
          <a:prstGeom prst="rect">
            <a:avLst/>
          </a:prstGeom>
        </p:spPr>
        <p:txBody>
          <a:bodyPr vert="horz" lIns="92816" tIns="46408" rIns="92816" bIns="464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1963"/>
          </a:xfrm>
          <a:prstGeom prst="rect">
            <a:avLst/>
          </a:prstGeom>
        </p:spPr>
        <p:txBody>
          <a:bodyPr vert="horz" lIns="92816" tIns="46408" rIns="92816" bIns="464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F19102B-2549-4330-86A2-95FC27DFE389}" type="datetimeFigureOut">
              <a:rPr lang="en-US"/>
              <a:pPr>
                <a:defRPr/>
              </a:pPr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6975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16" tIns="46408" rIns="92816" bIns="4640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387850"/>
            <a:ext cx="5607050" cy="4156075"/>
          </a:xfrm>
          <a:prstGeom prst="rect">
            <a:avLst/>
          </a:prstGeom>
        </p:spPr>
        <p:txBody>
          <a:bodyPr vert="horz" lIns="92816" tIns="46408" rIns="92816" bIns="46408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38475" cy="461963"/>
          </a:xfrm>
          <a:prstGeom prst="rect">
            <a:avLst/>
          </a:prstGeom>
        </p:spPr>
        <p:txBody>
          <a:bodyPr vert="horz" lIns="92816" tIns="46408" rIns="92816" bIns="464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772525"/>
            <a:ext cx="3038475" cy="461963"/>
          </a:xfrm>
          <a:prstGeom prst="rect">
            <a:avLst/>
          </a:prstGeom>
        </p:spPr>
        <p:txBody>
          <a:bodyPr vert="horz" lIns="92816" tIns="46408" rIns="92816" bIns="464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BC80D1B-F393-43A2-839F-B8B17492E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0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C80D1B-F393-43A2-839F-B8B17492ED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2CBD-30C8-48C6-AF16-FA35CEBE6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805D6-E72F-4828-BA82-6E5F79A3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21D-AF8D-471E-8475-A950506E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4667C-1AC5-450A-9D04-5475D1EB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E61E-6C83-4EA7-B4A1-D331FF91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1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0682-5696-4A34-A000-5D4BE6B9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497FD-7146-40E0-8035-2CF0AE45D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46246-FA69-4D95-B5C8-2A66E649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CA072-89DE-459A-AD4D-09F69F66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A5DB6-AAEB-4B63-8404-F1C51E67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17782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C9420-DCDB-40CC-A644-EDB81376E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1BB43-F97B-4CA2-BE43-1068A32A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3B3C3-8460-4A64-A64C-C57C3042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DB5EC-CC16-4BE8-A9D4-50F5A670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B5A60-C727-4B77-B97A-47F8EEEBD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995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25"/>
          <a:stretch>
            <a:fillRect/>
          </a:stretch>
        </p:blipFill>
        <p:spPr bwMode="auto">
          <a:xfrm>
            <a:off x="0" y="117475"/>
            <a:ext cx="9144000" cy="384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0" y="3967163"/>
            <a:ext cx="9144000" cy="22320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gray">
          <a:xfrm>
            <a:off x="0" y="3967163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" name="Line 79"/>
          <p:cNvSpPr>
            <a:spLocks noChangeShapeType="1"/>
          </p:cNvSpPr>
          <p:nvPr userDrawn="1"/>
        </p:nvSpPr>
        <p:spPr bwMode="gray">
          <a:xfrm>
            <a:off x="0" y="6199188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12" name="Group 59"/>
          <p:cNvGrpSpPr>
            <a:grpSpLocks/>
          </p:cNvGrpSpPr>
          <p:nvPr userDrawn="1"/>
        </p:nvGrpSpPr>
        <p:grpSpPr bwMode="auto">
          <a:xfrm>
            <a:off x="6669088" y="6400800"/>
            <a:ext cx="1989137" cy="223838"/>
            <a:chOff x="2205" y="2084"/>
            <a:chExt cx="1349" cy="152"/>
          </a:xfrm>
        </p:grpSpPr>
        <p:sp>
          <p:nvSpPr>
            <p:cNvPr id="13" name="Freeform 60"/>
            <p:cNvSpPr>
              <a:spLocks/>
            </p:cNvSpPr>
            <p:nvPr/>
          </p:nvSpPr>
          <p:spPr bwMode="black">
            <a:xfrm>
              <a:off x="2295" y="2127"/>
              <a:ext cx="21" cy="71"/>
            </a:xfrm>
            <a:custGeom>
              <a:avLst/>
              <a:gdLst>
                <a:gd name="T0" fmla="*/ 545648 w 9"/>
                <a:gd name="T1" fmla="*/ 153410 h 30"/>
                <a:gd name="T2" fmla="*/ 311799 w 9"/>
                <a:gd name="T3" fmla="*/ 0 h 30"/>
                <a:gd name="T4" fmla="*/ 0 w 9"/>
                <a:gd name="T5" fmla="*/ 5191631 h 30"/>
                <a:gd name="T6" fmla="*/ 1148544 w 9"/>
                <a:gd name="T7" fmla="*/ 1537533 h 30"/>
                <a:gd name="T8" fmla="*/ 545648 w 9"/>
                <a:gd name="T9" fmla="*/ 15341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30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6"/>
                    <a:pt x="7" y="3"/>
                    <a:pt x="4" y="1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1"/>
            <p:cNvSpPr>
              <a:spLocks/>
            </p:cNvSpPr>
            <p:nvPr/>
          </p:nvSpPr>
          <p:spPr bwMode="black">
            <a:xfrm>
              <a:off x="2276" y="2122"/>
              <a:ext cx="21" cy="76"/>
            </a:xfrm>
            <a:custGeom>
              <a:avLst/>
              <a:gdLst>
                <a:gd name="T0" fmla="*/ 0 w 9"/>
                <a:gd name="T1" fmla="*/ 166184 h 32"/>
                <a:gd name="T2" fmla="*/ 545648 w 9"/>
                <a:gd name="T3" fmla="*/ 5829965 h 32"/>
                <a:gd name="T4" fmla="*/ 1273179 w 9"/>
                <a:gd name="T5" fmla="*/ 166184 h 32"/>
                <a:gd name="T6" fmla="*/ 0 w 9"/>
                <a:gd name="T7" fmla="*/ 166184 h 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" h="32">
                  <a:moveTo>
                    <a:pt x="0" y="1"/>
                  </a:moveTo>
                  <a:cubicBezTo>
                    <a:pt x="4" y="32"/>
                    <a:pt x="4" y="32"/>
                    <a:pt x="4" y="32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1"/>
                    <a:pt x="3" y="0"/>
                    <a:pt x="0" y="1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2"/>
            <p:cNvSpPr>
              <a:spLocks/>
            </p:cNvSpPr>
            <p:nvPr/>
          </p:nvSpPr>
          <p:spPr bwMode="black">
            <a:xfrm>
              <a:off x="2257" y="2127"/>
              <a:ext cx="21" cy="71"/>
            </a:xfrm>
            <a:custGeom>
              <a:avLst/>
              <a:gdLst>
                <a:gd name="T0" fmla="*/ 545648 w 9"/>
                <a:gd name="T1" fmla="*/ 153410 h 30"/>
                <a:gd name="T2" fmla="*/ 133628 w 9"/>
                <a:gd name="T3" fmla="*/ 1537533 h 30"/>
                <a:gd name="T4" fmla="*/ 1273179 w 9"/>
                <a:gd name="T5" fmla="*/ 5191631 h 30"/>
                <a:gd name="T6" fmla="*/ 961380 w 9"/>
                <a:gd name="T7" fmla="*/ 0 h 30"/>
                <a:gd name="T8" fmla="*/ 545648 w 9"/>
                <a:gd name="T9" fmla="*/ 15341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" h="30">
                  <a:moveTo>
                    <a:pt x="4" y="1"/>
                  </a:moveTo>
                  <a:cubicBezTo>
                    <a:pt x="2" y="3"/>
                    <a:pt x="0" y="6"/>
                    <a:pt x="1" y="9"/>
                  </a:cubicBezTo>
                  <a:cubicBezTo>
                    <a:pt x="9" y="30"/>
                    <a:pt x="9" y="30"/>
                    <a:pt x="9" y="3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5" y="1"/>
                    <a:pt x="4" y="1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3"/>
            <p:cNvSpPr>
              <a:spLocks/>
            </p:cNvSpPr>
            <p:nvPr/>
          </p:nvSpPr>
          <p:spPr bwMode="black">
            <a:xfrm>
              <a:off x="2231" y="2136"/>
              <a:ext cx="36" cy="64"/>
            </a:xfrm>
            <a:custGeom>
              <a:avLst/>
              <a:gdLst>
                <a:gd name="T0" fmla="*/ 0 w 15"/>
                <a:gd name="T1" fmla="*/ 0 h 27"/>
                <a:gd name="T2" fmla="*/ 3132559 w 15"/>
                <a:gd name="T3" fmla="*/ 4776751 h 27"/>
                <a:gd name="T4" fmla="*/ 1934117 w 15"/>
                <a:gd name="T5" fmla="*/ 665541 h 27"/>
                <a:gd name="T6" fmla="*/ 0 w 15"/>
                <a:gd name="T7" fmla="*/ 0 h 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27">
                  <a:moveTo>
                    <a:pt x="0" y="0"/>
                  </a:moveTo>
                  <a:cubicBezTo>
                    <a:pt x="5" y="9"/>
                    <a:pt x="10" y="18"/>
                    <a:pt x="15" y="27"/>
                  </a:cubicBezTo>
                  <a:cubicBezTo>
                    <a:pt x="14" y="19"/>
                    <a:pt x="12" y="7"/>
                    <a:pt x="9" y="4"/>
                  </a:cubicBezTo>
                  <a:cubicBezTo>
                    <a:pt x="6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64"/>
            <p:cNvSpPr>
              <a:spLocks/>
            </p:cNvSpPr>
            <p:nvPr/>
          </p:nvSpPr>
          <p:spPr bwMode="black">
            <a:xfrm>
              <a:off x="2210" y="2136"/>
              <a:ext cx="50" cy="67"/>
            </a:xfrm>
            <a:custGeom>
              <a:avLst/>
              <a:gdLst>
                <a:gd name="T0" fmla="*/ 0 w 21"/>
                <a:gd name="T1" fmla="*/ 1015529 h 28"/>
                <a:gd name="T2" fmla="*/ 3946400 w 21"/>
                <a:gd name="T3" fmla="*/ 5637703 h 28"/>
                <a:gd name="T4" fmla="*/ 1492074 w 21"/>
                <a:gd name="T5" fmla="*/ 0 h 28"/>
                <a:gd name="T6" fmla="*/ 0 w 21"/>
                <a:gd name="T7" fmla="*/ 1015529 h 2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" h="28">
                  <a:moveTo>
                    <a:pt x="0" y="5"/>
                  </a:moveTo>
                  <a:cubicBezTo>
                    <a:pt x="21" y="28"/>
                    <a:pt x="21" y="28"/>
                    <a:pt x="21" y="28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5" y="0"/>
                    <a:pt x="2" y="2"/>
                    <a:pt x="0" y="5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65"/>
            <p:cNvSpPr>
              <a:spLocks/>
            </p:cNvSpPr>
            <p:nvPr/>
          </p:nvSpPr>
          <p:spPr bwMode="black">
            <a:xfrm>
              <a:off x="2304" y="2148"/>
              <a:ext cx="31" cy="52"/>
            </a:xfrm>
            <a:custGeom>
              <a:avLst/>
              <a:gdLst>
                <a:gd name="T0" fmla="*/ 583618 w 13"/>
                <a:gd name="T1" fmla="*/ 1001619 h 22"/>
                <a:gd name="T2" fmla="*/ 0 w 13"/>
                <a:gd name="T3" fmla="*/ 3743676 h 22"/>
                <a:gd name="T4" fmla="*/ 2497889 w 13"/>
                <a:gd name="T5" fmla="*/ 0 h 22"/>
                <a:gd name="T6" fmla="*/ 583618 w 13"/>
                <a:gd name="T7" fmla="*/ 1001619 h 2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" h="22">
                  <a:moveTo>
                    <a:pt x="3" y="6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4" y="15"/>
                    <a:pt x="9" y="7"/>
                    <a:pt x="13" y="0"/>
                  </a:cubicBezTo>
                  <a:cubicBezTo>
                    <a:pt x="9" y="0"/>
                    <a:pt x="5" y="1"/>
                    <a:pt x="3" y="6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66"/>
            <p:cNvSpPr>
              <a:spLocks/>
            </p:cNvSpPr>
            <p:nvPr/>
          </p:nvSpPr>
          <p:spPr bwMode="black">
            <a:xfrm>
              <a:off x="2312" y="2148"/>
              <a:ext cx="44" cy="57"/>
            </a:xfrm>
            <a:custGeom>
              <a:avLst/>
              <a:gdLst>
                <a:gd name="T0" fmla="*/ 1375498 w 19"/>
                <a:gd name="T1" fmla="*/ 0 h 24"/>
                <a:gd name="T2" fmla="*/ 0 w 19"/>
                <a:gd name="T3" fmla="*/ 4351850 h 24"/>
                <a:gd name="T4" fmla="*/ 2427089 w 19"/>
                <a:gd name="T5" fmla="*/ 543457 h 24"/>
                <a:gd name="T6" fmla="*/ 1375498 w 19"/>
                <a:gd name="T7" fmla="*/ 0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" h="24">
                  <a:moveTo>
                    <a:pt x="1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1"/>
                    <a:pt x="14" y="0"/>
                    <a:pt x="11" y="0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7"/>
            <p:cNvSpPr>
              <a:spLocks/>
            </p:cNvSpPr>
            <p:nvPr/>
          </p:nvSpPr>
          <p:spPr bwMode="black">
            <a:xfrm>
              <a:off x="2205" y="2148"/>
              <a:ext cx="47" cy="62"/>
            </a:xfrm>
            <a:custGeom>
              <a:avLst/>
              <a:gdLst>
                <a:gd name="T0" fmla="*/ 0 w 20"/>
                <a:gd name="T1" fmla="*/ 1926977 h 26"/>
                <a:gd name="T2" fmla="*/ 3127965 w 20"/>
                <a:gd name="T3" fmla="*/ 5006366 h 26"/>
                <a:gd name="T4" fmla="*/ 338346 w 20"/>
                <a:gd name="T5" fmla="*/ 0 h 26"/>
                <a:gd name="T6" fmla="*/ 0 w 20"/>
                <a:gd name="T7" fmla="*/ 1926977 h 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26">
                  <a:moveTo>
                    <a:pt x="0" y="10"/>
                  </a:moveTo>
                  <a:cubicBezTo>
                    <a:pt x="6" y="15"/>
                    <a:pt x="13" y="21"/>
                    <a:pt x="20" y="2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0" y="7"/>
                    <a:pt x="0" y="10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68"/>
            <p:cNvSpPr>
              <a:spLocks/>
            </p:cNvSpPr>
            <p:nvPr/>
          </p:nvSpPr>
          <p:spPr bwMode="black">
            <a:xfrm>
              <a:off x="2321" y="2158"/>
              <a:ext cx="45" cy="52"/>
            </a:xfrm>
            <a:custGeom>
              <a:avLst/>
              <a:gdLst>
                <a:gd name="T0" fmla="*/ 3182016 w 19"/>
                <a:gd name="T1" fmla="*/ 359353 h 22"/>
                <a:gd name="T2" fmla="*/ 2800087 w 19"/>
                <a:gd name="T3" fmla="*/ 0 h 22"/>
                <a:gd name="T4" fmla="*/ 0 w 19"/>
                <a:gd name="T5" fmla="*/ 3743676 h 22"/>
                <a:gd name="T6" fmla="*/ 3327636 w 19"/>
                <a:gd name="T7" fmla="*/ 1224416 h 22"/>
                <a:gd name="T8" fmla="*/ 3182016 w 19"/>
                <a:gd name="T9" fmla="*/ 359353 h 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" h="22">
                  <a:moveTo>
                    <a:pt x="18" y="2"/>
                  </a:moveTo>
                  <a:cubicBezTo>
                    <a:pt x="17" y="1"/>
                    <a:pt x="17" y="0"/>
                    <a:pt x="16" y="0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6" y="17"/>
                    <a:pt x="12" y="12"/>
                    <a:pt x="19" y="7"/>
                  </a:cubicBezTo>
                  <a:cubicBezTo>
                    <a:pt x="19" y="5"/>
                    <a:pt x="18" y="3"/>
                    <a:pt x="18" y="2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69"/>
            <p:cNvSpPr>
              <a:spLocks/>
            </p:cNvSpPr>
            <p:nvPr/>
          </p:nvSpPr>
          <p:spPr bwMode="black">
            <a:xfrm>
              <a:off x="2205" y="2177"/>
              <a:ext cx="40" cy="40"/>
            </a:xfrm>
            <a:custGeom>
              <a:avLst/>
              <a:gdLst>
                <a:gd name="T0" fmla="*/ 0 w 17"/>
                <a:gd name="T1" fmla="*/ 1410320 h 17"/>
                <a:gd name="T2" fmla="*/ 2705584 w 17"/>
                <a:gd name="T3" fmla="*/ 2705584 h 17"/>
                <a:gd name="T4" fmla="*/ 0 w 17"/>
                <a:gd name="T5" fmla="*/ 0 h 17"/>
                <a:gd name="T6" fmla="*/ 0 w 17"/>
                <a:gd name="T7" fmla="*/ 141032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cubicBezTo>
                    <a:pt x="17" y="17"/>
                    <a:pt x="17" y="17"/>
                    <a:pt x="17" y="17"/>
                  </a:cubicBezTo>
                  <a:cubicBezTo>
                    <a:pt x="12" y="11"/>
                    <a:pt x="6" y="5"/>
                    <a:pt x="0" y="0"/>
                  </a:cubicBezTo>
                  <a:lnTo>
                    <a:pt x="0" y="9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70"/>
            <p:cNvSpPr>
              <a:spLocks/>
            </p:cNvSpPr>
            <p:nvPr/>
          </p:nvSpPr>
          <p:spPr bwMode="black">
            <a:xfrm>
              <a:off x="2326" y="2179"/>
              <a:ext cx="40" cy="38"/>
            </a:xfrm>
            <a:custGeom>
              <a:avLst/>
              <a:gdLst>
                <a:gd name="T0" fmla="*/ 2705584 w 17"/>
                <a:gd name="T1" fmla="*/ 1449567 h 16"/>
                <a:gd name="T2" fmla="*/ 2705584 w 17"/>
                <a:gd name="T3" fmla="*/ 0 h 16"/>
                <a:gd name="T4" fmla="*/ 0 w 17"/>
                <a:gd name="T5" fmla="*/ 2902119 h 16"/>
                <a:gd name="T6" fmla="*/ 2705584 w 17"/>
                <a:gd name="T7" fmla="*/ 1449567 h 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" h="16">
                  <a:moveTo>
                    <a:pt x="17" y="8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6" y="13"/>
                    <a:pt x="11" y="11"/>
                    <a:pt x="17" y="8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71"/>
            <p:cNvSpPr>
              <a:spLocks/>
            </p:cNvSpPr>
            <p:nvPr/>
          </p:nvSpPr>
          <p:spPr bwMode="black">
            <a:xfrm>
              <a:off x="2205" y="2200"/>
              <a:ext cx="38" cy="24"/>
            </a:xfrm>
            <a:custGeom>
              <a:avLst/>
              <a:gdLst>
                <a:gd name="T0" fmla="*/ 0 w 16"/>
                <a:gd name="T1" fmla="*/ 1490602 h 10"/>
                <a:gd name="T2" fmla="*/ 2902119 w 16"/>
                <a:gd name="T3" fmla="*/ 2118914 h 10"/>
                <a:gd name="T4" fmla="*/ 0 w 16"/>
                <a:gd name="T5" fmla="*/ 0 h 10"/>
                <a:gd name="T6" fmla="*/ 0 w 16"/>
                <a:gd name="T7" fmla="*/ 1490602 h 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" h="10">
                  <a:moveTo>
                    <a:pt x="0" y="7"/>
                  </a:moveTo>
                  <a:cubicBezTo>
                    <a:pt x="5" y="8"/>
                    <a:pt x="11" y="9"/>
                    <a:pt x="16" y="1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72"/>
            <p:cNvSpPr>
              <a:spLocks/>
            </p:cNvSpPr>
            <p:nvPr/>
          </p:nvSpPr>
          <p:spPr bwMode="black">
            <a:xfrm>
              <a:off x="2330" y="2203"/>
              <a:ext cx="36" cy="21"/>
            </a:xfrm>
            <a:custGeom>
              <a:avLst/>
              <a:gdLst>
                <a:gd name="T0" fmla="*/ 3132559 w 15"/>
                <a:gd name="T1" fmla="*/ 861159 h 9"/>
                <a:gd name="T2" fmla="*/ 3132559 w 15"/>
                <a:gd name="T3" fmla="*/ 0 h 9"/>
                <a:gd name="T4" fmla="*/ 0 w 15"/>
                <a:gd name="T5" fmla="*/ 1273179 h 9"/>
                <a:gd name="T6" fmla="*/ 3132559 w 15"/>
                <a:gd name="T7" fmla="*/ 861159 h 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9">
                  <a:moveTo>
                    <a:pt x="15" y="6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3"/>
                    <a:pt x="5" y="6"/>
                    <a:pt x="0" y="9"/>
                  </a:cubicBezTo>
                  <a:lnTo>
                    <a:pt x="15" y="6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Freeform 73"/>
            <p:cNvSpPr>
              <a:spLocks/>
            </p:cNvSpPr>
            <p:nvPr/>
          </p:nvSpPr>
          <p:spPr bwMode="black">
            <a:xfrm>
              <a:off x="2205" y="2219"/>
              <a:ext cx="36" cy="14"/>
            </a:xfrm>
            <a:custGeom>
              <a:avLst/>
              <a:gdLst>
                <a:gd name="T0" fmla="*/ 0 w 36"/>
                <a:gd name="T1" fmla="*/ 14 h 14"/>
                <a:gd name="T2" fmla="*/ 36 w 36"/>
                <a:gd name="T3" fmla="*/ 14 h 14"/>
                <a:gd name="T4" fmla="*/ 0 w 36"/>
                <a:gd name="T5" fmla="*/ 0 h 14"/>
                <a:gd name="T6" fmla="*/ 0 w 36"/>
                <a:gd name="T7" fmla="*/ 14 h 1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4">
                  <a:moveTo>
                    <a:pt x="0" y="14"/>
                  </a:moveTo>
                  <a:lnTo>
                    <a:pt x="36" y="14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74"/>
            <p:cNvSpPr>
              <a:spLocks/>
            </p:cNvSpPr>
            <p:nvPr/>
          </p:nvSpPr>
          <p:spPr bwMode="black">
            <a:xfrm>
              <a:off x="2330" y="2219"/>
              <a:ext cx="36" cy="14"/>
            </a:xfrm>
            <a:custGeom>
              <a:avLst/>
              <a:gdLst>
                <a:gd name="T0" fmla="*/ 3132559 w 15"/>
                <a:gd name="T1" fmla="*/ 861159 h 6"/>
                <a:gd name="T2" fmla="*/ 3132559 w 15"/>
                <a:gd name="T3" fmla="*/ 0 h 6"/>
                <a:gd name="T4" fmla="*/ 0 w 15"/>
                <a:gd name="T5" fmla="*/ 861159 h 6"/>
                <a:gd name="T6" fmla="*/ 3132559 w 15"/>
                <a:gd name="T7" fmla="*/ 861159 h 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6">
                  <a:moveTo>
                    <a:pt x="15" y="6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3"/>
                    <a:pt x="5" y="4"/>
                    <a:pt x="0" y="6"/>
                  </a:cubicBezTo>
                  <a:lnTo>
                    <a:pt x="15" y="6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75"/>
            <p:cNvSpPr>
              <a:spLocks/>
            </p:cNvSpPr>
            <p:nvPr/>
          </p:nvSpPr>
          <p:spPr bwMode="black">
            <a:xfrm>
              <a:off x="2321" y="2106"/>
              <a:ext cx="33" cy="42"/>
            </a:xfrm>
            <a:custGeom>
              <a:avLst/>
              <a:gdLst>
                <a:gd name="T0" fmla="*/ 2145219 w 14"/>
                <a:gd name="T1" fmla="*/ 1406806 h 18"/>
                <a:gd name="T2" fmla="*/ 0 w 14"/>
                <a:gd name="T3" fmla="*/ 1273179 h 18"/>
                <a:gd name="T4" fmla="*/ 2145219 w 14"/>
                <a:gd name="T5" fmla="*/ 1406806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18">
                  <a:moveTo>
                    <a:pt x="13" y="10"/>
                  </a:moveTo>
                  <a:cubicBezTo>
                    <a:pt x="13" y="0"/>
                    <a:pt x="0" y="0"/>
                    <a:pt x="0" y="9"/>
                  </a:cubicBezTo>
                  <a:cubicBezTo>
                    <a:pt x="0" y="18"/>
                    <a:pt x="14" y="18"/>
                    <a:pt x="13" y="10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76"/>
            <p:cNvSpPr>
              <a:spLocks/>
            </p:cNvSpPr>
            <p:nvPr/>
          </p:nvSpPr>
          <p:spPr bwMode="black">
            <a:xfrm>
              <a:off x="2352" y="2127"/>
              <a:ext cx="0" cy="2"/>
            </a:xfrm>
            <a:custGeom>
              <a:avLst/>
              <a:gdLst>
                <a:gd name="T0" fmla="*/ 0 h 1"/>
                <a:gd name="T1" fmla="*/ 16384 h 1"/>
                <a:gd name="T2" fmla="*/ 16384 h 1"/>
                <a:gd name="T3" fmla="*/ 0 h 1"/>
                <a:gd name="T4" fmla="*/ 0 60000 65536"/>
                <a:gd name="T5" fmla="*/ 0 60000 65536"/>
                <a:gd name="T6" fmla="*/ 0 60000 65536"/>
                <a:gd name="T7" fmla="*/ 0 60000 65536"/>
              </a:gdLst>
              <a:ahLst/>
              <a:cxnLst>
                <a:cxn ang="T4">
                  <a:pos x="0" y="T0"/>
                </a:cxn>
                <a:cxn ang="T5">
                  <a:pos x="0" y="T1"/>
                </a:cxn>
                <a:cxn ang="T6">
                  <a:pos x="0" y="T2"/>
                </a:cxn>
                <a:cxn ang="T7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77"/>
            <p:cNvSpPr>
              <a:spLocks/>
            </p:cNvSpPr>
            <p:nvPr/>
          </p:nvSpPr>
          <p:spPr bwMode="black">
            <a:xfrm>
              <a:off x="2217" y="2096"/>
              <a:ext cx="33" cy="43"/>
            </a:xfrm>
            <a:custGeom>
              <a:avLst/>
              <a:gdLst>
                <a:gd name="T0" fmla="*/ 2297663 w 14"/>
                <a:gd name="T1" fmla="*/ 1834984 h 18"/>
                <a:gd name="T2" fmla="*/ 0 w 14"/>
                <a:gd name="T3" fmla="*/ 1834984 h 18"/>
                <a:gd name="T4" fmla="*/ 2297663 w 14"/>
                <a:gd name="T5" fmla="*/ 1834984 h 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4" h="18">
                  <a:moveTo>
                    <a:pt x="14" y="9"/>
                  </a:moveTo>
                  <a:cubicBezTo>
                    <a:pt x="14" y="0"/>
                    <a:pt x="0" y="0"/>
                    <a:pt x="0" y="9"/>
                  </a:cubicBezTo>
                  <a:cubicBezTo>
                    <a:pt x="0" y="18"/>
                    <a:pt x="14" y="18"/>
                    <a:pt x="14" y="9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78"/>
            <p:cNvSpPr>
              <a:spLocks/>
            </p:cNvSpPr>
            <p:nvPr/>
          </p:nvSpPr>
          <p:spPr bwMode="black">
            <a:xfrm>
              <a:off x="2269" y="2084"/>
              <a:ext cx="35" cy="38"/>
            </a:xfrm>
            <a:custGeom>
              <a:avLst/>
              <a:gdLst>
                <a:gd name="T0" fmla="*/ 961380 w 15"/>
                <a:gd name="T1" fmla="*/ 2902119 h 16"/>
                <a:gd name="T2" fmla="*/ 2134288 w 15"/>
                <a:gd name="T3" fmla="*/ 1449567 h 16"/>
                <a:gd name="T4" fmla="*/ 961380 w 15"/>
                <a:gd name="T5" fmla="*/ 0 h 16"/>
                <a:gd name="T6" fmla="*/ 0 w 15"/>
                <a:gd name="T7" fmla="*/ 1449567 h 16"/>
                <a:gd name="T8" fmla="*/ 961380 w 15"/>
                <a:gd name="T9" fmla="*/ 2902119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6">
                  <a:moveTo>
                    <a:pt x="7" y="16"/>
                  </a:moveTo>
                  <a:cubicBezTo>
                    <a:pt x="13" y="16"/>
                    <a:pt x="15" y="12"/>
                    <a:pt x="15" y="8"/>
                  </a:cubicBezTo>
                  <a:cubicBezTo>
                    <a:pt x="15" y="2"/>
                    <a:pt x="12" y="0"/>
                    <a:pt x="7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1"/>
                    <a:pt x="1" y="15"/>
                    <a:pt x="7" y="16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79"/>
            <p:cNvSpPr>
              <a:spLocks noChangeArrowheads="1"/>
            </p:cNvSpPr>
            <p:nvPr/>
          </p:nvSpPr>
          <p:spPr bwMode="black">
            <a:xfrm>
              <a:off x="2552" y="2148"/>
              <a:ext cx="15" cy="85"/>
            </a:xfrm>
            <a:prstGeom prst="rect">
              <a:avLst/>
            </a:pr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Freeform 80"/>
            <p:cNvSpPr>
              <a:spLocks noEditPoints="1"/>
            </p:cNvSpPr>
            <p:nvPr/>
          </p:nvSpPr>
          <p:spPr bwMode="black">
            <a:xfrm>
              <a:off x="2423" y="2148"/>
              <a:ext cx="125" cy="85"/>
            </a:xfrm>
            <a:custGeom>
              <a:avLst/>
              <a:gdLst>
                <a:gd name="T0" fmla="*/ 75 w 125"/>
                <a:gd name="T1" fmla="*/ 50 h 85"/>
                <a:gd name="T2" fmla="*/ 87 w 125"/>
                <a:gd name="T3" fmla="*/ 14 h 85"/>
                <a:gd name="T4" fmla="*/ 87 w 125"/>
                <a:gd name="T5" fmla="*/ 14 h 85"/>
                <a:gd name="T6" fmla="*/ 99 w 125"/>
                <a:gd name="T7" fmla="*/ 50 h 85"/>
                <a:gd name="T8" fmla="*/ 75 w 125"/>
                <a:gd name="T9" fmla="*/ 50 h 85"/>
                <a:gd name="T10" fmla="*/ 77 w 125"/>
                <a:gd name="T11" fmla="*/ 0 h 85"/>
                <a:gd name="T12" fmla="*/ 54 w 125"/>
                <a:gd name="T13" fmla="*/ 74 h 85"/>
                <a:gd name="T14" fmla="*/ 28 w 125"/>
                <a:gd name="T15" fmla="*/ 43 h 85"/>
                <a:gd name="T16" fmla="*/ 61 w 125"/>
                <a:gd name="T17" fmla="*/ 0 h 85"/>
                <a:gd name="T18" fmla="*/ 44 w 125"/>
                <a:gd name="T19" fmla="*/ 0 h 85"/>
                <a:gd name="T20" fmla="*/ 14 w 125"/>
                <a:gd name="T21" fmla="*/ 40 h 85"/>
                <a:gd name="T22" fmla="*/ 14 w 125"/>
                <a:gd name="T23" fmla="*/ 0 h 85"/>
                <a:gd name="T24" fmla="*/ 0 w 125"/>
                <a:gd name="T25" fmla="*/ 0 h 85"/>
                <a:gd name="T26" fmla="*/ 0 w 125"/>
                <a:gd name="T27" fmla="*/ 85 h 85"/>
                <a:gd name="T28" fmla="*/ 14 w 125"/>
                <a:gd name="T29" fmla="*/ 85 h 85"/>
                <a:gd name="T30" fmla="*/ 14 w 125"/>
                <a:gd name="T31" fmla="*/ 43 h 85"/>
                <a:gd name="T32" fmla="*/ 44 w 125"/>
                <a:gd name="T33" fmla="*/ 85 h 85"/>
                <a:gd name="T34" fmla="*/ 49 w 125"/>
                <a:gd name="T35" fmla="*/ 85 h 85"/>
                <a:gd name="T36" fmla="*/ 49 w 125"/>
                <a:gd name="T37" fmla="*/ 85 h 85"/>
                <a:gd name="T38" fmla="*/ 63 w 125"/>
                <a:gd name="T39" fmla="*/ 85 h 85"/>
                <a:gd name="T40" fmla="*/ 70 w 125"/>
                <a:gd name="T41" fmla="*/ 62 h 85"/>
                <a:gd name="T42" fmla="*/ 101 w 125"/>
                <a:gd name="T43" fmla="*/ 62 h 85"/>
                <a:gd name="T44" fmla="*/ 110 w 125"/>
                <a:gd name="T45" fmla="*/ 85 h 85"/>
                <a:gd name="T46" fmla="*/ 125 w 125"/>
                <a:gd name="T47" fmla="*/ 85 h 85"/>
                <a:gd name="T48" fmla="*/ 96 w 125"/>
                <a:gd name="T49" fmla="*/ 0 h 85"/>
                <a:gd name="T50" fmla="*/ 77 w 125"/>
                <a:gd name="T51" fmla="*/ 0 h 85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25" h="85">
                  <a:moveTo>
                    <a:pt x="75" y="50"/>
                  </a:moveTo>
                  <a:lnTo>
                    <a:pt x="87" y="14"/>
                  </a:lnTo>
                  <a:lnTo>
                    <a:pt x="99" y="50"/>
                  </a:lnTo>
                  <a:lnTo>
                    <a:pt x="75" y="50"/>
                  </a:lnTo>
                  <a:close/>
                  <a:moveTo>
                    <a:pt x="77" y="0"/>
                  </a:moveTo>
                  <a:lnTo>
                    <a:pt x="54" y="74"/>
                  </a:lnTo>
                  <a:lnTo>
                    <a:pt x="28" y="43"/>
                  </a:lnTo>
                  <a:lnTo>
                    <a:pt x="61" y="0"/>
                  </a:lnTo>
                  <a:lnTo>
                    <a:pt x="44" y="0"/>
                  </a:lnTo>
                  <a:lnTo>
                    <a:pt x="14" y="40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4" y="85"/>
                  </a:lnTo>
                  <a:lnTo>
                    <a:pt x="14" y="43"/>
                  </a:lnTo>
                  <a:lnTo>
                    <a:pt x="44" y="85"/>
                  </a:lnTo>
                  <a:lnTo>
                    <a:pt x="49" y="85"/>
                  </a:lnTo>
                  <a:lnTo>
                    <a:pt x="63" y="85"/>
                  </a:lnTo>
                  <a:lnTo>
                    <a:pt x="70" y="62"/>
                  </a:lnTo>
                  <a:lnTo>
                    <a:pt x="101" y="62"/>
                  </a:lnTo>
                  <a:lnTo>
                    <a:pt x="110" y="85"/>
                  </a:lnTo>
                  <a:lnTo>
                    <a:pt x="125" y="85"/>
                  </a:lnTo>
                  <a:lnTo>
                    <a:pt x="96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81"/>
            <p:cNvSpPr>
              <a:spLocks/>
            </p:cNvSpPr>
            <p:nvPr/>
          </p:nvSpPr>
          <p:spPr bwMode="black">
            <a:xfrm>
              <a:off x="3006" y="2148"/>
              <a:ext cx="80" cy="85"/>
            </a:xfrm>
            <a:custGeom>
              <a:avLst/>
              <a:gdLst>
                <a:gd name="T0" fmla="*/ 2705584 w 34"/>
                <a:gd name="T1" fmla="*/ 4324413 h 36"/>
                <a:gd name="T2" fmla="*/ 1617887 w 34"/>
                <a:gd name="T3" fmla="*/ 0 h 36"/>
                <a:gd name="T4" fmla="*/ 0 w 34"/>
                <a:gd name="T5" fmla="*/ 0 h 36"/>
                <a:gd name="T6" fmla="*/ 0 w 34"/>
                <a:gd name="T7" fmla="*/ 6041739 h 36"/>
                <a:gd name="T8" fmla="*/ 957381 w 34"/>
                <a:gd name="T9" fmla="*/ 6041739 h 36"/>
                <a:gd name="T10" fmla="*/ 957381 w 34"/>
                <a:gd name="T11" fmla="*/ 839472 h 36"/>
                <a:gd name="T12" fmla="*/ 2252661 w 34"/>
                <a:gd name="T13" fmla="*/ 6041739 h 36"/>
                <a:gd name="T14" fmla="*/ 3194320 w 34"/>
                <a:gd name="T15" fmla="*/ 6041739 h 36"/>
                <a:gd name="T16" fmla="*/ 4467195 w 34"/>
                <a:gd name="T17" fmla="*/ 839472 h 36"/>
                <a:gd name="T18" fmla="*/ 4467195 w 34"/>
                <a:gd name="T19" fmla="*/ 6041739 h 36"/>
                <a:gd name="T20" fmla="*/ 5409506 w 34"/>
                <a:gd name="T21" fmla="*/ 6041739 h 36"/>
                <a:gd name="T22" fmla="*/ 5409506 w 34"/>
                <a:gd name="T23" fmla="*/ 0 h 36"/>
                <a:gd name="T24" fmla="*/ 3660153 w 34"/>
                <a:gd name="T25" fmla="*/ 0 h 36"/>
                <a:gd name="T26" fmla="*/ 2705584 w 34"/>
                <a:gd name="T27" fmla="*/ 4324413 h 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4" h="36">
                  <a:moveTo>
                    <a:pt x="17" y="2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6" y="36"/>
                    <a:pt x="6" y="3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6" y="36"/>
                    <a:pt x="20" y="36"/>
                  </a:cubicBezTo>
                  <a:cubicBezTo>
                    <a:pt x="20" y="36"/>
                    <a:pt x="28" y="5"/>
                    <a:pt x="28" y="5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17" y="26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82"/>
            <p:cNvSpPr>
              <a:spLocks noEditPoints="1"/>
            </p:cNvSpPr>
            <p:nvPr/>
          </p:nvSpPr>
          <p:spPr bwMode="black">
            <a:xfrm>
              <a:off x="3093" y="2148"/>
              <a:ext cx="78" cy="85"/>
            </a:xfrm>
            <a:custGeom>
              <a:avLst/>
              <a:gdLst>
                <a:gd name="T0" fmla="*/ 26 w 78"/>
                <a:gd name="T1" fmla="*/ 50 h 85"/>
                <a:gd name="T2" fmla="*/ 38 w 78"/>
                <a:gd name="T3" fmla="*/ 14 h 85"/>
                <a:gd name="T4" fmla="*/ 38 w 78"/>
                <a:gd name="T5" fmla="*/ 14 h 85"/>
                <a:gd name="T6" fmla="*/ 50 w 78"/>
                <a:gd name="T7" fmla="*/ 50 h 85"/>
                <a:gd name="T8" fmla="*/ 26 w 78"/>
                <a:gd name="T9" fmla="*/ 50 h 85"/>
                <a:gd name="T10" fmla="*/ 29 w 78"/>
                <a:gd name="T11" fmla="*/ 0 h 85"/>
                <a:gd name="T12" fmla="*/ 0 w 78"/>
                <a:gd name="T13" fmla="*/ 85 h 85"/>
                <a:gd name="T14" fmla="*/ 14 w 78"/>
                <a:gd name="T15" fmla="*/ 85 h 85"/>
                <a:gd name="T16" fmla="*/ 21 w 78"/>
                <a:gd name="T17" fmla="*/ 62 h 85"/>
                <a:gd name="T18" fmla="*/ 55 w 78"/>
                <a:gd name="T19" fmla="*/ 62 h 85"/>
                <a:gd name="T20" fmla="*/ 62 w 78"/>
                <a:gd name="T21" fmla="*/ 85 h 85"/>
                <a:gd name="T22" fmla="*/ 78 w 78"/>
                <a:gd name="T23" fmla="*/ 85 h 85"/>
                <a:gd name="T24" fmla="*/ 47 w 78"/>
                <a:gd name="T25" fmla="*/ 0 h 85"/>
                <a:gd name="T26" fmla="*/ 29 w 78"/>
                <a:gd name="T27" fmla="*/ 0 h 8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78" h="85">
                  <a:moveTo>
                    <a:pt x="26" y="50"/>
                  </a:moveTo>
                  <a:lnTo>
                    <a:pt x="38" y="14"/>
                  </a:lnTo>
                  <a:lnTo>
                    <a:pt x="50" y="50"/>
                  </a:lnTo>
                  <a:lnTo>
                    <a:pt x="26" y="50"/>
                  </a:lnTo>
                  <a:close/>
                  <a:moveTo>
                    <a:pt x="29" y="0"/>
                  </a:moveTo>
                  <a:lnTo>
                    <a:pt x="0" y="85"/>
                  </a:lnTo>
                  <a:lnTo>
                    <a:pt x="14" y="85"/>
                  </a:lnTo>
                  <a:lnTo>
                    <a:pt x="21" y="62"/>
                  </a:lnTo>
                  <a:lnTo>
                    <a:pt x="55" y="62"/>
                  </a:lnTo>
                  <a:lnTo>
                    <a:pt x="62" y="85"/>
                  </a:lnTo>
                  <a:lnTo>
                    <a:pt x="78" y="85"/>
                  </a:lnTo>
                  <a:lnTo>
                    <a:pt x="47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83"/>
            <p:cNvSpPr>
              <a:spLocks/>
            </p:cNvSpPr>
            <p:nvPr/>
          </p:nvSpPr>
          <p:spPr bwMode="black">
            <a:xfrm>
              <a:off x="3176" y="2148"/>
              <a:ext cx="68" cy="85"/>
            </a:xfrm>
            <a:custGeom>
              <a:avLst/>
              <a:gdLst>
                <a:gd name="T0" fmla="*/ 3511919 w 29"/>
                <a:gd name="T1" fmla="*/ 4679928 h 36"/>
                <a:gd name="T2" fmla="*/ 1356316 w 29"/>
                <a:gd name="T3" fmla="*/ 0 h 36"/>
                <a:gd name="T4" fmla="*/ 0 w 29"/>
                <a:gd name="T5" fmla="*/ 0 h 36"/>
                <a:gd name="T6" fmla="*/ 0 w 29"/>
                <a:gd name="T7" fmla="*/ 6041739 h 36"/>
                <a:gd name="T8" fmla="*/ 908536 w 29"/>
                <a:gd name="T9" fmla="*/ 6041739 h 36"/>
                <a:gd name="T10" fmla="*/ 908536 w 29"/>
                <a:gd name="T11" fmla="*/ 1503062 h 36"/>
                <a:gd name="T12" fmla="*/ 3040393 w 29"/>
                <a:gd name="T13" fmla="*/ 6041739 h 36"/>
                <a:gd name="T14" fmla="*/ 4397494 w 29"/>
                <a:gd name="T15" fmla="*/ 6041739 h 36"/>
                <a:gd name="T16" fmla="*/ 4397494 w 29"/>
                <a:gd name="T17" fmla="*/ 0 h 36"/>
                <a:gd name="T18" fmla="*/ 3511919 w 29"/>
                <a:gd name="T19" fmla="*/ 0 h 36"/>
                <a:gd name="T20" fmla="*/ 3511919 w 29"/>
                <a:gd name="T21" fmla="*/ 4679928 h 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9" h="36">
                  <a:moveTo>
                    <a:pt x="23" y="28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" y="36"/>
                    <a:pt x="6" y="36"/>
                    <a:pt x="6" y="36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lnTo>
                    <a:pt x="23" y="28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84"/>
            <p:cNvSpPr>
              <a:spLocks/>
            </p:cNvSpPr>
            <p:nvPr/>
          </p:nvSpPr>
          <p:spPr bwMode="black">
            <a:xfrm>
              <a:off x="3459" y="2148"/>
              <a:ext cx="50" cy="85"/>
            </a:xfrm>
            <a:custGeom>
              <a:avLst/>
              <a:gdLst>
                <a:gd name="T0" fmla="*/ 3946400 w 21"/>
                <a:gd name="T1" fmla="*/ 5163885 h 36"/>
                <a:gd name="T2" fmla="*/ 1101836 w 21"/>
                <a:gd name="T3" fmla="*/ 5163885 h 36"/>
                <a:gd name="T4" fmla="*/ 1101836 w 21"/>
                <a:gd name="T5" fmla="*/ 3548896 h 36"/>
                <a:gd name="T6" fmla="*/ 3149955 w 21"/>
                <a:gd name="T7" fmla="*/ 3548896 h 36"/>
                <a:gd name="T8" fmla="*/ 3149955 w 21"/>
                <a:gd name="T9" fmla="*/ 2493026 h 36"/>
                <a:gd name="T10" fmla="*/ 1101836 w 21"/>
                <a:gd name="T11" fmla="*/ 2493026 h 36"/>
                <a:gd name="T12" fmla="*/ 1101836 w 21"/>
                <a:gd name="T13" fmla="*/ 839472 h 36"/>
                <a:gd name="T14" fmla="*/ 3776848 w 21"/>
                <a:gd name="T15" fmla="*/ 839472 h 36"/>
                <a:gd name="T16" fmla="*/ 3776848 w 21"/>
                <a:gd name="T17" fmla="*/ 0 h 36"/>
                <a:gd name="T18" fmla="*/ 0 w 21"/>
                <a:gd name="T19" fmla="*/ 0 h 36"/>
                <a:gd name="T20" fmla="*/ 0 w 21"/>
                <a:gd name="T21" fmla="*/ 6041739 h 36"/>
                <a:gd name="T22" fmla="*/ 3946400 w 21"/>
                <a:gd name="T23" fmla="*/ 6041739 h 36"/>
                <a:gd name="T24" fmla="*/ 3946400 w 21"/>
                <a:gd name="T25" fmla="*/ 5163885 h 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" h="36">
                  <a:moveTo>
                    <a:pt x="21" y="31"/>
                  </a:moveTo>
                  <a:cubicBezTo>
                    <a:pt x="6" y="31"/>
                    <a:pt x="6" y="31"/>
                    <a:pt x="6" y="3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20" y="5"/>
                    <a:pt x="20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21" y="36"/>
                    <a:pt x="21" y="36"/>
                    <a:pt x="21" y="36"/>
                  </a:cubicBezTo>
                  <a:lnTo>
                    <a:pt x="21" y="31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85"/>
            <p:cNvSpPr>
              <a:spLocks/>
            </p:cNvSpPr>
            <p:nvPr/>
          </p:nvSpPr>
          <p:spPr bwMode="black">
            <a:xfrm>
              <a:off x="3258" y="2148"/>
              <a:ext cx="194" cy="85"/>
            </a:xfrm>
            <a:custGeom>
              <a:avLst/>
              <a:gdLst>
                <a:gd name="T0" fmla="*/ 8422330 w 82"/>
                <a:gd name="T1" fmla="*/ 0 h 36"/>
                <a:gd name="T2" fmla="*/ 8422330 w 82"/>
                <a:gd name="T3" fmla="*/ 0 h 36"/>
                <a:gd name="T4" fmla="*/ 8306541 w 82"/>
                <a:gd name="T5" fmla="*/ 0 h 36"/>
                <a:gd name="T6" fmla="*/ 8306541 w 82"/>
                <a:gd name="T7" fmla="*/ 4679928 h 36"/>
                <a:gd name="T8" fmla="*/ 5812753 w 82"/>
                <a:gd name="T9" fmla="*/ 0 h 36"/>
                <a:gd name="T10" fmla="*/ 4520922 w 82"/>
                <a:gd name="T11" fmla="*/ 0 h 36"/>
                <a:gd name="T12" fmla="*/ 4520922 w 82"/>
                <a:gd name="T13" fmla="*/ 5163885 h 36"/>
                <a:gd name="T14" fmla="*/ 1235972 w 82"/>
                <a:gd name="T15" fmla="*/ 5163885 h 36"/>
                <a:gd name="T16" fmla="*/ 1235972 w 82"/>
                <a:gd name="T17" fmla="*/ 3548896 h 36"/>
                <a:gd name="T18" fmla="*/ 3133157 w 82"/>
                <a:gd name="T19" fmla="*/ 3548896 h 36"/>
                <a:gd name="T20" fmla="*/ 3133157 w 82"/>
                <a:gd name="T21" fmla="*/ 2493026 h 36"/>
                <a:gd name="T22" fmla="*/ 1235972 w 82"/>
                <a:gd name="T23" fmla="*/ 2493026 h 36"/>
                <a:gd name="T24" fmla="*/ 1235972 w 82"/>
                <a:gd name="T25" fmla="*/ 839472 h 36"/>
                <a:gd name="T26" fmla="*/ 3418597 w 82"/>
                <a:gd name="T27" fmla="*/ 839472 h 36"/>
                <a:gd name="T28" fmla="*/ 3418597 w 82"/>
                <a:gd name="T29" fmla="*/ 0 h 36"/>
                <a:gd name="T30" fmla="*/ 0 w 82"/>
                <a:gd name="T31" fmla="*/ 0 h 36"/>
                <a:gd name="T32" fmla="*/ 0 w 82"/>
                <a:gd name="T33" fmla="*/ 6041739 h 36"/>
                <a:gd name="T34" fmla="*/ 5317937 w 82"/>
                <a:gd name="T35" fmla="*/ 6041739 h 36"/>
                <a:gd name="T36" fmla="*/ 5317937 w 82"/>
                <a:gd name="T37" fmla="*/ 6041739 h 36"/>
                <a:gd name="T38" fmla="*/ 5317937 w 82"/>
                <a:gd name="T39" fmla="*/ 1503062 h 36"/>
                <a:gd name="T40" fmla="*/ 7927796 w 82"/>
                <a:gd name="T41" fmla="*/ 6041739 h 36"/>
                <a:gd name="T42" fmla="*/ 9316824 w 82"/>
                <a:gd name="T43" fmla="*/ 6041739 h 36"/>
                <a:gd name="T44" fmla="*/ 9316824 w 82"/>
                <a:gd name="T45" fmla="*/ 839472 h 36"/>
                <a:gd name="T46" fmla="*/ 11190374 w 82"/>
                <a:gd name="T47" fmla="*/ 839472 h 36"/>
                <a:gd name="T48" fmla="*/ 11190374 w 82"/>
                <a:gd name="T49" fmla="*/ 6041739 h 36"/>
                <a:gd name="T50" fmla="*/ 12207235 w 82"/>
                <a:gd name="T51" fmla="*/ 6041739 h 36"/>
                <a:gd name="T52" fmla="*/ 12207235 w 82"/>
                <a:gd name="T53" fmla="*/ 839472 h 36"/>
                <a:gd name="T54" fmla="*/ 14114446 w 82"/>
                <a:gd name="T55" fmla="*/ 839472 h 36"/>
                <a:gd name="T56" fmla="*/ 14114446 w 82"/>
                <a:gd name="T57" fmla="*/ 0 h 36"/>
                <a:gd name="T58" fmla="*/ 8422330 w 82"/>
                <a:gd name="T59" fmla="*/ 0 h 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2" h="36">
                  <a:moveTo>
                    <a:pt x="49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20" y="5"/>
                    <a:pt x="20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36"/>
                    <a:pt x="31" y="36"/>
                    <a:pt x="31" y="36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46" y="36"/>
                    <a:pt x="46" y="36"/>
                    <a:pt x="46" y="36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54" y="5"/>
                    <a:pt x="54" y="5"/>
                    <a:pt x="54" y="5"/>
                  </a:cubicBezTo>
                  <a:cubicBezTo>
                    <a:pt x="58" y="5"/>
                    <a:pt x="62" y="5"/>
                    <a:pt x="65" y="5"/>
                  </a:cubicBezTo>
                  <a:cubicBezTo>
                    <a:pt x="65" y="36"/>
                    <a:pt x="65" y="36"/>
                    <a:pt x="65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82" y="0"/>
                    <a:pt x="82" y="0"/>
                    <a:pt x="82" y="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86"/>
            <p:cNvSpPr>
              <a:spLocks noEditPoints="1"/>
            </p:cNvSpPr>
            <p:nvPr/>
          </p:nvSpPr>
          <p:spPr bwMode="black">
            <a:xfrm>
              <a:off x="2874" y="2148"/>
              <a:ext cx="120" cy="85"/>
            </a:xfrm>
            <a:custGeom>
              <a:avLst/>
              <a:gdLst>
                <a:gd name="T0" fmla="*/ 5066358 w 51"/>
                <a:gd name="T1" fmla="*/ 2493026 h 36"/>
                <a:gd name="T2" fmla="*/ 5066358 w 51"/>
                <a:gd name="T3" fmla="*/ 2493026 h 36"/>
                <a:gd name="T4" fmla="*/ 5066358 w 51"/>
                <a:gd name="T5" fmla="*/ 839472 h 36"/>
                <a:gd name="T6" fmla="*/ 5898264 w 51"/>
                <a:gd name="T7" fmla="*/ 839472 h 36"/>
                <a:gd name="T8" fmla="*/ 7046904 w 51"/>
                <a:gd name="T9" fmla="*/ 1717326 h 36"/>
                <a:gd name="T10" fmla="*/ 5898264 w 51"/>
                <a:gd name="T11" fmla="*/ 2493026 h 36"/>
                <a:gd name="T12" fmla="*/ 5066358 w 51"/>
                <a:gd name="T13" fmla="*/ 2493026 h 36"/>
                <a:gd name="T14" fmla="*/ 7516047 w 51"/>
                <a:gd name="T15" fmla="*/ 3062925 h 36"/>
                <a:gd name="T16" fmla="*/ 8004313 w 51"/>
                <a:gd name="T17" fmla="*/ 1717326 h 36"/>
                <a:gd name="T18" fmla="*/ 7516047 w 51"/>
                <a:gd name="T19" fmla="*/ 506123 h 36"/>
                <a:gd name="T20" fmla="*/ 5762812 w 51"/>
                <a:gd name="T21" fmla="*/ 0 h 36"/>
                <a:gd name="T22" fmla="*/ 4151739 w 51"/>
                <a:gd name="T23" fmla="*/ 0 h 36"/>
                <a:gd name="T24" fmla="*/ 4151739 w 51"/>
                <a:gd name="T25" fmla="*/ 2493026 h 36"/>
                <a:gd name="T26" fmla="*/ 4151739 w 51"/>
                <a:gd name="T27" fmla="*/ 2493026 h 36"/>
                <a:gd name="T28" fmla="*/ 4151739 w 51"/>
                <a:gd name="T29" fmla="*/ 5163885 h 36"/>
                <a:gd name="T30" fmla="*/ 1088078 w 51"/>
                <a:gd name="T31" fmla="*/ 5163885 h 36"/>
                <a:gd name="T32" fmla="*/ 1088078 w 51"/>
                <a:gd name="T33" fmla="*/ 3548896 h 36"/>
                <a:gd name="T34" fmla="*/ 2849306 w 51"/>
                <a:gd name="T35" fmla="*/ 3548896 h 36"/>
                <a:gd name="T36" fmla="*/ 2849306 w 51"/>
                <a:gd name="T37" fmla="*/ 2493026 h 36"/>
                <a:gd name="T38" fmla="*/ 1088078 w 51"/>
                <a:gd name="T39" fmla="*/ 2493026 h 36"/>
                <a:gd name="T40" fmla="*/ 1088078 w 51"/>
                <a:gd name="T41" fmla="*/ 839472 h 36"/>
                <a:gd name="T42" fmla="*/ 3194320 w 51"/>
                <a:gd name="T43" fmla="*/ 839472 h 36"/>
                <a:gd name="T44" fmla="*/ 3194320 w 51"/>
                <a:gd name="T45" fmla="*/ 0 h 36"/>
                <a:gd name="T46" fmla="*/ 0 w 51"/>
                <a:gd name="T47" fmla="*/ 0 h 36"/>
                <a:gd name="T48" fmla="*/ 0 w 51"/>
                <a:gd name="T49" fmla="*/ 6041739 h 36"/>
                <a:gd name="T50" fmla="*/ 5066358 w 51"/>
                <a:gd name="T51" fmla="*/ 6041739 h 36"/>
                <a:gd name="T52" fmla="*/ 5066358 w 51"/>
                <a:gd name="T53" fmla="*/ 3548896 h 36"/>
                <a:gd name="T54" fmla="*/ 5555118 w 51"/>
                <a:gd name="T55" fmla="*/ 3548896 h 36"/>
                <a:gd name="T56" fmla="*/ 7046904 w 51"/>
                <a:gd name="T57" fmla="*/ 6041739 h 36"/>
                <a:gd name="T58" fmla="*/ 8123744 w 51"/>
                <a:gd name="T59" fmla="*/ 6041739 h 36"/>
                <a:gd name="T60" fmla="*/ 6704249 w 51"/>
                <a:gd name="T61" fmla="*/ 3334420 h 36"/>
                <a:gd name="T62" fmla="*/ 7516047 w 51"/>
                <a:gd name="T63" fmla="*/ 3062925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1" h="36"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2" y="5"/>
                    <a:pt x="44" y="7"/>
                    <a:pt x="44" y="10"/>
                  </a:cubicBezTo>
                  <a:cubicBezTo>
                    <a:pt x="44" y="14"/>
                    <a:pt x="42" y="15"/>
                    <a:pt x="37" y="15"/>
                  </a:cubicBezTo>
                  <a:lnTo>
                    <a:pt x="32" y="15"/>
                  </a:lnTo>
                  <a:close/>
                  <a:moveTo>
                    <a:pt x="47" y="18"/>
                  </a:moveTo>
                  <a:cubicBezTo>
                    <a:pt x="49" y="16"/>
                    <a:pt x="50" y="14"/>
                    <a:pt x="50" y="10"/>
                  </a:cubicBezTo>
                  <a:cubicBezTo>
                    <a:pt x="50" y="7"/>
                    <a:pt x="49" y="4"/>
                    <a:pt x="47" y="3"/>
                  </a:cubicBezTo>
                  <a:cubicBezTo>
                    <a:pt x="44" y="1"/>
                    <a:pt x="41" y="0"/>
                    <a:pt x="3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5"/>
                    <a:pt x="20" y="5"/>
                    <a:pt x="20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8" y="25"/>
                    <a:pt x="44" y="36"/>
                    <a:pt x="44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2" y="20"/>
                    <a:pt x="42" y="20"/>
                    <a:pt x="42" y="20"/>
                  </a:cubicBezTo>
                  <a:cubicBezTo>
                    <a:pt x="44" y="20"/>
                    <a:pt x="45" y="19"/>
                    <a:pt x="47" y="18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87"/>
            <p:cNvSpPr>
              <a:spLocks noEditPoints="1"/>
            </p:cNvSpPr>
            <p:nvPr/>
          </p:nvSpPr>
          <p:spPr bwMode="black">
            <a:xfrm>
              <a:off x="2642" y="2148"/>
              <a:ext cx="121" cy="85"/>
            </a:xfrm>
            <a:custGeom>
              <a:avLst/>
              <a:gdLst>
                <a:gd name="T0" fmla="*/ 5723639 w 51"/>
                <a:gd name="T1" fmla="*/ 2493026 h 36"/>
                <a:gd name="T2" fmla="*/ 5723639 w 51"/>
                <a:gd name="T3" fmla="*/ 2493026 h 36"/>
                <a:gd name="T4" fmla="*/ 5723639 w 51"/>
                <a:gd name="T5" fmla="*/ 839472 h 36"/>
                <a:gd name="T6" fmla="*/ 6650414 w 51"/>
                <a:gd name="T7" fmla="*/ 839472 h 36"/>
                <a:gd name="T8" fmla="*/ 7696478 w 51"/>
                <a:gd name="T9" fmla="*/ 1717326 h 36"/>
                <a:gd name="T10" fmla="*/ 6650414 w 51"/>
                <a:gd name="T11" fmla="*/ 2493026 h 36"/>
                <a:gd name="T12" fmla="*/ 5723639 w 51"/>
                <a:gd name="T13" fmla="*/ 2493026 h 36"/>
                <a:gd name="T14" fmla="*/ 8234778 w 51"/>
                <a:gd name="T15" fmla="*/ 3062925 h 36"/>
                <a:gd name="T16" fmla="*/ 8968494 w 51"/>
                <a:gd name="T17" fmla="*/ 1717326 h 36"/>
                <a:gd name="T18" fmla="*/ 8234778 w 51"/>
                <a:gd name="T19" fmla="*/ 506123 h 36"/>
                <a:gd name="T20" fmla="*/ 6419451 w 51"/>
                <a:gd name="T21" fmla="*/ 0 h 36"/>
                <a:gd name="T22" fmla="*/ 4454670 w 51"/>
                <a:gd name="T23" fmla="*/ 0 h 36"/>
                <a:gd name="T24" fmla="*/ 4454670 w 51"/>
                <a:gd name="T25" fmla="*/ 2493026 h 36"/>
                <a:gd name="T26" fmla="*/ 4454670 w 51"/>
                <a:gd name="T27" fmla="*/ 2493026 h 36"/>
                <a:gd name="T28" fmla="*/ 4454670 w 51"/>
                <a:gd name="T29" fmla="*/ 5163885 h 36"/>
                <a:gd name="T30" fmla="*/ 1046064 w 51"/>
                <a:gd name="T31" fmla="*/ 5163885 h 36"/>
                <a:gd name="T32" fmla="*/ 1046064 w 51"/>
                <a:gd name="T33" fmla="*/ 3548896 h 36"/>
                <a:gd name="T34" fmla="*/ 3017989 w 51"/>
                <a:gd name="T35" fmla="*/ 3548896 h 36"/>
                <a:gd name="T36" fmla="*/ 3017989 w 51"/>
                <a:gd name="T37" fmla="*/ 2493026 h 36"/>
                <a:gd name="T38" fmla="*/ 1046064 w 51"/>
                <a:gd name="T39" fmla="*/ 2493026 h 36"/>
                <a:gd name="T40" fmla="*/ 1046064 w 51"/>
                <a:gd name="T41" fmla="*/ 839472 h 36"/>
                <a:gd name="T42" fmla="*/ 3565851 w 51"/>
                <a:gd name="T43" fmla="*/ 839472 h 36"/>
                <a:gd name="T44" fmla="*/ 3565851 w 51"/>
                <a:gd name="T45" fmla="*/ 0 h 36"/>
                <a:gd name="T46" fmla="*/ 0 w 51"/>
                <a:gd name="T47" fmla="*/ 0 h 36"/>
                <a:gd name="T48" fmla="*/ 0 w 51"/>
                <a:gd name="T49" fmla="*/ 6041739 h 36"/>
                <a:gd name="T50" fmla="*/ 5723639 w 51"/>
                <a:gd name="T51" fmla="*/ 6041739 h 36"/>
                <a:gd name="T52" fmla="*/ 5723639 w 51"/>
                <a:gd name="T53" fmla="*/ 3548896 h 36"/>
                <a:gd name="T54" fmla="*/ 6261968 w 51"/>
                <a:gd name="T55" fmla="*/ 3548896 h 36"/>
                <a:gd name="T56" fmla="*/ 7855923 w 51"/>
                <a:gd name="T57" fmla="*/ 6041739 h 36"/>
                <a:gd name="T58" fmla="*/ 9132240 w 51"/>
                <a:gd name="T59" fmla="*/ 6041739 h 36"/>
                <a:gd name="T60" fmla="*/ 7316915 w 51"/>
                <a:gd name="T61" fmla="*/ 3334420 h 36"/>
                <a:gd name="T62" fmla="*/ 8234778 w 51"/>
                <a:gd name="T63" fmla="*/ 3062925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1" h="36">
                  <a:moveTo>
                    <a:pt x="32" y="15"/>
                  </a:moveTo>
                  <a:cubicBezTo>
                    <a:pt x="32" y="15"/>
                    <a:pt x="32" y="15"/>
                    <a:pt x="32" y="15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7" y="5"/>
                    <a:pt x="37" y="5"/>
                    <a:pt x="37" y="5"/>
                  </a:cubicBezTo>
                  <a:cubicBezTo>
                    <a:pt x="42" y="5"/>
                    <a:pt x="43" y="7"/>
                    <a:pt x="43" y="10"/>
                  </a:cubicBezTo>
                  <a:cubicBezTo>
                    <a:pt x="43" y="14"/>
                    <a:pt x="42" y="15"/>
                    <a:pt x="37" y="15"/>
                  </a:cubicBezTo>
                  <a:lnTo>
                    <a:pt x="32" y="15"/>
                  </a:lnTo>
                  <a:close/>
                  <a:moveTo>
                    <a:pt x="46" y="18"/>
                  </a:moveTo>
                  <a:cubicBezTo>
                    <a:pt x="48" y="16"/>
                    <a:pt x="50" y="14"/>
                    <a:pt x="50" y="10"/>
                  </a:cubicBezTo>
                  <a:cubicBezTo>
                    <a:pt x="50" y="7"/>
                    <a:pt x="48" y="4"/>
                    <a:pt x="46" y="3"/>
                  </a:cubicBezTo>
                  <a:cubicBezTo>
                    <a:pt x="44" y="1"/>
                    <a:pt x="41" y="0"/>
                    <a:pt x="3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20" y="5"/>
                    <a:pt x="20" y="5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6" y="0"/>
                    <a:pt x="0" y="0"/>
                    <a:pt x="0" y="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32" y="36"/>
                    <a:pt x="32" y="36"/>
                    <a:pt x="32" y="36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8" y="25"/>
                    <a:pt x="44" y="36"/>
                    <a:pt x="44" y="36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41" y="20"/>
                    <a:pt x="41" y="20"/>
                    <a:pt x="41" y="20"/>
                  </a:cubicBezTo>
                  <a:cubicBezTo>
                    <a:pt x="43" y="20"/>
                    <a:pt x="45" y="19"/>
                    <a:pt x="46" y="18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88"/>
            <p:cNvSpPr>
              <a:spLocks noEditPoints="1"/>
            </p:cNvSpPr>
            <p:nvPr/>
          </p:nvSpPr>
          <p:spPr bwMode="black">
            <a:xfrm>
              <a:off x="2807" y="2148"/>
              <a:ext cx="59" cy="85"/>
            </a:xfrm>
            <a:custGeom>
              <a:avLst/>
              <a:gdLst>
                <a:gd name="T0" fmla="*/ 1970602 w 25"/>
                <a:gd name="T1" fmla="*/ 2709425 h 36"/>
                <a:gd name="T2" fmla="*/ 1190224 w 25"/>
                <a:gd name="T3" fmla="*/ 2709425 h 36"/>
                <a:gd name="T4" fmla="*/ 1190224 w 25"/>
                <a:gd name="T5" fmla="*/ 839472 h 36"/>
                <a:gd name="T6" fmla="*/ 1970602 w 25"/>
                <a:gd name="T7" fmla="*/ 839472 h 36"/>
                <a:gd name="T8" fmla="*/ 2959072 w 25"/>
                <a:gd name="T9" fmla="*/ 1831516 h 36"/>
                <a:gd name="T10" fmla="*/ 1970602 w 25"/>
                <a:gd name="T11" fmla="*/ 2709425 h 36"/>
                <a:gd name="T12" fmla="*/ 3515237 w 25"/>
                <a:gd name="T13" fmla="*/ 506123 h 36"/>
                <a:gd name="T14" fmla="*/ 1821332 w 25"/>
                <a:gd name="T15" fmla="*/ 0 h 36"/>
                <a:gd name="T16" fmla="*/ 0 w 25"/>
                <a:gd name="T17" fmla="*/ 0 h 36"/>
                <a:gd name="T18" fmla="*/ 0 w 25"/>
                <a:gd name="T19" fmla="*/ 3548896 h 36"/>
                <a:gd name="T20" fmla="*/ 0 w 25"/>
                <a:gd name="T21" fmla="*/ 6041739 h 36"/>
                <a:gd name="T22" fmla="*/ 1190224 w 25"/>
                <a:gd name="T23" fmla="*/ 6041739 h 36"/>
                <a:gd name="T24" fmla="*/ 1190224 w 25"/>
                <a:gd name="T25" fmla="*/ 3548896 h 36"/>
                <a:gd name="T26" fmla="*/ 1821332 w 25"/>
                <a:gd name="T27" fmla="*/ 3548896 h 36"/>
                <a:gd name="T28" fmla="*/ 3515237 w 25"/>
                <a:gd name="T29" fmla="*/ 3062925 h 36"/>
                <a:gd name="T30" fmla="*/ 4149078 w 25"/>
                <a:gd name="T31" fmla="*/ 1831516 h 36"/>
                <a:gd name="T32" fmla="*/ 3515237 w 25"/>
                <a:gd name="T33" fmla="*/ 506123 h 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5" h="36">
                  <a:moveTo>
                    <a:pt x="12" y="16"/>
                  </a:moveTo>
                  <a:cubicBezTo>
                    <a:pt x="7" y="16"/>
                    <a:pt x="7" y="16"/>
                    <a:pt x="7" y="16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7" y="5"/>
                    <a:pt x="18" y="7"/>
                    <a:pt x="18" y="11"/>
                  </a:cubicBezTo>
                  <a:cubicBezTo>
                    <a:pt x="18" y="14"/>
                    <a:pt x="16" y="16"/>
                    <a:pt x="12" y="16"/>
                  </a:cubicBezTo>
                  <a:close/>
                  <a:moveTo>
                    <a:pt x="21" y="3"/>
                  </a:moveTo>
                  <a:cubicBezTo>
                    <a:pt x="19" y="1"/>
                    <a:pt x="16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21"/>
                    <a:pt x="19" y="20"/>
                    <a:pt x="21" y="18"/>
                  </a:cubicBezTo>
                  <a:cubicBezTo>
                    <a:pt x="23" y="17"/>
                    <a:pt x="25" y="14"/>
                    <a:pt x="25" y="11"/>
                  </a:cubicBezTo>
                  <a:cubicBezTo>
                    <a:pt x="25" y="7"/>
                    <a:pt x="23" y="4"/>
                    <a:pt x="21" y="3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89"/>
            <p:cNvSpPr>
              <a:spLocks/>
            </p:cNvSpPr>
            <p:nvPr/>
          </p:nvSpPr>
          <p:spPr bwMode="black">
            <a:xfrm>
              <a:off x="2578" y="2146"/>
              <a:ext cx="55" cy="87"/>
            </a:xfrm>
            <a:custGeom>
              <a:avLst/>
              <a:gdLst>
                <a:gd name="T0" fmla="*/ 2764245 w 23"/>
                <a:gd name="T1" fmla="*/ 2537837 h 37"/>
                <a:gd name="T2" fmla="*/ 1155957 w 23"/>
                <a:gd name="T3" fmla="*/ 1601465 h 37"/>
                <a:gd name="T4" fmla="*/ 2587530 w 23"/>
                <a:gd name="T5" fmla="*/ 799909 h 37"/>
                <a:gd name="T6" fmla="*/ 4193697 w 23"/>
                <a:gd name="T7" fmla="*/ 1079310 h 37"/>
                <a:gd name="T8" fmla="*/ 4193697 w 23"/>
                <a:gd name="T9" fmla="*/ 340191 h 37"/>
                <a:gd name="T10" fmla="*/ 2587530 w 23"/>
                <a:gd name="T11" fmla="*/ 0 h 37"/>
                <a:gd name="T12" fmla="*/ 0 w 23"/>
                <a:gd name="T13" fmla="*/ 1736186 h 37"/>
                <a:gd name="T14" fmla="*/ 1986751 w 23"/>
                <a:gd name="T15" fmla="*/ 3280944 h 37"/>
                <a:gd name="T16" fmla="*/ 3423728 w 23"/>
                <a:gd name="T17" fmla="*/ 4225482 h 37"/>
                <a:gd name="T18" fmla="*/ 1986751 w 23"/>
                <a:gd name="T19" fmla="*/ 5027126 h 37"/>
                <a:gd name="T20" fmla="*/ 0 w 23"/>
                <a:gd name="T21" fmla="*/ 4773960 h 37"/>
                <a:gd name="T22" fmla="*/ 0 w 23"/>
                <a:gd name="T23" fmla="*/ 5516524 h 37"/>
                <a:gd name="T24" fmla="*/ 1858266 w 23"/>
                <a:gd name="T25" fmla="*/ 5853202 h 37"/>
                <a:gd name="T26" fmla="*/ 4622458 w 23"/>
                <a:gd name="T27" fmla="*/ 4225482 h 37"/>
                <a:gd name="T28" fmla="*/ 2764245 w 23"/>
                <a:gd name="T29" fmla="*/ 2537837 h 3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3" h="37">
                  <a:moveTo>
                    <a:pt x="14" y="16"/>
                  </a:moveTo>
                  <a:cubicBezTo>
                    <a:pt x="9" y="14"/>
                    <a:pt x="6" y="13"/>
                    <a:pt x="6" y="10"/>
                  </a:cubicBezTo>
                  <a:cubicBezTo>
                    <a:pt x="6" y="8"/>
                    <a:pt x="9" y="5"/>
                    <a:pt x="13" y="5"/>
                  </a:cubicBezTo>
                  <a:cubicBezTo>
                    <a:pt x="16" y="5"/>
                    <a:pt x="19" y="6"/>
                    <a:pt x="21" y="7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19" y="1"/>
                    <a:pt x="16" y="0"/>
                    <a:pt x="13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6"/>
                    <a:pt x="4" y="19"/>
                    <a:pt x="10" y="21"/>
                  </a:cubicBezTo>
                  <a:cubicBezTo>
                    <a:pt x="15" y="23"/>
                    <a:pt x="17" y="24"/>
                    <a:pt x="17" y="27"/>
                  </a:cubicBezTo>
                  <a:cubicBezTo>
                    <a:pt x="17" y="30"/>
                    <a:pt x="14" y="32"/>
                    <a:pt x="10" y="32"/>
                  </a:cubicBezTo>
                  <a:cubicBezTo>
                    <a:pt x="6" y="32"/>
                    <a:pt x="2" y="31"/>
                    <a:pt x="0" y="3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7"/>
                    <a:pt x="6" y="37"/>
                    <a:pt x="9" y="37"/>
                  </a:cubicBezTo>
                  <a:cubicBezTo>
                    <a:pt x="19" y="37"/>
                    <a:pt x="23" y="32"/>
                    <a:pt x="23" y="27"/>
                  </a:cubicBezTo>
                  <a:cubicBezTo>
                    <a:pt x="23" y="21"/>
                    <a:pt x="20" y="18"/>
                    <a:pt x="14" y="16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90"/>
            <p:cNvSpPr>
              <a:spLocks noEditPoints="1"/>
            </p:cNvSpPr>
            <p:nvPr/>
          </p:nvSpPr>
          <p:spPr bwMode="black">
            <a:xfrm>
              <a:off x="3518" y="2200"/>
              <a:ext cx="36" cy="36"/>
            </a:xfrm>
            <a:custGeom>
              <a:avLst/>
              <a:gdLst>
                <a:gd name="T0" fmla="*/ 1249402 w 15"/>
                <a:gd name="T1" fmla="*/ 1490602 h 15"/>
                <a:gd name="T2" fmla="*/ 1249402 w 15"/>
                <a:gd name="T3" fmla="*/ 1064436 h 15"/>
                <a:gd name="T4" fmla="*/ 1675399 w 15"/>
                <a:gd name="T5" fmla="*/ 1064436 h 15"/>
                <a:gd name="T6" fmla="*/ 2118914 w 15"/>
                <a:gd name="T7" fmla="*/ 1249402 h 15"/>
                <a:gd name="T8" fmla="*/ 1675399 w 15"/>
                <a:gd name="T9" fmla="*/ 1490602 h 15"/>
                <a:gd name="T10" fmla="*/ 1249402 w 15"/>
                <a:gd name="T11" fmla="*/ 1490602 h 15"/>
                <a:gd name="T12" fmla="*/ 1249402 w 15"/>
                <a:gd name="T13" fmla="*/ 1675399 h 15"/>
                <a:gd name="T14" fmla="*/ 1675399 w 15"/>
                <a:gd name="T15" fmla="*/ 1675399 h 15"/>
                <a:gd name="T16" fmla="*/ 2118914 w 15"/>
                <a:gd name="T17" fmla="*/ 2554646 h 15"/>
                <a:gd name="T18" fmla="*/ 2269913 w 15"/>
                <a:gd name="T19" fmla="*/ 2554646 h 15"/>
                <a:gd name="T20" fmla="*/ 1934117 w 15"/>
                <a:gd name="T21" fmla="*/ 1675399 h 15"/>
                <a:gd name="T22" fmla="*/ 2269913 w 15"/>
                <a:gd name="T23" fmla="*/ 1249402 h 15"/>
                <a:gd name="T24" fmla="*/ 1675399 w 15"/>
                <a:gd name="T25" fmla="*/ 882881 h 15"/>
                <a:gd name="T26" fmla="*/ 1064436 w 15"/>
                <a:gd name="T27" fmla="*/ 882881 h 15"/>
                <a:gd name="T28" fmla="*/ 1064436 w 15"/>
                <a:gd name="T29" fmla="*/ 2554646 h 15"/>
                <a:gd name="T30" fmla="*/ 1249402 w 15"/>
                <a:gd name="T31" fmla="*/ 2554646 h 15"/>
                <a:gd name="T32" fmla="*/ 1249402 w 15"/>
                <a:gd name="T33" fmla="*/ 1675399 h 15"/>
                <a:gd name="T34" fmla="*/ 1675399 w 15"/>
                <a:gd name="T35" fmla="*/ 3132559 h 15"/>
                <a:gd name="T36" fmla="*/ 3132559 w 15"/>
                <a:gd name="T37" fmla="*/ 1675399 h 15"/>
                <a:gd name="T38" fmla="*/ 1675399 w 15"/>
                <a:gd name="T39" fmla="*/ 0 h 15"/>
                <a:gd name="T40" fmla="*/ 0 w 15"/>
                <a:gd name="T41" fmla="*/ 1675399 h 15"/>
                <a:gd name="T42" fmla="*/ 1675399 w 15"/>
                <a:gd name="T43" fmla="*/ 3132559 h 15"/>
                <a:gd name="T44" fmla="*/ 443515 w 15"/>
                <a:gd name="T45" fmla="*/ 1675399 h 15"/>
                <a:gd name="T46" fmla="*/ 1675399 w 15"/>
                <a:gd name="T47" fmla="*/ 443515 h 15"/>
                <a:gd name="T48" fmla="*/ 2998565 w 15"/>
                <a:gd name="T49" fmla="*/ 1675399 h 15"/>
                <a:gd name="T50" fmla="*/ 1675399 w 15"/>
                <a:gd name="T51" fmla="*/ 2998565 h 15"/>
                <a:gd name="T52" fmla="*/ 443515 w 15"/>
                <a:gd name="T53" fmla="*/ 1675399 h 15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5" h="15">
                  <a:moveTo>
                    <a:pt x="6" y="7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10" y="5"/>
                    <a:pt x="10" y="6"/>
                  </a:cubicBezTo>
                  <a:cubicBezTo>
                    <a:pt x="10" y="7"/>
                    <a:pt x="9" y="7"/>
                    <a:pt x="8" y="7"/>
                  </a:cubicBezTo>
                  <a:lnTo>
                    <a:pt x="6" y="7"/>
                  </a:lnTo>
                  <a:close/>
                  <a:moveTo>
                    <a:pt x="6" y="8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4"/>
                    <a:pt x="10" y="4"/>
                    <a:pt x="8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6" y="12"/>
                    <a:pt x="6" y="12"/>
                    <a:pt x="6" y="12"/>
                  </a:cubicBezTo>
                  <a:lnTo>
                    <a:pt x="6" y="8"/>
                  </a:lnTo>
                  <a:close/>
                  <a:moveTo>
                    <a:pt x="8" y="15"/>
                  </a:moveTo>
                  <a:cubicBezTo>
                    <a:pt x="12" y="15"/>
                    <a:pt x="15" y="12"/>
                    <a:pt x="15" y="8"/>
                  </a:cubicBezTo>
                  <a:cubicBezTo>
                    <a:pt x="15" y="4"/>
                    <a:pt x="12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2"/>
                    <a:pt x="4" y="15"/>
                    <a:pt x="8" y="15"/>
                  </a:cubicBezTo>
                  <a:close/>
                  <a:moveTo>
                    <a:pt x="2" y="8"/>
                  </a:moveTo>
                  <a:cubicBezTo>
                    <a:pt x="2" y="4"/>
                    <a:pt x="4" y="2"/>
                    <a:pt x="8" y="2"/>
                  </a:cubicBezTo>
                  <a:cubicBezTo>
                    <a:pt x="11" y="2"/>
                    <a:pt x="14" y="4"/>
                    <a:pt x="14" y="8"/>
                  </a:cubicBezTo>
                  <a:cubicBezTo>
                    <a:pt x="14" y="11"/>
                    <a:pt x="11" y="14"/>
                    <a:pt x="8" y="14"/>
                  </a:cubicBezTo>
                  <a:cubicBezTo>
                    <a:pt x="4" y="14"/>
                    <a:pt x="2" y="11"/>
                    <a:pt x="2" y="8"/>
                  </a:cubicBezTo>
                  <a:close/>
                </a:path>
              </a:pathLst>
            </a:custGeom>
            <a:solidFill>
              <a:srgbClr val="216A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24" y="437192"/>
            <a:ext cx="8229600" cy="33347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547203" y="4178300"/>
            <a:ext cx="3878747" cy="1809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4724327" y="4178300"/>
            <a:ext cx="3878747" cy="18097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541097" y="6475590"/>
            <a:ext cx="4068384" cy="2383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 cap="all">
                <a:solidFill>
                  <a:schemeClr val="tx2"/>
                </a:solidFill>
              </a:defRPr>
            </a:lvl1pPr>
            <a:lvl2pPr marL="457200" indent="0">
              <a:buNone/>
              <a:defRPr sz="1200" b="1" cap="all">
                <a:solidFill>
                  <a:schemeClr val="tx2"/>
                </a:solidFill>
              </a:defRPr>
            </a:lvl2pPr>
            <a:lvl3pPr marL="914400" indent="0">
              <a:buNone/>
              <a:defRPr sz="1200" b="1" cap="all">
                <a:solidFill>
                  <a:schemeClr val="tx2"/>
                </a:solidFill>
              </a:defRPr>
            </a:lvl3pPr>
            <a:lvl4pPr marL="1371600" indent="0">
              <a:buNone/>
              <a:defRPr sz="1200" b="1" cap="all">
                <a:solidFill>
                  <a:schemeClr val="tx2"/>
                </a:solidFill>
              </a:defRPr>
            </a:lvl4pPr>
            <a:lvl5pPr marL="1828800" indent="0">
              <a:buNone/>
              <a:defRPr sz="1200" b="1" cap="all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7934289"/>
      </p:ext>
    </p:extLst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22738"/>
            <a:ext cx="91440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541097" y="4122737"/>
            <a:ext cx="8145703" cy="74736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3400" b="1">
                <a:solidFill>
                  <a:srgbClr val="FFFFFF"/>
                </a:solidFill>
              </a:defRPr>
            </a:lvl1pPr>
            <a:lvl2pPr marL="457200" indent="0">
              <a:buNone/>
              <a:defRPr sz="3400" b="1">
                <a:solidFill>
                  <a:srgbClr val="FFFFFF"/>
                </a:solidFill>
              </a:defRPr>
            </a:lvl2pPr>
            <a:lvl3pPr marL="914400" indent="0">
              <a:buNone/>
              <a:defRPr sz="3400" b="1">
                <a:solidFill>
                  <a:srgbClr val="FFFFFF"/>
                </a:solidFill>
              </a:defRPr>
            </a:lvl3pPr>
            <a:lvl4pPr marL="1371600" indent="0">
              <a:buNone/>
              <a:defRPr sz="3400" b="1">
                <a:solidFill>
                  <a:srgbClr val="FFFFFF"/>
                </a:solidFill>
              </a:defRPr>
            </a:lvl4pPr>
            <a:lvl5pPr marL="1828800" indent="0">
              <a:buNone/>
              <a:defRPr sz="3400" b="1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541097" y="4860528"/>
            <a:ext cx="8145703" cy="6115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400">
                <a:solidFill>
                  <a:srgbClr val="FFFFFF"/>
                </a:solidFill>
              </a:defRPr>
            </a:lvl2pPr>
            <a:lvl3pPr marL="914400" indent="0">
              <a:buNone/>
              <a:defRPr sz="2400">
                <a:solidFill>
                  <a:srgbClr val="FFFFFF"/>
                </a:solidFill>
              </a:defRPr>
            </a:lvl3pPr>
            <a:lvl4pPr marL="1371600" indent="0">
              <a:buNone/>
              <a:defRPr sz="2400">
                <a:solidFill>
                  <a:srgbClr val="FFFFFF"/>
                </a:solidFill>
              </a:defRPr>
            </a:lvl4pPr>
            <a:lvl5pPr marL="1828800" indent="0"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547203" y="5611440"/>
            <a:ext cx="8139597" cy="50165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rgbClr val="FFFFFF"/>
                </a:solidFill>
              </a:defRPr>
            </a:lvl2pPr>
            <a:lvl3pPr marL="914400" indent="0">
              <a:buNone/>
              <a:defRPr sz="1800">
                <a:solidFill>
                  <a:srgbClr val="FFFFFF"/>
                </a:solidFill>
              </a:defRPr>
            </a:lvl3pPr>
            <a:lvl4pPr marL="1371600" indent="0">
              <a:buNone/>
              <a:defRPr sz="1800">
                <a:solidFill>
                  <a:srgbClr val="FFFFFF"/>
                </a:solidFill>
              </a:defRPr>
            </a:lvl4pPr>
            <a:lvl5pPr marL="1828800" indent="0"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/>
          </p:nvPr>
        </p:nvSpPr>
        <p:spPr>
          <a:xfrm>
            <a:off x="541097" y="6475590"/>
            <a:ext cx="4068384" cy="23837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200" b="1" cap="all">
                <a:solidFill>
                  <a:schemeClr val="tx2"/>
                </a:solidFill>
              </a:defRPr>
            </a:lvl1pPr>
            <a:lvl2pPr marL="457200" indent="0">
              <a:buNone/>
              <a:defRPr sz="1200" b="1" cap="all">
                <a:solidFill>
                  <a:schemeClr val="tx2"/>
                </a:solidFill>
              </a:defRPr>
            </a:lvl2pPr>
            <a:lvl3pPr marL="914400" indent="0">
              <a:buNone/>
              <a:defRPr sz="1200" b="1" cap="all">
                <a:solidFill>
                  <a:schemeClr val="tx2"/>
                </a:solidFill>
              </a:defRPr>
            </a:lvl3pPr>
            <a:lvl4pPr marL="1371600" indent="0">
              <a:buNone/>
              <a:defRPr sz="1200" b="1" cap="all">
                <a:solidFill>
                  <a:schemeClr val="tx2"/>
                </a:solidFill>
              </a:defRPr>
            </a:lvl4pPr>
            <a:lvl5pPr marL="1828800" indent="0">
              <a:buNone/>
              <a:defRPr sz="1200" b="1" cap="all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0" y="104775"/>
            <a:ext cx="9144000" cy="3982191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704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6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725"/>
            <a:ext cx="8229600" cy="4389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48272754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26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725"/>
            <a:ext cx="8229600" cy="4389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0" y="1222694"/>
            <a:ext cx="8229600" cy="47875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2314024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4" y="1825625"/>
            <a:ext cx="2616201" cy="6858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30" y="2530475"/>
            <a:ext cx="2615195" cy="3317875"/>
          </a:xfrm>
          <a:solidFill>
            <a:srgbClr val="E5E5E5"/>
          </a:solidFill>
          <a:ln>
            <a:noFill/>
          </a:ln>
        </p:spPr>
        <p:txBody>
          <a:bodyPr tIns="182880" bIns="182880">
            <a:normAutofit/>
          </a:bodyPr>
          <a:lstStyle>
            <a:lvl1pPr marL="365760" indent="-228600">
              <a:spcBef>
                <a:spcPts val="1320"/>
              </a:spcBef>
              <a:buClr>
                <a:schemeClr val="accent1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4375" y="1825625"/>
            <a:ext cx="2615195" cy="6858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/>
          </p:nvPr>
        </p:nvSpPr>
        <p:spPr>
          <a:xfrm>
            <a:off x="5964819" y="1825625"/>
            <a:ext cx="2616201" cy="6858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14"/>
          </p:nvPr>
        </p:nvSpPr>
        <p:spPr>
          <a:xfrm>
            <a:off x="5965825" y="2530475"/>
            <a:ext cx="2615195" cy="3317875"/>
          </a:xfrm>
          <a:solidFill>
            <a:srgbClr val="E5E5E5"/>
          </a:solidFill>
          <a:ln>
            <a:noFill/>
          </a:ln>
        </p:spPr>
        <p:txBody>
          <a:bodyPr tIns="182880" bIns="182880">
            <a:normAutofit/>
          </a:bodyPr>
          <a:lstStyle>
            <a:lvl1pPr marL="365760" indent="-228600">
              <a:spcBef>
                <a:spcPts val="1320"/>
              </a:spcBef>
              <a:buClr>
                <a:schemeClr val="accent1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half" idx="15"/>
          </p:nvPr>
        </p:nvSpPr>
        <p:spPr>
          <a:xfrm>
            <a:off x="3254375" y="2530475"/>
            <a:ext cx="2615195" cy="3317875"/>
          </a:xfrm>
          <a:solidFill>
            <a:srgbClr val="E5E5E5"/>
          </a:solidFill>
          <a:ln>
            <a:noFill/>
          </a:ln>
        </p:spPr>
        <p:txBody>
          <a:bodyPr tIns="182880" bIns="182880">
            <a:normAutofit/>
          </a:bodyPr>
          <a:lstStyle>
            <a:lvl1pPr marL="365760" indent="-228600">
              <a:spcBef>
                <a:spcPts val="1320"/>
              </a:spcBef>
              <a:buClr>
                <a:schemeClr val="accent1"/>
              </a:buCl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1537107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 Points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924" y="3883025"/>
            <a:ext cx="2616201" cy="6858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30" y="4597401"/>
            <a:ext cx="2615195" cy="1250950"/>
          </a:xfrm>
          <a:solidFill>
            <a:srgbClr val="E5E5E5"/>
          </a:solidFill>
          <a:ln>
            <a:noFill/>
          </a:ln>
        </p:spPr>
        <p:txBody>
          <a:bodyPr tIns="182880" bIns="182880" anchor="ctr">
            <a:normAutofit/>
          </a:bodyPr>
          <a:lstStyle>
            <a:lvl1pPr marL="137160" indent="0" algn="ctr">
              <a:spcBef>
                <a:spcPts val="1320"/>
              </a:spcBef>
              <a:buClr>
                <a:schemeClr val="accent1"/>
              </a:buClr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54375" y="3883025"/>
            <a:ext cx="2615195" cy="6858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rgbClr val="FFFF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3"/>
          </p:nvPr>
        </p:nvSpPr>
        <p:spPr>
          <a:xfrm>
            <a:off x="5964819" y="3883025"/>
            <a:ext cx="2616201" cy="685800"/>
          </a:xfr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14"/>
          </p:nvPr>
        </p:nvSpPr>
        <p:spPr>
          <a:xfrm>
            <a:off x="5965825" y="4597401"/>
            <a:ext cx="2615195" cy="1250949"/>
          </a:xfrm>
          <a:solidFill>
            <a:srgbClr val="E5E5E5"/>
          </a:solidFill>
          <a:ln>
            <a:noFill/>
          </a:ln>
        </p:spPr>
        <p:txBody>
          <a:bodyPr tIns="182880" bIns="182880" anchor="ctr">
            <a:normAutofit/>
          </a:bodyPr>
          <a:lstStyle>
            <a:lvl1pPr marL="137160" indent="0" algn="ctr">
              <a:spcBef>
                <a:spcPts val="1320"/>
              </a:spcBef>
              <a:buClr>
                <a:schemeClr val="accent1"/>
              </a:buClr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Content Placeholder 3"/>
          <p:cNvSpPr>
            <a:spLocks noGrp="1"/>
          </p:cNvSpPr>
          <p:nvPr>
            <p:ph sz="half" idx="15"/>
          </p:nvPr>
        </p:nvSpPr>
        <p:spPr>
          <a:xfrm>
            <a:off x="3254375" y="4594225"/>
            <a:ext cx="2615195" cy="1254125"/>
          </a:xfrm>
          <a:solidFill>
            <a:srgbClr val="E5E5E5"/>
          </a:solidFill>
          <a:ln>
            <a:noFill/>
          </a:ln>
        </p:spPr>
        <p:txBody>
          <a:bodyPr tIns="182880" bIns="182880" anchor="ctr">
            <a:normAutofit/>
          </a:bodyPr>
          <a:lstStyle>
            <a:lvl1pPr marL="137160" indent="0" algn="ctr">
              <a:spcBef>
                <a:spcPts val="1320"/>
              </a:spcBef>
              <a:buClr>
                <a:schemeClr val="accent1"/>
              </a:buClr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42925" y="1828800"/>
            <a:ext cx="2616200" cy="20415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3254375" y="1828800"/>
            <a:ext cx="2615195" cy="20415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5965825" y="1828800"/>
            <a:ext cx="2616200" cy="20415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1683583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0" b="16830"/>
          <a:stretch>
            <a:fillRect/>
          </a:stretch>
        </p:blipFill>
        <p:spPr bwMode="auto">
          <a:xfrm>
            <a:off x="0" y="4657725"/>
            <a:ext cx="9144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1825625"/>
            <a:ext cx="9144000" cy="285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Line 6"/>
          <p:cNvSpPr>
            <a:spLocks noChangeShapeType="1"/>
          </p:cNvSpPr>
          <p:nvPr userDrawn="1"/>
        </p:nvSpPr>
        <p:spPr bwMode="gray">
          <a:xfrm>
            <a:off x="0" y="4687888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7200" y="2196353"/>
            <a:ext cx="8229599" cy="2114076"/>
          </a:xfr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4965958"/>
            <a:ext cx="8229599" cy="5794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2237996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0" r="35590" b="16830"/>
          <a:stretch>
            <a:fillRect/>
          </a:stretch>
        </p:blipFill>
        <p:spPr bwMode="auto">
          <a:xfrm>
            <a:off x="0" y="4657725"/>
            <a:ext cx="58896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0" y="1825625"/>
            <a:ext cx="5889625" cy="2862263"/>
            <a:chOff x="0" y="1150"/>
            <a:chExt cx="3710" cy="1803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gray">
            <a:xfrm>
              <a:off x="0" y="1150"/>
              <a:ext cx="3710" cy="1797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gray">
            <a:xfrm>
              <a:off x="0" y="2953"/>
              <a:ext cx="371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gray">
          <a:xfrm>
            <a:off x="0" y="1825625"/>
            <a:ext cx="5889625" cy="28527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Line 6"/>
          <p:cNvSpPr>
            <a:spLocks noChangeShapeType="1"/>
          </p:cNvSpPr>
          <p:nvPr userDrawn="1"/>
        </p:nvSpPr>
        <p:spPr bwMode="gray">
          <a:xfrm>
            <a:off x="0" y="4687888"/>
            <a:ext cx="9144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7201" y="2196353"/>
            <a:ext cx="5339976" cy="2114076"/>
          </a:xfr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4965958"/>
            <a:ext cx="5339977" cy="5794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5972175" y="1825625"/>
            <a:ext cx="2714625" cy="402272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91997618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3058-9D10-49F2-B262-699AB5B8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A471-524D-4565-B9A3-F95A182C8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FB083-2CA2-48F9-B84B-E1FA1C11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26A88-E37F-4B89-8B6B-357FD9EA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24FA-7631-4CB1-86E8-30E6482E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2646"/>
      </p:ext>
    </p:extLst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r Mov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0" y="1828800"/>
            <a:ext cx="1803400" cy="4019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gray">
          <a:xfrm>
            <a:off x="7321550" y="1828800"/>
            <a:ext cx="1822450" cy="40195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1901825" y="1828800"/>
            <a:ext cx="5338763" cy="401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845187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D222-1426-426D-BB71-1767435A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E7D28-4498-4861-BC61-98EE251E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FDC0-57E1-4A95-8099-718B7DC7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E3476-C90C-4E18-98D4-361E65AE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EA99-22B8-4393-9460-FB1B25EE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0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74B7-07C5-4F36-8FAB-28967C15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23E20-0FC2-414B-8F51-2BE63D793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729B-C217-41DE-A3D1-741288DB1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16787-8A8C-4445-9D8B-89A6FEAD9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112C1-A3E3-4DBF-A105-FE38EE99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6A257-34F7-4E1B-B4B5-BD2F1253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01195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DE76-D49B-4BD2-8C92-3668FF35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FE757-873A-420E-A67B-3D7C971FD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CE11E-286C-4474-A775-CDDCF6784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86BB5-222E-4C48-A60D-91CC67C58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5196E-8746-4A66-A87B-6E5733F92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DCFD7-9393-4916-8D26-427BD071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F0E5C-5175-451D-918C-DDAF6895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353D4-06ED-49EC-970F-07EFDD24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2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8A3C-C4A3-4CD6-A37C-5F5E8737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6BB0E-617B-46C4-9994-487FA618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0E1A7-6F52-498B-8636-8389CFFB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D4FB2-F19E-4374-9C7B-C1B5AC69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61F2ABCB-C9C4-45BA-BC5B-5A80D07564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97313" y="6581775"/>
            <a:ext cx="3730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3CA5255A-93B1-456C-9B0C-571A95FD3C3E}" type="slidenum">
              <a:rPr lang="en-US" altLang="en-US" sz="1200" smtClean="0"/>
              <a:pPr eaLnBrk="1" hangingPunct="1"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2552240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08B79-76AA-4707-9AC5-2490A7F9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E35A2-D55B-4D31-8EAE-40F37C01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8CBC6-378F-41DC-984F-99A62B2A1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2C25329E-B359-4CE1-96D0-5C35118778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677275" y="63627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9513A694-2CCC-41EA-951C-255F825C67F9}" type="slidenum">
              <a:rPr lang="en-US" altLang="en-US" smtClean="0"/>
              <a:pPr eaLnBrk="1" hangingPunct="1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0746739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9976-6E9A-4C0E-ABAE-2694E677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3662B-0A48-44EA-9B3B-681B836F2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D3A683-FD42-45E5-8E80-E82E4556E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F9AB4-44E0-4888-9374-67A6D37D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737CF-719E-4DE5-BC28-5A5E0C29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C7D3-9F97-4C77-80A3-ACF25CE7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46353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1495-E7B5-4829-9485-74C3E68B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CB64B-DDB7-4DB3-BD66-5BCA87F4F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4BFCC-0E5B-472E-BD5D-2B87FDDE3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4C208-FBAA-488C-99A9-50EBF8E7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E8387-7647-4549-8F2F-AF27F4C8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69150-9569-467E-B3F1-9D3E463C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98870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088AF-78AA-4AFA-B0D7-794DEC24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F3435-2671-428D-9E6A-EF2DD3AC4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F586-7F7D-4688-B5FC-FE6A0F402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29D1F-4176-443E-9BCD-3C62AB9D6D92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E42B0-C8F3-43B7-8C9B-E9B67902E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AC29-FB93-40B4-8D6E-42D6EF47A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F3F2C-298D-4775-B806-9BCCFA660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1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1" r:id="rId1"/>
    <p:sldLayoutId id="2147484062" r:id="rId2"/>
    <p:sldLayoutId id="2147484063" r:id="rId3"/>
    <p:sldLayoutId id="2147484064" r:id="rId4"/>
    <p:sldLayoutId id="2147484065" r:id="rId5"/>
    <p:sldLayoutId id="2147484066" r:id="rId6"/>
    <p:sldLayoutId id="2147484067" r:id="rId7"/>
    <p:sldLayoutId id="2147484068" r:id="rId8"/>
    <p:sldLayoutId id="2147484069" r:id="rId9"/>
    <p:sldLayoutId id="2147484070" r:id="rId10"/>
    <p:sldLayoutId id="2147484071" r:id="rId11"/>
    <p:sldLayoutId id="2147484072" r:id="rId12"/>
    <p:sldLayoutId id="2147484051" r:id="rId13"/>
    <p:sldLayoutId id="2147484041" r:id="rId14"/>
    <p:sldLayoutId id="2147484042" r:id="rId15"/>
    <p:sldLayoutId id="2147484043" r:id="rId16"/>
    <p:sldLayoutId id="2147484044" r:id="rId17"/>
    <p:sldLayoutId id="2147484055" r:id="rId18"/>
    <p:sldLayoutId id="2147484056" r:id="rId19"/>
    <p:sldLayoutId id="2147484057" r:id="rId20"/>
  </p:sldLayoutIdLst>
  <p:transition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Opportunities of Research Career at Kaiser Permanente Southern California</a:t>
            </a:r>
          </a:p>
        </p:txBody>
      </p:sp>
      <p:sp>
        <p:nvSpPr>
          <p:cNvPr id="12291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4724400" y="4016375"/>
            <a:ext cx="4181475" cy="1248083"/>
          </a:xfrm>
        </p:spPr>
        <p:txBody>
          <a:bodyPr/>
          <a:lstStyle/>
          <a:p>
            <a:pPr eaLnBrk="1" hangingPunct="1"/>
            <a:endParaRPr lang="en-US" altLang="en-US" sz="1200" dirty="0"/>
          </a:p>
          <a:p>
            <a:r>
              <a:rPr lang="en-US" altLang="en-US" sz="2000" dirty="0"/>
              <a:t>For LA’s BEST career day for USC’s summer biostatistics program for undergraduates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July 20, 2022 1-2pm via Zoom</a:t>
            </a: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Volunteers from Research &amp; Evaluation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gray">
          <a:xfrm>
            <a:off x="457200" y="1211206"/>
            <a:ext cx="8039100" cy="17209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A88D9-AF15-4098-8638-593314879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85" y="4199138"/>
            <a:ext cx="1494626" cy="1447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34CF78-22EB-4E3E-B1EF-253D84211854}"/>
              </a:ext>
            </a:extLst>
          </p:cNvPr>
          <p:cNvSpPr txBox="1"/>
          <p:nvPr/>
        </p:nvSpPr>
        <p:spPr>
          <a:xfrm>
            <a:off x="1042802" y="3518119"/>
            <a:ext cx="200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Jeniffer Kim, PhD, MPH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Research Project Manager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FABF0-FF8C-4A8A-8E27-818FABB94760}"/>
              </a:ext>
            </a:extLst>
          </p:cNvPr>
          <p:cNvSpPr txBox="1"/>
          <p:nvPr/>
        </p:nvSpPr>
        <p:spPr>
          <a:xfrm>
            <a:off x="3871050" y="3498023"/>
            <a:ext cx="200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Rui Yan, MS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Biostatistician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8E2CAA-3D49-4E8F-9096-39E4344CCE1F}"/>
              </a:ext>
            </a:extLst>
          </p:cNvPr>
          <p:cNvSpPr txBox="1"/>
          <p:nvPr/>
        </p:nvSpPr>
        <p:spPr>
          <a:xfrm>
            <a:off x="1239506" y="5791682"/>
            <a:ext cx="200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 Chow, MPH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274AFB-B40B-4AD9-BFB8-F5D29762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08" y="1971856"/>
            <a:ext cx="1509203" cy="1457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656F2-BE72-4826-8F42-27B796EDF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479" y="1944528"/>
            <a:ext cx="1297408" cy="1489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6A4848-3F61-4EA5-8CC2-8D2EF4B6F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2479" y="4250413"/>
            <a:ext cx="1297408" cy="13963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3FAE5F7-CEA9-4CFC-9926-3AA772601D8F}"/>
              </a:ext>
            </a:extLst>
          </p:cNvPr>
          <p:cNvSpPr txBox="1"/>
          <p:nvPr/>
        </p:nvSpPr>
        <p:spPr>
          <a:xfrm>
            <a:off x="3626297" y="5732014"/>
            <a:ext cx="200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Janet Mora Marquez, BS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Research Associate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F6BB12-1FCC-4D7D-A17E-B8EF78D090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556" y="1971856"/>
            <a:ext cx="1407054" cy="145714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62E20EB-B457-4299-A287-52CE7C599857}"/>
              </a:ext>
            </a:extLst>
          </p:cNvPr>
          <p:cNvSpPr txBox="1"/>
          <p:nvPr/>
        </p:nvSpPr>
        <p:spPr>
          <a:xfrm>
            <a:off x="5941105" y="3549523"/>
            <a:ext cx="20095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Mayra Martinez, MPH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Research Project Manager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7649E3-3CA9-4712-94D6-E35AC584B7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1210" y="4250413"/>
            <a:ext cx="1407053" cy="13963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61FB99E-54D6-409E-B4B7-1E0E78D9A42A}"/>
              </a:ext>
            </a:extLst>
          </p:cNvPr>
          <p:cNvSpPr txBox="1"/>
          <p:nvPr/>
        </p:nvSpPr>
        <p:spPr>
          <a:xfrm>
            <a:off x="6013088" y="5739519"/>
            <a:ext cx="2580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Anny Xiang, PhD, MS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Director: Biostatistics Research</a:t>
            </a:r>
          </a:p>
        </p:txBody>
      </p:sp>
    </p:spTree>
    <p:extLst>
      <p:ext uri="{BB962C8B-B14F-4D97-AF65-F5344CB8AC3E}">
        <p14:creationId xmlns:p14="http://schemas.microsoft.com/office/powerpoint/2010/main" val="273268729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378393" y="-19320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Who are we? – Research hub for KP </a:t>
            </a:r>
            <a:r>
              <a:rPr lang="en-US" altLang="en-US" dirty="0" err="1"/>
              <a:t>Scal</a:t>
            </a:r>
            <a:endParaRPr lang="en-US" altLang="en-US" dirty="0"/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gray">
          <a:xfrm>
            <a:off x="445918" y="934591"/>
            <a:ext cx="8039100" cy="17209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BC707-5973-407D-86CA-5096260BC254}"/>
              </a:ext>
            </a:extLst>
          </p:cNvPr>
          <p:cNvSpPr/>
          <p:nvPr/>
        </p:nvSpPr>
        <p:spPr>
          <a:xfrm>
            <a:off x="1103970" y="6134679"/>
            <a:ext cx="336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https://www.kp-scalresearch.org/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72EE3-05E3-42AA-B46A-9E35449A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18" y="1306244"/>
            <a:ext cx="7791999" cy="47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1157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0241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Who are we?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gray">
          <a:xfrm>
            <a:off x="457200" y="1039113"/>
            <a:ext cx="8039100" cy="17209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BC707-5973-407D-86CA-5096260BC254}"/>
              </a:ext>
            </a:extLst>
          </p:cNvPr>
          <p:cNvSpPr/>
          <p:nvPr/>
        </p:nvSpPr>
        <p:spPr>
          <a:xfrm>
            <a:off x="1103970" y="5950013"/>
            <a:ext cx="336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https://www.kp-scalresearch.org/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85A8E-2612-4EC2-908F-8CAEDE220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72" y="1318662"/>
            <a:ext cx="7707028" cy="463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16355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Current Structure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gray">
          <a:xfrm>
            <a:off x="457200" y="1211206"/>
            <a:ext cx="8039100" cy="17209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3BC707-5973-407D-86CA-5096260BC254}"/>
              </a:ext>
            </a:extLst>
          </p:cNvPr>
          <p:cNvSpPr/>
          <p:nvPr/>
        </p:nvSpPr>
        <p:spPr>
          <a:xfrm>
            <a:off x="1103970" y="5950013"/>
            <a:ext cx="336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https://www.kp-scalresearch.org/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8F01C-96FD-4457-9D0B-4810A510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25" y="1708445"/>
            <a:ext cx="5335479" cy="38049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2B1D68-4518-4059-80FE-9550AED2F13C}"/>
              </a:ext>
            </a:extLst>
          </p:cNvPr>
          <p:cNvSpPr/>
          <p:nvPr/>
        </p:nvSpPr>
        <p:spPr>
          <a:xfrm>
            <a:off x="5860994" y="3613666"/>
            <a:ext cx="247080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Central Shared Services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C89F5EA-6529-4FE6-AA8B-D64D1E30AB40}"/>
              </a:ext>
            </a:extLst>
          </p:cNvPr>
          <p:cNvSpPr/>
          <p:nvPr/>
        </p:nvSpPr>
        <p:spPr>
          <a:xfrm>
            <a:off x="5157927" y="2334827"/>
            <a:ext cx="550415" cy="3027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904390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Disease areas of research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gray">
          <a:xfrm>
            <a:off x="457200" y="1211207"/>
            <a:ext cx="8039100" cy="120666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12A4A8-81D8-4E31-BB33-7B47DBB3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31" y="1597980"/>
            <a:ext cx="5895238" cy="43244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AF10539-BC62-40BB-87A7-B1CAE44AA5FE}"/>
              </a:ext>
            </a:extLst>
          </p:cNvPr>
          <p:cNvSpPr/>
          <p:nvPr/>
        </p:nvSpPr>
        <p:spPr>
          <a:xfrm>
            <a:off x="1103970" y="6134679"/>
            <a:ext cx="3361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https://www.kp-scalresearch.org/</a:t>
            </a:r>
          </a:p>
        </p:txBody>
      </p:sp>
    </p:spTree>
    <p:extLst>
      <p:ext uri="{BB962C8B-B14F-4D97-AF65-F5344CB8AC3E}">
        <p14:creationId xmlns:p14="http://schemas.microsoft.com/office/powerpoint/2010/main" val="1948426685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oject xmlns="848b3265-9f75-473c-bda2-8863352f1863">PowerPoint Templates</Project>
    <Description0 xmlns="848b3265-9f75-473c-bda2-8863352f1863">Current as of: 6/1/13</Description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35ACC87B9F24199F0BC3D1A3ABE25" ma:contentTypeVersion="12" ma:contentTypeDescription="Create a new document." ma:contentTypeScope="" ma:versionID="617a111f386f08099c5bd23edb982849">
  <xsd:schema xmlns:xsd="http://www.w3.org/2001/XMLSchema" xmlns:xs="http://www.w3.org/2001/XMLSchema" xmlns:p="http://schemas.microsoft.com/office/2006/metadata/properties" xmlns:ns2="2d0afb69-5b73-4ef2-b0e0-32abf2b8b255" xmlns:ns3="848b3265-9f75-473c-bda2-8863352f1863" targetNamespace="http://schemas.microsoft.com/office/2006/metadata/properties" ma:root="true" ma:fieldsID="76a56f5603da6e00a980d05bf88a2a63" ns2:_="" ns3:_="">
    <xsd:import namespace="2d0afb69-5b73-4ef2-b0e0-32abf2b8b255"/>
    <xsd:import namespace="848b3265-9f75-473c-bda2-8863352f186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Description0" minOccurs="0"/>
                <xsd:element ref="ns3:Projec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afb69-5b73-4ef2-b0e0-32abf2b8b25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8b3265-9f75-473c-bda2-8863352f1863" elementFormDefault="qualified">
    <xsd:import namespace="http://schemas.microsoft.com/office/2006/documentManagement/types"/>
    <xsd:import namespace="http://schemas.microsoft.com/office/infopath/2007/PartnerControls"/>
    <xsd:element name="Description0" ma:index="11" nillable="true" ma:displayName="Description" ma:internalName="Description0">
      <xsd:simpleType>
        <xsd:restriction base="dms:Note">
          <xsd:maxLength value="255"/>
        </xsd:restriction>
      </xsd:simpleType>
    </xsd:element>
    <xsd:element name="Project" ma:index="12" ma:displayName="Documents" ma:format="Dropdown" ma:internalName="Project">
      <xsd:simpleType>
        <xsd:restriction base="dms:Choice">
          <xsd:enumeration value="PowerPoint Templates"/>
          <xsd:enumeration value="Mai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Lab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3C112F-7DD4-4341-9DDA-79FF1B259DE7}">
  <ds:schemaRefs>
    <ds:schemaRef ds:uri="http://purl.org/dc/terms/"/>
    <ds:schemaRef ds:uri="2d0afb69-5b73-4ef2-b0e0-32abf2b8b255"/>
    <ds:schemaRef ds:uri="http://www.w3.org/XML/1998/namespace"/>
    <ds:schemaRef ds:uri="http://purl.org/dc/dcmitype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48b3265-9f75-473c-bda2-8863352f1863"/>
  </ds:schemaRefs>
</ds:datastoreItem>
</file>

<file path=customXml/itemProps2.xml><?xml version="1.0" encoding="utf-8"?>
<ds:datastoreItem xmlns:ds="http://schemas.openxmlformats.org/officeDocument/2006/customXml" ds:itemID="{C9FDBA3A-BA26-4385-95DE-09CD40155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0afb69-5b73-4ef2-b0e0-32abf2b8b255"/>
    <ds:schemaRef ds:uri="848b3265-9f75-473c-bda2-8863352f18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4812</TotalTime>
  <Words>132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Opportunities of Research Career at Kaiser Permanente Southern California</vt:lpstr>
      <vt:lpstr>Volunteers from Research &amp; Evaluation</vt:lpstr>
      <vt:lpstr>Who are we? – Research hub for KP Scal</vt:lpstr>
      <vt:lpstr>Who are we?</vt:lpstr>
      <vt:lpstr>Current Structure</vt:lpstr>
      <vt:lpstr>Disease areas of research</vt:lpstr>
    </vt:vector>
  </TitlesOfParts>
  <Company>Kaiser Permanente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 Research Blue PowerPoint Presentation</dc:title>
  <dc:creator>Annie Chen</dc:creator>
  <cp:lastModifiedBy>Anny H. Xiang</cp:lastModifiedBy>
  <cp:revision>337</cp:revision>
  <cp:lastPrinted>2015-06-22T21:33:20Z</cp:lastPrinted>
  <dcterms:created xsi:type="dcterms:W3CDTF">2013-05-15T15:53:53Z</dcterms:created>
  <dcterms:modified xsi:type="dcterms:W3CDTF">2022-06-30T22:34:20Z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0x0101001E635ACC87B9F24199F0BC3D1A3ABE25</vt:lpwstr>
  </property>
  <property fmtid="{D5CDD505-2E9C-101B-9397-08002B2CF9AE}" pid="3" name="_dlc_DocIdItemGuid">
    <vt:lpwstr>7bbc353a-d6de-400f-9066-4a65305d8a98</vt:lpwstr>
  </property>
  <property fmtid="{D5CDD505-2E9C-101B-9397-08002B2CF9AE}" pid="4" name="_dlc_DocId">
    <vt:lpwstr>M22JD2QKN7W4-135-3</vt:lpwstr>
  </property>
  <property fmtid="{D5CDD505-2E9C-101B-9397-08002B2CF9AE}" pid="5" name="_dlc_DocIdUrl">
    <vt:lpwstr>https://myre.kp-scalresearch.org/PresentationCenter/_layouts/DocIdRedir.aspx?ID=M22JD2QKN7W4-135-3, M22JD2QKN7W4-135-3</vt:lpwstr>
  </property>
</Properties>
</file>