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342875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685749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028624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371498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1714373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057246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2400120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2742995" algn="l" defTabSz="685749" rtl="0" eaLnBrk="1" latinLnBrk="0" hangingPunct="1">
      <a:defRPr sz="1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Urman" initials="RU" lastIdx="4" clrIdx="0"/>
  <p:cmAuthor id="1" name="fruin" initials="s" lastIdx="3" clrIdx="1"/>
  <p:cmAuthor id="2" name="Meredith Franklin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DD4"/>
    <a:srgbClr val="6666FF"/>
    <a:srgbClr val="CCD5E0"/>
    <a:srgbClr val="E8E8E8"/>
    <a:srgbClr val="333399"/>
    <a:srgbClr val="FFFFDD"/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648" y="248"/>
      </p:cViewPr>
      <p:guideLst>
        <p:guide orient="horz" pos="588"/>
        <p:guide pos="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defTabSz="966646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75" y="0"/>
            <a:ext cx="3168926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t" anchorCtr="0" compatLnSpc="1">
            <a:prstTxWarp prst="textNoShape">
              <a:avLst/>
            </a:prstTxWarp>
          </a:bodyPr>
          <a:lstStyle>
            <a:lvl1pPr algn="r" defTabSz="966646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813"/>
            <a:ext cx="3168927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defTabSz="966646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75" y="9120813"/>
            <a:ext cx="3168926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2" tIns="48311" rIns="96622" bIns="48311" numCol="1" anchor="b" anchorCtr="0" compatLnSpc="1">
            <a:prstTxWarp prst="textNoShape">
              <a:avLst/>
            </a:prstTxWarp>
          </a:bodyPr>
          <a:lstStyle>
            <a:lvl1pPr algn="r" defTabSz="966621" eaLnBrk="1" hangingPunct="1">
              <a:defRPr sz="1200"/>
            </a:lvl1pPr>
          </a:lstStyle>
          <a:p>
            <a:fld id="{56374F74-BA4C-413C-9D6A-3BA8D60FA5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6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20725"/>
            <a:ext cx="540067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1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1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20813"/>
            <a:ext cx="3170583" cy="47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7171835-306C-4785-8C1A-6108C200F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1pPr>
    <a:lvl2pPr marL="3428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2pPr>
    <a:lvl3pPr marL="685749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3pPr>
    <a:lvl4pPr marL="102862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4pPr>
    <a:lvl5pPr marL="137149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110" charset="0"/>
        <a:ea typeface="MS PGothic" pitchFamily="34" charset="-128"/>
        <a:cs typeface="MS PGothic" charset="0"/>
      </a:defRPr>
    </a:lvl5pPr>
    <a:lvl6pPr marL="1714373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34287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97B3D-985E-41E8-B30B-1A828B87E20F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7263" y="720725"/>
            <a:ext cx="5400675" cy="3600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9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3207" y="4145057"/>
            <a:ext cx="23351987" cy="10088656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295065" tIns="147532" rIns="295065" bIns="147532">
            <a:normAutofit/>
          </a:bodyPr>
          <a:lstStyle/>
          <a:p>
            <a:pPr>
              <a:spcBef>
                <a:spcPts val="6454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10308">
              <a:solidFill>
                <a:srgbClr val="595959"/>
              </a:solidFill>
              <a:latin typeface="News Gothic MT" charset="0"/>
              <a:ea typeface="MS PGothic" charset="0"/>
              <a:cs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19" y="4876799"/>
            <a:ext cx="23393369" cy="5519574"/>
          </a:xfrm>
        </p:spPr>
        <p:txBody>
          <a:bodyPr rtlCol="0">
            <a:noAutofit/>
          </a:bodyPr>
          <a:lstStyle>
            <a:lvl1pPr marL="0" indent="0" algn="ctr" defTabSz="295101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4826" kern="1200">
                <a:solidFill>
                  <a:srgbClr val="0F36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519" y="10556843"/>
            <a:ext cx="23393372" cy="2933251"/>
          </a:xfrm>
        </p:spPr>
        <p:txBody>
          <a:bodyPr rtlCol="0">
            <a:normAutofit/>
          </a:bodyPr>
          <a:lstStyle>
            <a:lvl1pPr marL="0" indent="0" algn="ctr" defTabSz="2951010" rtl="0" eaLnBrk="1" latinLnBrk="0" hangingPunct="1">
              <a:spcBef>
                <a:spcPts val="968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788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3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039DD-B693-4624-AF96-4F3FEEE3AF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36" y="1957991"/>
            <a:ext cx="14686362" cy="3718560"/>
          </a:xfrm>
        </p:spPr>
        <p:txBody>
          <a:bodyPr/>
          <a:lstStyle>
            <a:lvl1pPr algn="ctr">
              <a:defRPr sz="11647" b="0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36" y="5721140"/>
            <a:ext cx="14686362" cy="11904486"/>
          </a:xfrm>
        </p:spPr>
        <p:txBody>
          <a:bodyPr>
            <a:normAutofit/>
          </a:bodyPr>
          <a:lstStyle>
            <a:lvl1pPr marL="0" indent="0" algn="ctr">
              <a:buNone/>
              <a:defRPr sz="5788">
                <a:latin typeface="Arial"/>
                <a:cs typeface="Arial"/>
              </a:defRPr>
            </a:lvl1pPr>
            <a:lvl2pPr marL="1475505" indent="0">
              <a:buNone/>
              <a:defRPr sz="3882"/>
            </a:lvl2pPr>
            <a:lvl3pPr marL="2951010" indent="0">
              <a:buNone/>
              <a:defRPr sz="3247"/>
            </a:lvl3pPr>
            <a:lvl4pPr marL="4426516" indent="0">
              <a:buNone/>
              <a:defRPr sz="2894"/>
            </a:lvl4pPr>
            <a:lvl5pPr marL="5902021" indent="0">
              <a:buNone/>
              <a:defRPr sz="2894"/>
            </a:lvl5pPr>
            <a:lvl6pPr marL="7377526" indent="0">
              <a:buNone/>
              <a:defRPr sz="2894"/>
            </a:lvl6pPr>
            <a:lvl7pPr marL="8853031" indent="0">
              <a:buNone/>
              <a:defRPr sz="2894"/>
            </a:lvl7pPr>
            <a:lvl8pPr marL="10328538" indent="0">
              <a:buNone/>
              <a:defRPr sz="2894"/>
            </a:lvl8pPr>
            <a:lvl9pPr marL="11804043" indent="0">
              <a:buNone/>
              <a:defRPr sz="289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8326221" y="1150059"/>
            <a:ext cx="13167360" cy="1701784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2951010" rtl="0" eaLnBrk="1" latinLnBrk="0" hangingPunct="1">
              <a:spcBef>
                <a:spcPts val="6454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0308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1475505" indent="0">
              <a:buNone/>
              <a:defRPr sz="9036"/>
            </a:lvl2pPr>
            <a:lvl3pPr marL="2951010" indent="0">
              <a:buNone/>
              <a:defRPr sz="7766"/>
            </a:lvl3pPr>
            <a:lvl4pPr marL="4426516" indent="0">
              <a:buNone/>
              <a:defRPr sz="6424"/>
            </a:lvl4pPr>
            <a:lvl5pPr marL="5902021" indent="0">
              <a:buNone/>
              <a:defRPr sz="6424"/>
            </a:lvl5pPr>
            <a:lvl6pPr marL="7377526" indent="0">
              <a:buNone/>
              <a:defRPr sz="6424"/>
            </a:lvl6pPr>
            <a:lvl7pPr marL="8853031" indent="0">
              <a:buNone/>
              <a:defRPr sz="6424"/>
            </a:lvl7pPr>
            <a:lvl8pPr marL="10328538" indent="0">
              <a:buNone/>
              <a:defRPr sz="6424"/>
            </a:lvl8pPr>
            <a:lvl9pPr marL="11804043" indent="0">
              <a:buNone/>
              <a:defRPr sz="6424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37D6-20CF-403F-9AA7-EDD73304E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4" y="345444"/>
            <a:ext cx="28952190" cy="3312160"/>
          </a:xfrm>
        </p:spPr>
        <p:txBody>
          <a:bodyPr/>
          <a:lstStyle>
            <a:lvl1pPr>
              <a:defRPr sz="14191" b="1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4" y="4145280"/>
            <a:ext cx="28952190" cy="14630400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90372-3DBE-4233-81D2-7A05AECA0B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31251" y="1178563"/>
            <a:ext cx="5486400" cy="1784096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7386" y="1178563"/>
            <a:ext cx="24083014" cy="1784096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AEC37-6CF7-4273-94CC-95A3C89D6F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950720"/>
            <a:ext cx="27980640" cy="36576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68880" y="6339840"/>
            <a:ext cx="13716000" cy="1316736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733520" y="6339840"/>
            <a:ext cx="13716000" cy="633984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733520" y="13167360"/>
            <a:ext cx="13716000" cy="633984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7E492-DD54-4DBB-9337-8F17644CD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0" y="1950720"/>
            <a:ext cx="27980640" cy="36576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68880" y="6339840"/>
            <a:ext cx="13716000" cy="1316736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6339840"/>
            <a:ext cx="13716000" cy="1316736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01D5-2C53-4FCF-B624-5FB94137B7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C74E-61B2-42A4-83EA-B3A6828A21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740" y="10728965"/>
            <a:ext cx="30300930" cy="470408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740" y="15267295"/>
            <a:ext cx="30300930" cy="3112547"/>
          </a:xfrm>
        </p:spPr>
        <p:txBody>
          <a:bodyPr>
            <a:normAutofit/>
          </a:bodyPr>
          <a:lstStyle>
            <a:lvl1pPr marL="0" indent="0" algn="ctr">
              <a:spcBef>
                <a:spcPts val="968"/>
              </a:spcBef>
              <a:buNone/>
              <a:defRPr sz="5788">
                <a:solidFill>
                  <a:schemeClr val="tx1">
                    <a:tint val="75000"/>
                  </a:schemeClr>
                </a:solidFill>
              </a:defRPr>
            </a:lvl1pPr>
            <a:lvl2pPr marL="147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7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3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2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1335528" y="1163322"/>
            <a:ext cx="30247344" cy="907795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10308"/>
            </a:lvl1pPr>
            <a:lvl2pPr marL="1475505" indent="0">
              <a:buNone/>
              <a:defRPr sz="9036"/>
            </a:lvl2pPr>
            <a:lvl3pPr marL="2951010" indent="0">
              <a:buNone/>
              <a:defRPr sz="7766"/>
            </a:lvl3pPr>
            <a:lvl4pPr marL="4426516" indent="0">
              <a:buNone/>
              <a:defRPr sz="6424"/>
            </a:lvl4pPr>
            <a:lvl5pPr marL="5902021" indent="0">
              <a:buNone/>
              <a:defRPr sz="6424"/>
            </a:lvl5pPr>
            <a:lvl6pPr marL="7377526" indent="0">
              <a:buNone/>
              <a:defRPr sz="6424"/>
            </a:lvl6pPr>
            <a:lvl7pPr marL="8853031" indent="0">
              <a:buNone/>
              <a:defRPr sz="6424"/>
            </a:lvl7pPr>
            <a:lvl8pPr marL="10328538" indent="0">
              <a:buNone/>
              <a:defRPr sz="6424"/>
            </a:lvl8pPr>
            <a:lvl9pPr marL="11804043" indent="0">
              <a:buNone/>
              <a:defRPr sz="6424"/>
            </a:lvl9pPr>
          </a:lstStyle>
          <a:p>
            <a:pPr lvl="0"/>
            <a:r>
              <a:rPr lang="en-CA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AB222D0-511F-4D2E-A10C-981D191BE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2" y="7690062"/>
            <a:ext cx="29003627" cy="4358640"/>
          </a:xfrm>
        </p:spPr>
        <p:txBody>
          <a:bodyPr/>
          <a:lstStyle>
            <a:lvl1pPr algn="ctr">
              <a:defRPr sz="14826" b="0" cap="none" baseline="0"/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392" y="11955220"/>
            <a:ext cx="29003627" cy="4800599"/>
          </a:xfrm>
        </p:spPr>
        <p:txBody>
          <a:bodyPr>
            <a:normAutofit/>
          </a:bodyPr>
          <a:lstStyle>
            <a:lvl1pPr marL="0" indent="0" algn="ctr">
              <a:spcBef>
                <a:spcPts val="968"/>
              </a:spcBef>
              <a:buNone/>
              <a:defRPr sz="5788">
                <a:solidFill>
                  <a:schemeClr val="tx1">
                    <a:tint val="75000"/>
                  </a:schemeClr>
                </a:solidFill>
              </a:defRPr>
            </a:lvl1pPr>
            <a:lvl2pPr marL="1475505" indent="0">
              <a:buNone/>
              <a:defRPr sz="5788">
                <a:solidFill>
                  <a:schemeClr val="tx1">
                    <a:tint val="75000"/>
                  </a:schemeClr>
                </a:solidFill>
              </a:defRPr>
            </a:lvl2pPr>
            <a:lvl3pPr marL="2951010" indent="0">
              <a:buNone/>
              <a:defRPr sz="5153">
                <a:solidFill>
                  <a:schemeClr val="tx1">
                    <a:tint val="75000"/>
                  </a:schemeClr>
                </a:solidFill>
              </a:defRPr>
            </a:lvl3pPr>
            <a:lvl4pPr marL="4426516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4pPr>
            <a:lvl5pPr marL="5902021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5pPr>
            <a:lvl6pPr marL="7377526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6pPr>
            <a:lvl7pPr marL="8853031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7pPr>
            <a:lvl8pPr marL="10328538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8pPr>
            <a:lvl9pPr marL="11804043" indent="0">
              <a:buNone/>
              <a:defRPr sz="45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B3C6B-6F0F-4DB5-BA43-A0E54078E0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0" y="344247"/>
            <a:ext cx="28952194" cy="4278259"/>
          </a:xfrm>
        </p:spPr>
        <p:txBody>
          <a:bodyPr/>
          <a:lstStyle/>
          <a:p>
            <a:r>
              <a:rPr lang="en-CA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7390" y="5120644"/>
            <a:ext cx="13825728" cy="13898880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/>
            </a:lvl1pPr>
            <a:lvl2pPr>
              <a:defRPr sz="5788"/>
            </a:lvl2pPr>
            <a:lvl3pPr>
              <a:defRPr sz="5788"/>
            </a:lvl3pPr>
            <a:lvl4pPr>
              <a:defRPr sz="5788"/>
            </a:lvl4pPr>
            <a:lvl5pPr>
              <a:defRPr sz="5788"/>
            </a:lvl5pPr>
            <a:lvl6pPr>
              <a:defRPr sz="5788"/>
            </a:lvl6pPr>
            <a:lvl7pPr>
              <a:defRPr sz="5788"/>
            </a:lvl7pPr>
            <a:lvl8pPr>
              <a:defRPr sz="5788"/>
            </a:lvl8pPr>
            <a:lvl9pPr>
              <a:defRPr sz="578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03856" y="5120644"/>
            <a:ext cx="13825728" cy="13898880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/>
            </a:lvl1pPr>
            <a:lvl2pPr>
              <a:defRPr sz="5788"/>
            </a:lvl2pPr>
            <a:lvl3pPr>
              <a:defRPr sz="5788"/>
            </a:lvl3pPr>
            <a:lvl4pPr>
              <a:defRPr sz="5788"/>
            </a:lvl4pPr>
            <a:lvl5pPr>
              <a:defRPr sz="5788"/>
            </a:lvl5pPr>
            <a:lvl6pPr>
              <a:defRPr sz="5788"/>
            </a:lvl6pPr>
            <a:lvl7pPr>
              <a:defRPr sz="5788"/>
            </a:lvl7pPr>
            <a:lvl8pPr>
              <a:defRPr sz="5788"/>
            </a:lvl8pPr>
            <a:lvl9pPr>
              <a:defRPr sz="5788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30819-13BF-4110-B0CE-FA6D0A4650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86" y="344245"/>
            <a:ext cx="28952194" cy="3313357"/>
          </a:xfrm>
        </p:spPr>
        <p:txBody>
          <a:bodyPr/>
          <a:lstStyle>
            <a:lvl1pPr>
              <a:defRPr sz="14191" b="1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386" y="4650320"/>
            <a:ext cx="13825728" cy="240283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7766" b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1475505" indent="0">
              <a:buNone/>
              <a:defRPr sz="6424" b="1"/>
            </a:lvl2pPr>
            <a:lvl3pPr marL="2951010" indent="0">
              <a:buNone/>
              <a:defRPr sz="5788" b="1"/>
            </a:lvl3pPr>
            <a:lvl4pPr marL="4426516" indent="0">
              <a:buNone/>
              <a:defRPr sz="5153" b="1"/>
            </a:lvl4pPr>
            <a:lvl5pPr marL="5902021" indent="0">
              <a:buNone/>
              <a:defRPr sz="5153" b="1"/>
            </a:lvl5pPr>
            <a:lvl6pPr marL="7377526" indent="0">
              <a:buNone/>
              <a:defRPr sz="5153" b="1"/>
            </a:lvl6pPr>
            <a:lvl7pPr marL="8853031" indent="0">
              <a:buNone/>
              <a:defRPr sz="5153" b="1"/>
            </a:lvl7pPr>
            <a:lvl8pPr marL="10328538" indent="0">
              <a:buNone/>
              <a:defRPr sz="5153" b="1"/>
            </a:lvl8pPr>
            <a:lvl9pPr marL="11804043" indent="0">
              <a:buNone/>
              <a:defRPr sz="5153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7386" y="7511731"/>
            <a:ext cx="13825728" cy="11507792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>
                <a:latin typeface="Arial"/>
                <a:cs typeface="Arial"/>
              </a:defRPr>
            </a:lvl1pPr>
            <a:lvl2pPr>
              <a:defRPr sz="5788">
                <a:latin typeface="Arial"/>
                <a:cs typeface="Arial"/>
              </a:defRPr>
            </a:lvl2pPr>
            <a:lvl3pPr>
              <a:defRPr sz="5788">
                <a:latin typeface="Arial"/>
                <a:cs typeface="Arial"/>
              </a:defRPr>
            </a:lvl3pPr>
            <a:lvl4pPr>
              <a:defRPr sz="5788">
                <a:latin typeface="Arial"/>
                <a:cs typeface="Arial"/>
              </a:defRPr>
            </a:lvl4pPr>
            <a:lvl5pPr>
              <a:defRPr sz="5788">
                <a:latin typeface="Arial"/>
                <a:cs typeface="Arial"/>
              </a:defRPr>
            </a:lvl5pPr>
            <a:lvl6pPr>
              <a:defRPr sz="5153"/>
            </a:lvl6pPr>
            <a:lvl7pPr>
              <a:defRPr sz="5153"/>
            </a:lvl7pPr>
            <a:lvl8pPr>
              <a:defRPr sz="5153"/>
            </a:lvl8pPr>
            <a:lvl9pPr>
              <a:defRPr sz="5153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03852" y="4650320"/>
            <a:ext cx="13825728" cy="2402838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7766" b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1475505" indent="0">
              <a:buNone/>
              <a:defRPr sz="6424" b="1"/>
            </a:lvl2pPr>
            <a:lvl3pPr marL="2951010" indent="0">
              <a:buNone/>
              <a:defRPr sz="5788" b="1"/>
            </a:lvl3pPr>
            <a:lvl4pPr marL="4426516" indent="0">
              <a:buNone/>
              <a:defRPr sz="5153" b="1"/>
            </a:lvl4pPr>
            <a:lvl5pPr marL="5902021" indent="0">
              <a:buNone/>
              <a:defRPr sz="5153" b="1"/>
            </a:lvl5pPr>
            <a:lvl6pPr marL="7377526" indent="0">
              <a:buNone/>
              <a:defRPr sz="5153" b="1"/>
            </a:lvl6pPr>
            <a:lvl7pPr marL="8853031" indent="0">
              <a:buNone/>
              <a:defRPr sz="5153" b="1"/>
            </a:lvl7pPr>
            <a:lvl8pPr marL="10328538" indent="0">
              <a:buNone/>
              <a:defRPr sz="5153" b="1"/>
            </a:lvl8pPr>
            <a:lvl9pPr marL="11804043" indent="0">
              <a:buNone/>
              <a:defRPr sz="5153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03852" y="7511731"/>
            <a:ext cx="13825728" cy="11507792"/>
          </a:xfrm>
        </p:spPr>
        <p:txBody>
          <a:bodyPr>
            <a:normAutofit/>
          </a:bodyPr>
          <a:lstStyle>
            <a:lvl1pPr>
              <a:spcBef>
                <a:spcPts val="5163"/>
              </a:spcBef>
              <a:defRPr sz="6424">
                <a:latin typeface="Arial"/>
                <a:cs typeface="Arial"/>
              </a:defRPr>
            </a:lvl1pPr>
            <a:lvl2pPr>
              <a:defRPr sz="5788">
                <a:latin typeface="Arial"/>
                <a:cs typeface="Arial"/>
              </a:defRPr>
            </a:lvl2pPr>
            <a:lvl3pPr>
              <a:defRPr sz="5788">
                <a:latin typeface="Arial"/>
                <a:cs typeface="Arial"/>
              </a:defRPr>
            </a:lvl3pPr>
            <a:lvl4pPr>
              <a:defRPr sz="5788">
                <a:latin typeface="Arial"/>
                <a:cs typeface="Arial"/>
              </a:defRPr>
            </a:lvl4pPr>
            <a:lvl5pPr>
              <a:defRPr sz="5788">
                <a:latin typeface="Arial"/>
                <a:cs typeface="Arial"/>
              </a:defRPr>
            </a:lvl5pPr>
            <a:lvl6pPr>
              <a:defRPr sz="5153"/>
            </a:lvl6pPr>
            <a:lvl7pPr>
              <a:defRPr sz="5153"/>
            </a:lvl7pPr>
            <a:lvl8pPr>
              <a:defRPr sz="5153"/>
            </a:lvl8pPr>
            <a:lvl9pPr>
              <a:defRPr sz="5153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DFEE3-FD4E-4B74-979C-F71611A386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394" y="345444"/>
            <a:ext cx="28952190" cy="3068320"/>
          </a:xfrm>
        </p:spPr>
        <p:txBody>
          <a:bodyPr/>
          <a:lstStyle>
            <a:lvl1pPr>
              <a:defRPr sz="14191" b="1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0C630-285A-4872-8296-9AE0682434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FDDDE-CCA6-4D33-A682-2E1E5256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36" y="1957991"/>
            <a:ext cx="13825728" cy="3718560"/>
          </a:xfrm>
        </p:spPr>
        <p:txBody>
          <a:bodyPr/>
          <a:lstStyle>
            <a:lvl1pPr algn="ctr">
              <a:defRPr sz="11647" b="0">
                <a:latin typeface="Arial"/>
                <a:cs typeface="Arial"/>
              </a:defRPr>
            </a:lvl1pPr>
          </a:lstStyle>
          <a:p>
            <a:r>
              <a:rPr lang="en-CA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4166" y="1178560"/>
            <a:ext cx="13825728" cy="17840960"/>
          </a:xfrm>
        </p:spPr>
        <p:txBody>
          <a:bodyPr>
            <a:normAutofit/>
          </a:bodyPr>
          <a:lstStyle>
            <a:lvl1pPr>
              <a:spcBef>
                <a:spcPts val="6454"/>
              </a:spcBef>
              <a:defRPr sz="7130">
                <a:latin typeface="Arial"/>
                <a:cs typeface="Arial"/>
              </a:defRPr>
            </a:lvl1pPr>
            <a:lvl2pPr>
              <a:defRPr sz="6424">
                <a:latin typeface="Arial"/>
                <a:cs typeface="Arial"/>
              </a:defRPr>
            </a:lvl2pPr>
            <a:lvl3pPr>
              <a:defRPr sz="5788">
                <a:latin typeface="Arial"/>
                <a:cs typeface="Arial"/>
              </a:defRPr>
            </a:lvl3pPr>
            <a:lvl4pPr>
              <a:defRPr sz="5788">
                <a:latin typeface="Arial"/>
                <a:cs typeface="Arial"/>
              </a:defRPr>
            </a:lvl4pPr>
            <a:lvl5pPr>
              <a:defRPr sz="5788">
                <a:latin typeface="Arial"/>
                <a:cs typeface="Arial"/>
              </a:defRPr>
            </a:lvl5pPr>
            <a:lvl6pPr>
              <a:defRPr sz="6424"/>
            </a:lvl6pPr>
            <a:lvl7pPr>
              <a:defRPr sz="6424"/>
            </a:lvl7pPr>
            <a:lvl8pPr>
              <a:defRPr sz="6424"/>
            </a:lvl8pPr>
            <a:lvl9pPr>
              <a:defRPr sz="6424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36" y="5721140"/>
            <a:ext cx="13825728" cy="11904486"/>
          </a:xfrm>
        </p:spPr>
        <p:txBody>
          <a:bodyPr>
            <a:normAutofit/>
          </a:bodyPr>
          <a:lstStyle>
            <a:lvl1pPr marL="0" indent="0" algn="ctr">
              <a:buNone/>
              <a:defRPr sz="5788">
                <a:latin typeface="Arial"/>
                <a:cs typeface="Arial"/>
              </a:defRPr>
            </a:lvl1pPr>
            <a:lvl2pPr marL="1475505" indent="0">
              <a:buNone/>
              <a:defRPr sz="3882"/>
            </a:lvl2pPr>
            <a:lvl3pPr marL="2951010" indent="0">
              <a:buNone/>
              <a:defRPr sz="3247"/>
            </a:lvl3pPr>
            <a:lvl4pPr marL="4426516" indent="0">
              <a:buNone/>
              <a:defRPr sz="2894"/>
            </a:lvl4pPr>
            <a:lvl5pPr marL="5902021" indent="0">
              <a:buNone/>
              <a:defRPr sz="2894"/>
            </a:lvl5pPr>
            <a:lvl6pPr marL="7377526" indent="0">
              <a:buNone/>
              <a:defRPr sz="2894"/>
            </a:lvl6pPr>
            <a:lvl7pPr marL="8853031" indent="0">
              <a:buNone/>
              <a:defRPr sz="2894"/>
            </a:lvl7pPr>
            <a:lvl8pPr marL="10328538" indent="0">
              <a:buNone/>
              <a:defRPr sz="2894"/>
            </a:lvl8pPr>
            <a:lvl9pPr marL="11804043" indent="0">
              <a:buNone/>
              <a:defRPr sz="2894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E67C7-399F-4995-BD5C-6234DDC96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77890" y="345141"/>
            <a:ext cx="28951445" cy="306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8009" tIns="209004" rIns="418009" bIns="20900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7890" y="3901889"/>
            <a:ext cx="28951445" cy="1511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8009" tIns="209004" rIns="418009" bIns="2090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265890" y="20080941"/>
            <a:ext cx="7680463" cy="1168774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3882">
                <a:solidFill>
                  <a:schemeClr val="bg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57" y="20080941"/>
            <a:ext cx="17425780" cy="1168774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3882">
                <a:solidFill>
                  <a:schemeClr val="bg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32129" y="20080941"/>
            <a:ext cx="3565663" cy="1168774"/>
          </a:xfrm>
          <a:prstGeom prst="rect">
            <a:avLst/>
          </a:prstGeom>
        </p:spPr>
        <p:txBody>
          <a:bodyPr vert="horz" wrap="square" lIns="418009" tIns="209004" rIns="418009" bIns="209004" numCol="1" anchor="ctr" anchorCtr="0" compatLnSpc="1">
            <a:prstTxWarp prst="textNoShape">
              <a:avLst/>
            </a:prstTxWarp>
          </a:bodyPr>
          <a:lstStyle>
            <a:lvl1pPr algn="r">
              <a:defRPr sz="11647">
                <a:solidFill>
                  <a:schemeClr val="bg1"/>
                </a:solidFill>
              </a:defRPr>
            </a:lvl1pPr>
          </a:lstStyle>
          <a:p>
            <a:fld id="{451AEF20-9161-46B2-8747-B3A55196CE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1" r:id="rId2"/>
    <p:sldLayoutId id="2147483792" r:id="rId3"/>
    <p:sldLayoutId id="2147483804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191" b="1" kern="1200">
          <a:solidFill>
            <a:srgbClr val="0F3661"/>
          </a:solidFill>
          <a:latin typeface="Arial"/>
          <a:ea typeface="MS PGothic" pitchFamily="34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191" b="1">
          <a:solidFill>
            <a:srgbClr val="0F3661"/>
          </a:solidFill>
          <a:latin typeface="Arial" charset="0"/>
          <a:ea typeface="MS PGothic" pitchFamily="34" charset="-128"/>
          <a:cs typeface="ＭＳ Ｐゴシック" pitchFamily="-65" charset="-128"/>
        </a:defRPr>
      </a:lvl5pPr>
      <a:lvl6pPr marL="1475505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6pPr>
      <a:lvl7pPr marL="2951010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7pPr>
      <a:lvl8pPr marL="4426516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8pPr>
      <a:lvl9pPr marL="5902021" algn="ctr" rtl="0" eaLnBrk="1" fontAlgn="base" hangingPunct="1">
        <a:spcBef>
          <a:spcPct val="0"/>
        </a:spcBef>
        <a:spcAft>
          <a:spcPct val="0"/>
        </a:spcAft>
        <a:defRPr sz="14826">
          <a:solidFill>
            <a:schemeClr val="accent1"/>
          </a:solidFill>
          <a:latin typeface="News Gothic MT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1106157" indent="-1106157" algn="l" rtl="0" eaLnBrk="0" fontAlgn="base" hangingPunct="0">
        <a:spcBef>
          <a:spcPts val="6451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sz="7766" kern="1200">
          <a:solidFill>
            <a:srgbClr val="09213B"/>
          </a:solidFill>
          <a:latin typeface="Arial"/>
          <a:ea typeface="MS PGothic" pitchFamily="34" charset="-128"/>
          <a:cs typeface="Arial"/>
        </a:defRPr>
      </a:lvl1pPr>
      <a:lvl2pPr marL="2233605" indent="-1106157" algn="l" rtl="0" eaLnBrk="0" fontAlgn="base" hangingPunct="0">
        <a:spcBef>
          <a:spcPts val="1933"/>
        </a:spcBef>
        <a:spcAft>
          <a:spcPct val="0"/>
        </a:spcAft>
        <a:buClr>
          <a:srgbClr val="990099"/>
        </a:buClr>
        <a:buSzPct val="110000"/>
        <a:buFont typeface="Arial" pitchFamily="34" charset="0"/>
        <a:buChar char="•"/>
        <a:defRPr sz="7130" kern="1200">
          <a:solidFill>
            <a:srgbClr val="09213B"/>
          </a:solidFill>
          <a:latin typeface="Arial"/>
          <a:ea typeface="MS PGothic" pitchFamily="34" charset="-128"/>
          <a:cs typeface="Arial"/>
        </a:defRPr>
      </a:lvl2pPr>
      <a:lvl3pPr marL="3319587" indent="-1106157" algn="l" rtl="0" eaLnBrk="0" fontAlgn="base" hangingPunct="0">
        <a:spcBef>
          <a:spcPts val="1933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sz="6424" kern="1200">
          <a:solidFill>
            <a:srgbClr val="09213B"/>
          </a:solidFill>
          <a:latin typeface="Arial"/>
          <a:ea typeface="MS PGothic" pitchFamily="34" charset="-128"/>
          <a:cs typeface="Arial"/>
        </a:defRPr>
      </a:lvl3pPr>
      <a:lvl4pPr marL="4046940" indent="-921237" algn="l" rtl="0" eaLnBrk="0" fontAlgn="base" hangingPunct="0">
        <a:spcBef>
          <a:spcPts val="1933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kern="1200">
          <a:solidFill>
            <a:srgbClr val="09213B"/>
          </a:solidFill>
          <a:latin typeface="Arial"/>
          <a:ea typeface="MS PGothic" pitchFamily="34" charset="-128"/>
          <a:cs typeface="Arial"/>
        </a:defRPr>
      </a:lvl4pPr>
      <a:lvl5pPr marL="4999554" indent="-921237" algn="l" rtl="0" eaLnBrk="0" fontAlgn="base" hangingPunct="0">
        <a:spcBef>
          <a:spcPts val="1933"/>
        </a:spcBef>
        <a:spcAft>
          <a:spcPct val="0"/>
        </a:spcAft>
        <a:buClr>
          <a:srgbClr val="0F3661"/>
        </a:buClr>
        <a:buSzPct val="110000"/>
        <a:buFont typeface="Arial" pitchFamily="34" charset="0"/>
        <a:buChar char="•"/>
        <a:defRPr kern="1200">
          <a:solidFill>
            <a:srgbClr val="09213B"/>
          </a:solidFill>
          <a:latin typeface="Arial"/>
          <a:ea typeface="MS PGothic" pitchFamily="34" charset="-128"/>
          <a:cs typeface="Arial"/>
        </a:defRPr>
      </a:lvl5pPr>
      <a:lvl6pPr marL="8115279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6pPr>
      <a:lvl7pPr marL="9590784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7pPr>
      <a:lvl8pPr marL="11066290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8pPr>
      <a:lvl9pPr marL="12541796" indent="-737753" algn="l" defTabSz="2951010" rtl="0" eaLnBrk="1" latinLnBrk="0" hangingPunct="1">
        <a:spcBef>
          <a:spcPct val="20000"/>
        </a:spcBef>
        <a:buFont typeface="Arial" pitchFamily="34" charset="0"/>
        <a:buChar char="•"/>
        <a:defRPr sz="6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1pPr>
      <a:lvl2pPr marL="1475505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2pPr>
      <a:lvl3pPr marL="2951010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3pPr>
      <a:lvl4pPr marL="4426516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4pPr>
      <a:lvl5pPr marL="5902021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5pPr>
      <a:lvl6pPr marL="7377526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6pPr>
      <a:lvl7pPr marL="8853031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7pPr>
      <a:lvl8pPr marL="10328538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8pPr>
      <a:lvl9pPr marL="11804043" algn="l" defTabSz="2951010" rtl="0" eaLnBrk="1" latinLnBrk="0" hangingPunct="1">
        <a:defRPr sz="5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2918400" cy="35141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71" dirty="0">
              <a:highlight>
                <a:srgbClr val="FFFF00"/>
              </a:highlight>
            </a:endParaRP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11163304" y="13059336"/>
            <a:ext cx="184731" cy="28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271"/>
          </a:p>
        </p:txBody>
      </p:sp>
      <p:pic>
        <p:nvPicPr>
          <p:cNvPr id="18445" name="Picture 12" descr="InfMonoWord_Vert_CardOnTrans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77" y="141194"/>
            <a:ext cx="5387788" cy="323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51" name="Object 20"/>
          <p:cNvGraphicFramePr>
            <a:graphicFrameLocks noChangeAspect="1"/>
          </p:cNvGraphicFramePr>
          <p:nvPr/>
        </p:nvGraphicFramePr>
        <p:xfrm>
          <a:off x="16418859" y="10914530"/>
          <a:ext cx="80682" cy="116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440" imgH="155160" progId="Equation.3">
                  <p:embed/>
                </p:oleObj>
              </mc:Choice>
              <mc:Fallback>
                <p:oleObj name="Equation" r:id="rId4" imgW="100440" imgH="15516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8859" y="10914530"/>
                        <a:ext cx="80682" cy="116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26936" y="20440226"/>
            <a:ext cx="184731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71" dirty="0"/>
          </a:p>
        </p:txBody>
      </p:sp>
      <p:sp>
        <p:nvSpPr>
          <p:cNvPr id="2" name="Rectangle 1"/>
          <p:cNvSpPr/>
          <p:nvPr/>
        </p:nvSpPr>
        <p:spPr>
          <a:xfrm>
            <a:off x="19386284" y="13644700"/>
            <a:ext cx="2506782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19" name="Rectangle 18"/>
          <p:cNvSpPr/>
          <p:nvPr/>
        </p:nvSpPr>
        <p:spPr>
          <a:xfrm>
            <a:off x="23096420" y="13644700"/>
            <a:ext cx="2506782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21" name="Rectangle 20"/>
          <p:cNvSpPr/>
          <p:nvPr/>
        </p:nvSpPr>
        <p:spPr>
          <a:xfrm>
            <a:off x="29458440" y="13644700"/>
            <a:ext cx="930954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22" name="Rectangle 21"/>
          <p:cNvSpPr/>
          <p:nvPr/>
        </p:nvSpPr>
        <p:spPr>
          <a:xfrm>
            <a:off x="25751910" y="13644700"/>
            <a:ext cx="930954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23" name="Rectangle 22"/>
          <p:cNvSpPr/>
          <p:nvPr/>
        </p:nvSpPr>
        <p:spPr>
          <a:xfrm>
            <a:off x="22046078" y="13644700"/>
            <a:ext cx="930954" cy="33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1"/>
          </a:p>
        </p:txBody>
      </p:sp>
      <p:sp>
        <p:nvSpPr>
          <p:cNvPr id="18437" name="Text Box 22"/>
          <p:cNvSpPr txBox="1">
            <a:spLocks noChangeArrowheads="1"/>
          </p:cNvSpPr>
          <p:nvPr/>
        </p:nvSpPr>
        <p:spPr bwMode="auto">
          <a:xfrm>
            <a:off x="11532765" y="20662472"/>
            <a:ext cx="20403501" cy="104644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GB" b="1" dirty="0">
                <a:latin typeface="Arial" panose="020B0604020202020204" pitchFamily="34" charset="0"/>
                <a:cs typeface="Arial" pitchFamily="34" charset="0"/>
              </a:rPr>
              <a:t>Acknowledgements:</a:t>
            </a:r>
            <a:r>
              <a:rPr lang="en-CA" b="1" dirty="0"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CA" dirty="0">
                <a:latin typeface="Arial" panose="020B0604020202020204" pitchFamily="34" charset="0"/>
                <a:cs typeface="Arial" pitchFamily="34" charset="0"/>
              </a:rPr>
              <a:t>This project was funded under the Summer Institutes in Biostatistics (SIBS) program of the National Heart, Lung, and Blood Institute and the 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Institute of Allergy and Infectious Diseases </a:t>
            </a:r>
            <a:r>
              <a:rPr lang="en-CA" dirty="0">
                <a:latin typeface="Arial" panose="020B0604020202020204" pitchFamily="34" charset="0"/>
                <a:cs typeface="Arial" pitchFamily="34" charset="0"/>
              </a:rPr>
              <a:t>grant R25 HL161788, with additional support from the Dean of the Keck School of Medicine of USC, USC Norris Comprehensive Cancer Center grant # P30CA014089 </a:t>
            </a:r>
            <a:r>
              <a:rPr lang="en-US" dirty="0">
                <a:latin typeface="Arial" pitchFamily="34" charset="0"/>
                <a:cs typeface="Arial" pitchFamily="34" charset="0"/>
              </a:rPr>
              <a:t>and National Institute of Environmental Health Sciences Center, grant # 5P30ES07048.</a:t>
            </a:r>
          </a:p>
          <a:p>
            <a:pPr marL="338459" eaLnBrk="1" hangingPunct="1"/>
            <a:endParaRPr lang="en-US" sz="800" b="1" dirty="0">
              <a:latin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E9E753-FC43-FC4C-A408-B09BD7981D79}"/>
              </a:ext>
            </a:extLst>
          </p:cNvPr>
          <p:cNvGrpSpPr/>
          <p:nvPr/>
        </p:nvGrpSpPr>
        <p:grpSpPr>
          <a:xfrm>
            <a:off x="346967" y="12292211"/>
            <a:ext cx="10785601" cy="9338919"/>
            <a:chOff x="514106" y="17413963"/>
            <a:chExt cx="13200307" cy="13230135"/>
          </a:xfrm>
          <a:noFill/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0567BB7-800D-7D44-972B-D97256FA8E91}"/>
                </a:ext>
              </a:extLst>
            </p:cNvPr>
            <p:cNvSpPr/>
            <p:nvPr/>
          </p:nvSpPr>
          <p:spPr>
            <a:xfrm>
              <a:off x="514106" y="17413963"/>
              <a:ext cx="13200307" cy="13230135"/>
            </a:xfrm>
            <a:prstGeom prst="roundRect">
              <a:avLst>
                <a:gd name="adj" fmla="val 7564"/>
              </a:avLst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 Same Side Corner Rectangle 32">
              <a:extLst>
                <a:ext uri="{FF2B5EF4-FFF2-40B4-BE49-F238E27FC236}">
                  <a16:creationId xmlns:a16="http://schemas.microsoft.com/office/drawing/2014/main" id="{D3490761-9862-814C-B9BF-BE4A7CD18E08}"/>
                </a:ext>
              </a:extLst>
            </p:cNvPr>
            <p:cNvSpPr/>
            <p:nvPr/>
          </p:nvSpPr>
          <p:spPr>
            <a:xfrm>
              <a:off x="514106" y="17413963"/>
              <a:ext cx="1320030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METHODS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311187-C1F6-5443-B6E3-C9C35B09FCA4}"/>
              </a:ext>
            </a:extLst>
          </p:cNvPr>
          <p:cNvGrpSpPr/>
          <p:nvPr/>
        </p:nvGrpSpPr>
        <p:grpSpPr>
          <a:xfrm>
            <a:off x="346968" y="3690426"/>
            <a:ext cx="10664747" cy="3961465"/>
            <a:chOff x="514106" y="5334223"/>
            <a:chExt cx="12085998" cy="5612076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55D6079-B544-4F4C-8E7F-441BFC46169A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15063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50" name="Round Same Side Corner Rectangle 49">
              <a:extLst>
                <a:ext uri="{FF2B5EF4-FFF2-40B4-BE49-F238E27FC236}">
                  <a16:creationId xmlns:a16="http://schemas.microsoft.com/office/drawing/2014/main" id="{66E3FD7D-4E19-C442-83C3-77A8D739F180}"/>
                </a:ext>
              </a:extLst>
            </p:cNvPr>
            <p:cNvSpPr/>
            <p:nvPr/>
          </p:nvSpPr>
          <p:spPr>
            <a:xfrm>
              <a:off x="514107" y="5334223"/>
              <a:ext cx="1208599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KEY MESSAGES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229626-72D2-F045-858C-1E7F0AAED5D2}"/>
              </a:ext>
            </a:extLst>
          </p:cNvPr>
          <p:cNvGrpSpPr/>
          <p:nvPr/>
        </p:nvGrpSpPr>
        <p:grpSpPr>
          <a:xfrm>
            <a:off x="11317338" y="5163313"/>
            <a:ext cx="10373878" cy="14989805"/>
            <a:chOff x="514106" y="17413963"/>
            <a:chExt cx="13200307" cy="13230135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296206B-4506-4A4A-9BF6-9A6F5306F1DE}"/>
                </a:ext>
              </a:extLst>
            </p:cNvPr>
            <p:cNvSpPr/>
            <p:nvPr/>
          </p:nvSpPr>
          <p:spPr>
            <a:xfrm>
              <a:off x="514106" y="17413963"/>
              <a:ext cx="13200307" cy="13230135"/>
            </a:xfrm>
            <a:prstGeom prst="roundRect">
              <a:avLst>
                <a:gd name="adj" fmla="val 7564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53" name="Round Same Side Corner Rectangle 52">
              <a:extLst>
                <a:ext uri="{FF2B5EF4-FFF2-40B4-BE49-F238E27FC236}">
                  <a16:creationId xmlns:a16="http://schemas.microsoft.com/office/drawing/2014/main" id="{BB9838B2-E3B7-8D42-8943-3C3A5696DB1A}"/>
                </a:ext>
              </a:extLst>
            </p:cNvPr>
            <p:cNvSpPr/>
            <p:nvPr/>
          </p:nvSpPr>
          <p:spPr>
            <a:xfrm>
              <a:off x="514106" y="17413963"/>
              <a:ext cx="13200307" cy="99649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RESULTS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7D9B81-86EB-D44F-B066-B77F95DA5154}"/>
              </a:ext>
            </a:extLst>
          </p:cNvPr>
          <p:cNvGrpSpPr/>
          <p:nvPr/>
        </p:nvGrpSpPr>
        <p:grpSpPr>
          <a:xfrm>
            <a:off x="21941745" y="15131249"/>
            <a:ext cx="10629685" cy="5021869"/>
            <a:chOff x="514106" y="5334223"/>
            <a:chExt cx="12085998" cy="5612076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F5312C5-C223-BD4A-A5AA-ED323AE74F1A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15063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 Same Side Corner Rectangle 58">
              <a:extLst>
                <a:ext uri="{FF2B5EF4-FFF2-40B4-BE49-F238E27FC236}">
                  <a16:creationId xmlns:a16="http://schemas.microsoft.com/office/drawing/2014/main" id="{188F1DC7-D3DB-F249-8CA9-14D04B1EB26A}"/>
                </a:ext>
              </a:extLst>
            </p:cNvPr>
            <p:cNvSpPr/>
            <p:nvPr/>
          </p:nvSpPr>
          <p:spPr>
            <a:xfrm>
              <a:off x="514107" y="5334223"/>
              <a:ext cx="1208599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DISCUSSION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38D7C4-ED1B-9449-BA12-368BD88F5356}"/>
              </a:ext>
            </a:extLst>
          </p:cNvPr>
          <p:cNvGrpSpPr/>
          <p:nvPr/>
        </p:nvGrpSpPr>
        <p:grpSpPr>
          <a:xfrm>
            <a:off x="21906683" y="4032492"/>
            <a:ext cx="10664747" cy="10807648"/>
            <a:chOff x="514106" y="5334223"/>
            <a:chExt cx="12125862" cy="5612076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4A508A2-528D-1C42-A49E-89E1EFD9F2CB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7146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61">
              <a:extLst>
                <a:ext uri="{FF2B5EF4-FFF2-40B4-BE49-F238E27FC236}">
                  <a16:creationId xmlns:a16="http://schemas.microsoft.com/office/drawing/2014/main" id="{27CC3257-746C-F84B-94B1-9DC609125B67}"/>
                </a:ext>
              </a:extLst>
            </p:cNvPr>
            <p:cNvSpPr/>
            <p:nvPr/>
          </p:nvSpPr>
          <p:spPr>
            <a:xfrm>
              <a:off x="553971" y="5334223"/>
              <a:ext cx="12085997" cy="57486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RESULTS (Cont.)</a:t>
              </a:r>
            </a:p>
          </p:txBody>
        </p:sp>
      </p:grpSp>
      <p:sp>
        <p:nvSpPr>
          <p:cNvPr id="64" name="Text Box 2">
            <a:extLst>
              <a:ext uri="{FF2B5EF4-FFF2-40B4-BE49-F238E27FC236}">
                <a16:creationId xmlns:a16="http://schemas.microsoft.com/office/drawing/2014/main" id="{ADC3BE07-6C49-0A46-8562-052A4E8D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342" y="852707"/>
            <a:ext cx="22301947" cy="201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4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Title</a:t>
            </a:r>
          </a:p>
          <a:p>
            <a:pPr algn="ctr" eaLnBrk="1" hangingPunct="1"/>
            <a:r>
              <a:rPr lang="en-US" sz="3400" b="1" dirty="0">
                <a:solidFill>
                  <a:schemeClr val="bg1"/>
                </a:solidFill>
                <a:latin typeface="Tahoma" pitchFamily="34" charset="0"/>
              </a:rPr>
              <a:t>Author List</a:t>
            </a:r>
            <a:endParaRPr lang="en-US" sz="3400" b="1" baseline="30000" dirty="0">
              <a:solidFill>
                <a:schemeClr val="bg1"/>
              </a:solidFill>
              <a:latin typeface="Tahoma" pitchFamily="34" charset="0"/>
            </a:endParaRPr>
          </a:p>
          <a:p>
            <a:pPr algn="ctr" eaLnBrk="1" hangingPunct="1"/>
            <a:endParaRPr lang="en-US" sz="2824" b="1" baseline="30000" dirty="0">
              <a:solidFill>
                <a:schemeClr val="bg1"/>
              </a:solidFill>
              <a:latin typeface="Tahoma" pitchFamily="34" charset="0"/>
            </a:endParaRPr>
          </a:p>
          <a:p>
            <a:pPr algn="ctr" eaLnBrk="1" hangingPunct="1"/>
            <a:r>
              <a:rPr lang="en-US" sz="2800" b="1" dirty="0">
                <a:solidFill>
                  <a:schemeClr val="bg1"/>
                </a:solidFill>
                <a:latin typeface="Tahoma" pitchFamily="34" charset="0"/>
              </a:rPr>
              <a:t>Keck School of Medicine of USC, University of Southern California, Los Angeles, CA</a:t>
            </a:r>
            <a:endParaRPr lang="en-US" sz="2800" b="1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CC659A-E6D4-B30C-1D0F-6CF7523C15B0}"/>
              </a:ext>
            </a:extLst>
          </p:cNvPr>
          <p:cNvGrpSpPr/>
          <p:nvPr/>
        </p:nvGrpSpPr>
        <p:grpSpPr>
          <a:xfrm>
            <a:off x="326965" y="7982122"/>
            <a:ext cx="10664747" cy="3961465"/>
            <a:chOff x="514106" y="5334223"/>
            <a:chExt cx="12085998" cy="56120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DF1AD23-F8CD-6617-8376-EA5882FE1C92}"/>
                </a:ext>
              </a:extLst>
            </p:cNvPr>
            <p:cNvSpPr/>
            <p:nvPr/>
          </p:nvSpPr>
          <p:spPr>
            <a:xfrm>
              <a:off x="514106" y="5334223"/>
              <a:ext cx="12085996" cy="5612076"/>
            </a:xfrm>
            <a:prstGeom prst="roundRect">
              <a:avLst>
                <a:gd name="adj" fmla="val 15063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7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 Same Side Corner Rectangle 5">
              <a:extLst>
                <a:ext uri="{FF2B5EF4-FFF2-40B4-BE49-F238E27FC236}">
                  <a16:creationId xmlns:a16="http://schemas.microsoft.com/office/drawing/2014/main" id="{60DFF5DB-14B0-1A4A-679B-30C4948A47EA}"/>
                </a:ext>
              </a:extLst>
            </p:cNvPr>
            <p:cNvSpPr/>
            <p:nvPr/>
          </p:nvSpPr>
          <p:spPr>
            <a:xfrm>
              <a:off x="514107" y="5334223"/>
              <a:ext cx="12085997" cy="14149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OBJECTIVES</a:t>
              </a:r>
            </a:p>
          </p:txBody>
        </p:sp>
      </p:grpSp>
      <p:pic>
        <p:nvPicPr>
          <p:cNvPr id="7" name="Picture 6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00FFF8BB-2960-0E00-AF54-51D16512A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9972" y="404545"/>
            <a:ext cx="3077928" cy="270397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18911</TotalTime>
  <Words>104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News Gothic MT</vt:lpstr>
      <vt:lpstr>Tahoma</vt:lpstr>
      <vt:lpstr>Times New Roman</vt:lpstr>
      <vt:lpstr>Wingdings 2</vt:lpstr>
      <vt:lpstr>Breeze</vt:lpstr>
      <vt:lpstr>Equation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Preferred Customer</dc:creator>
  <cp:lastModifiedBy>Kimberly Siegmund</cp:lastModifiedBy>
  <cp:revision>310</cp:revision>
  <cp:lastPrinted>2019-05-05T02:31:11Z</cp:lastPrinted>
  <dcterms:created xsi:type="dcterms:W3CDTF">2003-11-08T23:32:52Z</dcterms:created>
  <dcterms:modified xsi:type="dcterms:W3CDTF">2024-08-01T16:40:40Z</dcterms:modified>
</cp:coreProperties>
</file>