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C8B42-7144-FB1D-322F-32B558E44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0C06E-2098-D3F7-F39E-4BBE8716C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08A57-DD11-D6A5-3D74-1FE40E72D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9CB8-ACC4-4C00-965E-770B54818FBE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23A44-3E51-9D4E-8F28-81331C587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4E390-8117-FA9F-7F99-8234A5139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D8D55-798D-42F1-BE5E-1CBB89354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5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7772-476E-FF14-B2F3-285E5384B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D6A458-EDF1-4AB9-6AA4-E3A0F7EA8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57FC4-7BA3-21C5-FCB4-315242F16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9CB8-ACC4-4C00-965E-770B54818FBE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A395E-ADB9-1069-7F61-2C025C203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60FAF-8F38-9836-5E4B-7C9997354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D8D55-798D-42F1-BE5E-1CBB89354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95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42C7F4-9BBD-E873-613F-0241FBD741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3D62E5-E80F-A457-40C0-176C7CF21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C1E97-3591-D252-43D4-2011E011A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9CB8-ACC4-4C00-965E-770B54818FBE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FF6C8-C849-78D2-C3A8-88A62FAD6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B471B-00EF-6981-2F2E-FD6F3496E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D8D55-798D-42F1-BE5E-1CBB89354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21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6074-764D-9B81-5F96-583075A4B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4D336-44F9-0316-433B-F6F24C8F0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FEC77-7929-F487-C8FB-753AE6952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9CB8-ACC4-4C00-965E-770B54818FBE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6FFB5-37C5-A9BD-D065-4E2CC7E81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51324-B184-C63F-0A31-890561D63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D8D55-798D-42F1-BE5E-1CBB89354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5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8D129-7374-99F9-A448-D62CFC17D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8092B-0F57-BC49-F117-DD11A89A8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125B7-7127-680A-63FC-54B2003AC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9CB8-ACC4-4C00-965E-770B54818FBE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106DE-EFBB-1396-AED5-609561363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0EC97-104D-06F2-DF90-8D01B557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D8D55-798D-42F1-BE5E-1CBB89354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75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600F6-08FB-4F5F-D5B5-CE27A3DF2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8DCDC-379A-DA04-0EA4-56DE2E483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A271B-8B26-A5AB-582A-DEC8C14A0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848DE-A36A-9775-0D5D-368B6F2D3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9CB8-ACC4-4C00-965E-770B54818FBE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E92A1-E86C-C2A5-CFB7-1FE9A130C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88DF2-6DAA-CD19-0D42-2A70B5BAE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D8D55-798D-42F1-BE5E-1CBB89354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34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8FA99-8FDA-6478-1BEA-B24AC2AC0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44B6C-A3FB-4647-088A-B4F2DB4F5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157299-9BF0-E67E-DB0D-8FB1381F8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486130-038B-FB3F-DF69-31A66754CD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675A46-8F16-BA44-1F98-F398B245F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BF44E7-7D04-0CD4-AF08-C6798074E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9CB8-ACC4-4C00-965E-770B54818FBE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685175-3076-804B-9CA2-401A0E440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0CEBBC-6157-75C5-C459-392A7B312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D8D55-798D-42F1-BE5E-1CBB89354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60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1CD98-BAFE-E540-8A89-61FBEAD87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733F3A-C8E9-795F-6E15-4B762AAE2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9CB8-ACC4-4C00-965E-770B54818FBE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AF55F2-5E4D-E4DA-3C85-691BABFB8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778FB3-2AC0-CA25-1949-6BAD3E23C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D8D55-798D-42F1-BE5E-1CBB89354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68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7F3751-9B55-6A2C-FDF5-603B14763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9CB8-ACC4-4C00-965E-770B54818FBE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79DB3-E306-795C-3705-D4193EF1C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A620E-E04C-898B-4ADC-79904A806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D8D55-798D-42F1-BE5E-1CBB89354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7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5FFC-0954-681F-4B8B-0F6DF70FA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D78AC-529D-3681-3C3D-156CD17C8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ADC192-A2AC-2FF2-833A-4CEF69EE0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FF09B-346E-E642-48D4-2E93183D1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9CB8-ACC4-4C00-965E-770B54818FBE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9E43A-5FB0-82F3-4C57-77DC5C2EA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2701F-0AE3-9DF3-77F2-5326DD19B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D8D55-798D-42F1-BE5E-1CBB89354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0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1B2D4-CDE9-A6AE-8B29-18469F23A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B03DEE-E5DE-1D14-9F1C-46709AF037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6AB1D-76D8-5377-F679-7818D0992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9C45B-B43E-EF77-D9B3-8CD5F80E5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9CB8-ACC4-4C00-965E-770B54818FBE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DFB34-ED8B-7E0C-7719-AF026E90C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FEBB8-F7B2-28D1-7690-875BFA84C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D8D55-798D-42F1-BE5E-1CBB89354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9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D57FB-0934-8D4B-F5EF-EA1AECA7C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2AB5D-9A84-A91D-C770-3BF568938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326CD-E1D5-C4C0-2708-93380F4D50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39CB8-ACC4-4C00-965E-770B54818FBE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1E120-7315-68BA-32A3-90E0C033A5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5776A-3DF6-4D7F-B561-22A94638B9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D8D55-798D-42F1-BE5E-1CBB89354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2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Chart&#10;&#10;Description automatically generated">
            <a:extLst>
              <a:ext uri="{FF2B5EF4-FFF2-40B4-BE49-F238E27FC236}">
                <a16:creationId xmlns:a16="http://schemas.microsoft.com/office/drawing/2014/main" id="{135D6A05-2857-45C8-26F4-8DADA82EC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997" y="24987"/>
            <a:ext cx="5115562" cy="3580894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339F8F8C-9428-3F61-F579-4AFBB4707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57" y="37654"/>
            <a:ext cx="5115564" cy="35808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AB5772-6353-2457-59FE-25E8689C67CA}"/>
              </a:ext>
            </a:extLst>
          </p:cNvPr>
          <p:cNvSpPr txBox="1"/>
          <p:nvPr/>
        </p:nvSpPr>
        <p:spPr>
          <a:xfrm>
            <a:off x="1347120" y="27622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pic>
        <p:nvPicPr>
          <p:cNvPr id="8" name="Picture 7" descr="Graphical user interface, chart, histogram&#10;&#10;Description automatically generated">
            <a:extLst>
              <a:ext uri="{FF2B5EF4-FFF2-40B4-BE49-F238E27FC236}">
                <a16:creationId xmlns:a16="http://schemas.microsoft.com/office/drawing/2014/main" id="{5954C203-2779-B506-47BA-2DCD12030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57" y="3391406"/>
            <a:ext cx="5115563" cy="35808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98C90F-C96E-3D8E-C29B-EDC62B6B7E90}"/>
              </a:ext>
            </a:extLst>
          </p:cNvPr>
          <p:cNvSpPr txBox="1"/>
          <p:nvPr/>
        </p:nvSpPr>
        <p:spPr>
          <a:xfrm>
            <a:off x="1347120" y="3632008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23" name="Picture 2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03AAE1FE-D491-3A62-3C68-EA8A78E685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995" y="3390846"/>
            <a:ext cx="5115564" cy="358089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2638EA-B5B9-1BEB-C9CD-088564C69BA4}"/>
              </a:ext>
            </a:extLst>
          </p:cNvPr>
          <p:cNvSpPr txBox="1"/>
          <p:nvPr/>
        </p:nvSpPr>
        <p:spPr>
          <a:xfrm>
            <a:off x="6402433" y="276225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2E9400-24B6-DD58-F425-4746507910E8}"/>
              </a:ext>
            </a:extLst>
          </p:cNvPr>
          <p:cNvSpPr txBox="1"/>
          <p:nvPr/>
        </p:nvSpPr>
        <p:spPr>
          <a:xfrm>
            <a:off x="6402433" y="3618548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006072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Michael Carr</dc:creator>
  <cp:lastModifiedBy>Aaron Michael Carr</cp:lastModifiedBy>
  <cp:revision>3</cp:revision>
  <dcterms:created xsi:type="dcterms:W3CDTF">2022-12-05T19:04:16Z</dcterms:created>
  <dcterms:modified xsi:type="dcterms:W3CDTF">2022-12-05T21:25:13Z</dcterms:modified>
</cp:coreProperties>
</file>