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8" r:id="rId9"/>
    <p:sldId id="261" r:id="rId10"/>
    <p:sldId id="267" r:id="rId11"/>
    <p:sldId id="262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66E90-FAFC-466B-8F17-70A0D2C9360E}" v="82" dt="2022-06-28T04:18:57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93FD9-36A0-4D07-8D81-20491CBA2C1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877A69-14A5-473B-A8C4-FFAB6C68039D}">
      <dgm:prSet/>
      <dgm:spPr/>
      <dgm:t>
        <a:bodyPr/>
        <a:lstStyle/>
        <a:p>
          <a:pPr>
            <a:defRPr cap="all"/>
          </a:pPr>
          <a:r>
            <a:rPr lang="en-US"/>
            <a:t>HMM retrieve information from previous application.</a:t>
          </a:r>
        </a:p>
      </dgm:t>
    </dgm:pt>
    <dgm:pt modelId="{F5058174-FF61-40F5-8E41-C39536FF86A0}" type="parTrans" cxnId="{11B9A4AA-B212-43F9-A822-29650AC35082}">
      <dgm:prSet/>
      <dgm:spPr/>
      <dgm:t>
        <a:bodyPr/>
        <a:lstStyle/>
        <a:p>
          <a:endParaRPr lang="en-US"/>
        </a:p>
      </dgm:t>
    </dgm:pt>
    <dgm:pt modelId="{C41462A5-8EC9-4D01-8FA9-BEE810730C61}" type="sibTrans" cxnId="{11B9A4AA-B212-43F9-A822-29650AC35082}">
      <dgm:prSet/>
      <dgm:spPr/>
      <dgm:t>
        <a:bodyPr/>
        <a:lstStyle/>
        <a:p>
          <a:endParaRPr lang="en-US"/>
        </a:p>
      </dgm:t>
    </dgm:pt>
    <dgm:pt modelId="{883F35D7-C691-40ED-B958-A3743AE7CACA}">
      <dgm:prSet/>
      <dgm:spPr/>
      <dgm:t>
        <a:bodyPr/>
        <a:lstStyle/>
        <a:p>
          <a:pPr>
            <a:defRPr cap="all"/>
          </a:pPr>
          <a:r>
            <a:rPr lang="en-US"/>
            <a:t>HMM also gather prediction from time series data such as bureau balance.</a:t>
          </a:r>
        </a:p>
      </dgm:t>
    </dgm:pt>
    <dgm:pt modelId="{30316D40-5C5D-4C6D-9518-B77714CFDC27}" type="parTrans" cxnId="{67BD5016-BD3C-45AB-AE3D-B8CC24B54BD9}">
      <dgm:prSet/>
      <dgm:spPr/>
      <dgm:t>
        <a:bodyPr/>
        <a:lstStyle/>
        <a:p>
          <a:endParaRPr lang="en-US"/>
        </a:p>
      </dgm:t>
    </dgm:pt>
    <dgm:pt modelId="{624C538C-0235-495A-B837-914237C088D4}" type="sibTrans" cxnId="{67BD5016-BD3C-45AB-AE3D-B8CC24B54BD9}">
      <dgm:prSet/>
      <dgm:spPr/>
      <dgm:t>
        <a:bodyPr/>
        <a:lstStyle/>
        <a:p>
          <a:endParaRPr lang="en-US"/>
        </a:p>
      </dgm:t>
    </dgm:pt>
    <dgm:pt modelId="{1FD3779D-7D17-4F8F-A737-856359FCFDB0}">
      <dgm:prSet/>
      <dgm:spPr/>
      <dgm:t>
        <a:bodyPr/>
        <a:lstStyle/>
        <a:p>
          <a:pPr>
            <a:defRPr cap="all"/>
          </a:pPr>
          <a:r>
            <a:rPr lang="en-US"/>
            <a:t>After that dataset prepared for mathematical transformations.</a:t>
          </a:r>
        </a:p>
      </dgm:t>
    </dgm:pt>
    <dgm:pt modelId="{7470A7B5-4312-4156-83B5-E6CF4B0A5019}" type="parTrans" cxnId="{3D7FB6EF-4BB4-42F3-BB28-649EDFF104EC}">
      <dgm:prSet/>
      <dgm:spPr/>
      <dgm:t>
        <a:bodyPr/>
        <a:lstStyle/>
        <a:p>
          <a:endParaRPr lang="en-US"/>
        </a:p>
      </dgm:t>
    </dgm:pt>
    <dgm:pt modelId="{7B7264FF-9BCB-420B-9BB8-DDFE524DBAB8}" type="sibTrans" cxnId="{3D7FB6EF-4BB4-42F3-BB28-649EDFF104EC}">
      <dgm:prSet/>
      <dgm:spPr/>
      <dgm:t>
        <a:bodyPr/>
        <a:lstStyle/>
        <a:p>
          <a:endParaRPr lang="en-US"/>
        </a:p>
      </dgm:t>
    </dgm:pt>
    <dgm:pt modelId="{55CF7222-D3F3-4525-AC4D-F00E67F8E882}">
      <dgm:prSet/>
      <dgm:spPr/>
      <dgm:t>
        <a:bodyPr/>
        <a:lstStyle/>
        <a:p>
          <a:pPr>
            <a:defRPr cap="all"/>
          </a:pPr>
          <a:r>
            <a:rPr lang="en-US"/>
            <a:t>Then with combined application dataset and HMM result become an input for GBC.</a:t>
          </a:r>
        </a:p>
      </dgm:t>
    </dgm:pt>
    <dgm:pt modelId="{9CAC1F13-AA69-4DAE-9F93-FD20CB0B6F81}" type="parTrans" cxnId="{367224DD-383A-47F2-BAB0-F9BEA82D686C}">
      <dgm:prSet/>
      <dgm:spPr/>
      <dgm:t>
        <a:bodyPr/>
        <a:lstStyle/>
        <a:p>
          <a:endParaRPr lang="en-US"/>
        </a:p>
      </dgm:t>
    </dgm:pt>
    <dgm:pt modelId="{6AD25593-F5A2-4A1F-A1B2-30AB7C507B66}" type="sibTrans" cxnId="{367224DD-383A-47F2-BAB0-F9BEA82D686C}">
      <dgm:prSet/>
      <dgm:spPr/>
      <dgm:t>
        <a:bodyPr/>
        <a:lstStyle/>
        <a:p>
          <a:endParaRPr lang="en-US"/>
        </a:p>
      </dgm:t>
    </dgm:pt>
    <dgm:pt modelId="{FDB4AE39-FF98-4270-B0C7-EC6583D3CB77}">
      <dgm:prSet/>
      <dgm:spPr/>
      <dgm:t>
        <a:bodyPr/>
        <a:lstStyle/>
        <a:p>
          <a:pPr>
            <a:defRPr cap="all"/>
          </a:pPr>
          <a:r>
            <a:rPr lang="en-US" dirty="0"/>
            <a:t>Finally, GBC predict application an output as approved or declined.</a:t>
          </a:r>
        </a:p>
      </dgm:t>
    </dgm:pt>
    <dgm:pt modelId="{6AD8FE2A-DE86-4E0E-A02E-A405860B3874}" type="parTrans" cxnId="{EB22100A-B6E2-4247-A1C0-D675C523295E}">
      <dgm:prSet/>
      <dgm:spPr/>
      <dgm:t>
        <a:bodyPr/>
        <a:lstStyle/>
        <a:p>
          <a:endParaRPr lang="en-US"/>
        </a:p>
      </dgm:t>
    </dgm:pt>
    <dgm:pt modelId="{1CE654E3-D903-4089-9253-BC7AF079357B}" type="sibTrans" cxnId="{EB22100A-B6E2-4247-A1C0-D675C523295E}">
      <dgm:prSet/>
      <dgm:spPr/>
      <dgm:t>
        <a:bodyPr/>
        <a:lstStyle/>
        <a:p>
          <a:endParaRPr lang="en-US"/>
        </a:p>
      </dgm:t>
    </dgm:pt>
    <dgm:pt modelId="{77E322E1-8B11-4E31-96D2-5EE5B76B89A4}" type="pres">
      <dgm:prSet presAssocID="{E7593FD9-36A0-4D07-8D81-20491CBA2C17}" presName="Name0" presStyleCnt="0">
        <dgm:presLayoutVars>
          <dgm:dir/>
          <dgm:resizeHandles val="exact"/>
        </dgm:presLayoutVars>
      </dgm:prSet>
      <dgm:spPr/>
    </dgm:pt>
    <dgm:pt modelId="{47266063-4C59-4582-997A-A2EAF7B270F3}" type="pres">
      <dgm:prSet presAssocID="{AE877A69-14A5-473B-A8C4-FFAB6C68039D}" presName="node" presStyleLbl="node1" presStyleIdx="0" presStyleCnt="5">
        <dgm:presLayoutVars>
          <dgm:bulletEnabled val="1"/>
        </dgm:presLayoutVars>
      </dgm:prSet>
      <dgm:spPr/>
    </dgm:pt>
    <dgm:pt modelId="{A579E9AC-B94E-437D-A1E2-69FC5371F7D0}" type="pres">
      <dgm:prSet presAssocID="{C41462A5-8EC9-4D01-8FA9-BEE810730C61}" presName="sibTrans" presStyleLbl="sibTrans1D1" presStyleIdx="0" presStyleCnt="4"/>
      <dgm:spPr/>
    </dgm:pt>
    <dgm:pt modelId="{794CF679-5F06-47D7-8FFE-6AC28AD99742}" type="pres">
      <dgm:prSet presAssocID="{C41462A5-8EC9-4D01-8FA9-BEE810730C61}" presName="connectorText" presStyleLbl="sibTrans1D1" presStyleIdx="0" presStyleCnt="4"/>
      <dgm:spPr/>
    </dgm:pt>
    <dgm:pt modelId="{5535D46A-63D9-4C31-B3B9-6D04910B60A2}" type="pres">
      <dgm:prSet presAssocID="{883F35D7-C691-40ED-B958-A3743AE7CACA}" presName="node" presStyleLbl="node1" presStyleIdx="1" presStyleCnt="5">
        <dgm:presLayoutVars>
          <dgm:bulletEnabled val="1"/>
        </dgm:presLayoutVars>
      </dgm:prSet>
      <dgm:spPr/>
    </dgm:pt>
    <dgm:pt modelId="{850BF349-2FB2-4BB0-8EF3-64ACCC749EC1}" type="pres">
      <dgm:prSet presAssocID="{624C538C-0235-495A-B837-914237C088D4}" presName="sibTrans" presStyleLbl="sibTrans1D1" presStyleIdx="1" presStyleCnt="4"/>
      <dgm:spPr/>
    </dgm:pt>
    <dgm:pt modelId="{462A7300-3156-4E26-9CED-6DBC4DA2FF4F}" type="pres">
      <dgm:prSet presAssocID="{624C538C-0235-495A-B837-914237C088D4}" presName="connectorText" presStyleLbl="sibTrans1D1" presStyleIdx="1" presStyleCnt="4"/>
      <dgm:spPr/>
    </dgm:pt>
    <dgm:pt modelId="{453C5ABB-9553-4960-8CD7-68CC84F0A28F}" type="pres">
      <dgm:prSet presAssocID="{1FD3779D-7D17-4F8F-A737-856359FCFDB0}" presName="node" presStyleLbl="node1" presStyleIdx="2" presStyleCnt="5">
        <dgm:presLayoutVars>
          <dgm:bulletEnabled val="1"/>
        </dgm:presLayoutVars>
      </dgm:prSet>
      <dgm:spPr/>
    </dgm:pt>
    <dgm:pt modelId="{C42A6361-7033-4BD9-B75F-363A09DDAF72}" type="pres">
      <dgm:prSet presAssocID="{7B7264FF-9BCB-420B-9BB8-DDFE524DBAB8}" presName="sibTrans" presStyleLbl="sibTrans1D1" presStyleIdx="2" presStyleCnt="4"/>
      <dgm:spPr/>
    </dgm:pt>
    <dgm:pt modelId="{9BB1D709-2035-43EC-BAC2-9B876E69534B}" type="pres">
      <dgm:prSet presAssocID="{7B7264FF-9BCB-420B-9BB8-DDFE524DBAB8}" presName="connectorText" presStyleLbl="sibTrans1D1" presStyleIdx="2" presStyleCnt="4"/>
      <dgm:spPr/>
    </dgm:pt>
    <dgm:pt modelId="{BEDDD932-90AE-43D4-91F4-BEACCBCA7A09}" type="pres">
      <dgm:prSet presAssocID="{55CF7222-D3F3-4525-AC4D-F00E67F8E882}" presName="node" presStyleLbl="node1" presStyleIdx="3" presStyleCnt="5">
        <dgm:presLayoutVars>
          <dgm:bulletEnabled val="1"/>
        </dgm:presLayoutVars>
      </dgm:prSet>
      <dgm:spPr/>
    </dgm:pt>
    <dgm:pt modelId="{DE88E48A-E9DF-4B82-92D2-BF69916E67F1}" type="pres">
      <dgm:prSet presAssocID="{6AD25593-F5A2-4A1F-A1B2-30AB7C507B66}" presName="sibTrans" presStyleLbl="sibTrans1D1" presStyleIdx="3" presStyleCnt="4"/>
      <dgm:spPr/>
    </dgm:pt>
    <dgm:pt modelId="{F828E4FA-509F-4B50-9358-8E66BA5DD15C}" type="pres">
      <dgm:prSet presAssocID="{6AD25593-F5A2-4A1F-A1B2-30AB7C507B66}" presName="connectorText" presStyleLbl="sibTrans1D1" presStyleIdx="3" presStyleCnt="4"/>
      <dgm:spPr/>
    </dgm:pt>
    <dgm:pt modelId="{2819544A-0772-416D-B991-9A7B09130C8C}" type="pres">
      <dgm:prSet presAssocID="{FDB4AE39-FF98-4270-B0C7-EC6583D3CB77}" presName="node" presStyleLbl="node1" presStyleIdx="4" presStyleCnt="5">
        <dgm:presLayoutVars>
          <dgm:bulletEnabled val="1"/>
        </dgm:presLayoutVars>
      </dgm:prSet>
      <dgm:spPr/>
    </dgm:pt>
  </dgm:ptLst>
  <dgm:cxnLst>
    <dgm:cxn modelId="{DEBDEC02-D2AD-4B96-9D51-C1CB856405A9}" type="presOf" srcId="{C41462A5-8EC9-4D01-8FA9-BEE810730C61}" destId="{794CF679-5F06-47D7-8FFE-6AC28AD99742}" srcOrd="1" destOrd="0" presId="urn:microsoft.com/office/officeart/2016/7/layout/RepeatingBendingProcessNew"/>
    <dgm:cxn modelId="{F18B3A08-F6F6-42EE-8423-C83D2C3CBA29}" type="presOf" srcId="{1FD3779D-7D17-4F8F-A737-856359FCFDB0}" destId="{453C5ABB-9553-4960-8CD7-68CC84F0A28F}" srcOrd="0" destOrd="0" presId="urn:microsoft.com/office/officeart/2016/7/layout/RepeatingBendingProcessNew"/>
    <dgm:cxn modelId="{EB22100A-B6E2-4247-A1C0-D675C523295E}" srcId="{E7593FD9-36A0-4D07-8D81-20491CBA2C17}" destId="{FDB4AE39-FF98-4270-B0C7-EC6583D3CB77}" srcOrd="4" destOrd="0" parTransId="{6AD8FE2A-DE86-4E0E-A02E-A405860B3874}" sibTransId="{1CE654E3-D903-4089-9253-BC7AF079357B}"/>
    <dgm:cxn modelId="{59C12F14-D413-4182-954B-D09A488D0189}" type="presOf" srcId="{624C538C-0235-495A-B837-914237C088D4}" destId="{850BF349-2FB2-4BB0-8EF3-64ACCC749EC1}" srcOrd="0" destOrd="0" presId="urn:microsoft.com/office/officeart/2016/7/layout/RepeatingBendingProcessNew"/>
    <dgm:cxn modelId="{67BD5016-BD3C-45AB-AE3D-B8CC24B54BD9}" srcId="{E7593FD9-36A0-4D07-8D81-20491CBA2C17}" destId="{883F35D7-C691-40ED-B958-A3743AE7CACA}" srcOrd="1" destOrd="0" parTransId="{30316D40-5C5D-4C6D-9518-B77714CFDC27}" sibTransId="{624C538C-0235-495A-B837-914237C088D4}"/>
    <dgm:cxn modelId="{74B33026-613A-4B7F-AE4E-992DF8CC00B4}" type="presOf" srcId="{C41462A5-8EC9-4D01-8FA9-BEE810730C61}" destId="{A579E9AC-B94E-437D-A1E2-69FC5371F7D0}" srcOrd="0" destOrd="0" presId="urn:microsoft.com/office/officeart/2016/7/layout/RepeatingBendingProcessNew"/>
    <dgm:cxn modelId="{49DF6E55-9AA7-499F-9425-9A425C66AA12}" type="presOf" srcId="{FDB4AE39-FF98-4270-B0C7-EC6583D3CB77}" destId="{2819544A-0772-416D-B991-9A7B09130C8C}" srcOrd="0" destOrd="0" presId="urn:microsoft.com/office/officeart/2016/7/layout/RepeatingBendingProcessNew"/>
    <dgm:cxn modelId="{540B659F-1D5F-4849-AA90-DFA827FF0E5E}" type="presOf" srcId="{55CF7222-D3F3-4525-AC4D-F00E67F8E882}" destId="{BEDDD932-90AE-43D4-91F4-BEACCBCA7A09}" srcOrd="0" destOrd="0" presId="urn:microsoft.com/office/officeart/2016/7/layout/RepeatingBendingProcessNew"/>
    <dgm:cxn modelId="{11B9A4AA-B212-43F9-A822-29650AC35082}" srcId="{E7593FD9-36A0-4D07-8D81-20491CBA2C17}" destId="{AE877A69-14A5-473B-A8C4-FFAB6C68039D}" srcOrd="0" destOrd="0" parTransId="{F5058174-FF61-40F5-8E41-C39536FF86A0}" sibTransId="{C41462A5-8EC9-4D01-8FA9-BEE810730C61}"/>
    <dgm:cxn modelId="{3A7A76B2-2BD9-4667-BB94-19DB83AADB1D}" type="presOf" srcId="{7B7264FF-9BCB-420B-9BB8-DDFE524DBAB8}" destId="{9BB1D709-2035-43EC-BAC2-9B876E69534B}" srcOrd="1" destOrd="0" presId="urn:microsoft.com/office/officeart/2016/7/layout/RepeatingBendingProcessNew"/>
    <dgm:cxn modelId="{FFE5E2C8-93FE-4B17-A2DE-0FB40DEC1311}" type="presOf" srcId="{7B7264FF-9BCB-420B-9BB8-DDFE524DBAB8}" destId="{C42A6361-7033-4BD9-B75F-363A09DDAF72}" srcOrd="0" destOrd="0" presId="urn:microsoft.com/office/officeart/2016/7/layout/RepeatingBendingProcessNew"/>
    <dgm:cxn modelId="{A1C148D2-D3A9-42A2-AA23-FA8C3894CC61}" type="presOf" srcId="{AE877A69-14A5-473B-A8C4-FFAB6C68039D}" destId="{47266063-4C59-4582-997A-A2EAF7B270F3}" srcOrd="0" destOrd="0" presId="urn:microsoft.com/office/officeart/2016/7/layout/RepeatingBendingProcessNew"/>
    <dgm:cxn modelId="{5A1380D8-3FCA-4B88-8821-ED58947C7237}" type="presOf" srcId="{624C538C-0235-495A-B837-914237C088D4}" destId="{462A7300-3156-4E26-9CED-6DBC4DA2FF4F}" srcOrd="1" destOrd="0" presId="urn:microsoft.com/office/officeart/2016/7/layout/RepeatingBendingProcessNew"/>
    <dgm:cxn modelId="{367224DD-383A-47F2-BAB0-F9BEA82D686C}" srcId="{E7593FD9-36A0-4D07-8D81-20491CBA2C17}" destId="{55CF7222-D3F3-4525-AC4D-F00E67F8E882}" srcOrd="3" destOrd="0" parTransId="{9CAC1F13-AA69-4DAE-9F93-FD20CB0B6F81}" sibTransId="{6AD25593-F5A2-4A1F-A1B2-30AB7C507B66}"/>
    <dgm:cxn modelId="{A02B20E1-1570-4828-B628-A52AD144F7A8}" type="presOf" srcId="{E7593FD9-36A0-4D07-8D81-20491CBA2C17}" destId="{77E322E1-8B11-4E31-96D2-5EE5B76B89A4}" srcOrd="0" destOrd="0" presId="urn:microsoft.com/office/officeart/2016/7/layout/RepeatingBendingProcessNew"/>
    <dgm:cxn modelId="{3EBAF2E3-9A5C-4D71-890F-CC77589559FD}" type="presOf" srcId="{6AD25593-F5A2-4A1F-A1B2-30AB7C507B66}" destId="{DE88E48A-E9DF-4B82-92D2-BF69916E67F1}" srcOrd="0" destOrd="0" presId="urn:microsoft.com/office/officeart/2016/7/layout/RepeatingBendingProcessNew"/>
    <dgm:cxn modelId="{3D7FB6EF-4BB4-42F3-BB28-649EDFF104EC}" srcId="{E7593FD9-36A0-4D07-8D81-20491CBA2C17}" destId="{1FD3779D-7D17-4F8F-A737-856359FCFDB0}" srcOrd="2" destOrd="0" parTransId="{7470A7B5-4312-4156-83B5-E6CF4B0A5019}" sibTransId="{7B7264FF-9BCB-420B-9BB8-DDFE524DBAB8}"/>
    <dgm:cxn modelId="{3D064BFB-437E-4E63-B432-C8C5FD809FF7}" type="presOf" srcId="{6AD25593-F5A2-4A1F-A1B2-30AB7C507B66}" destId="{F828E4FA-509F-4B50-9358-8E66BA5DD15C}" srcOrd="1" destOrd="0" presId="urn:microsoft.com/office/officeart/2016/7/layout/RepeatingBendingProcessNew"/>
    <dgm:cxn modelId="{4A91EFFF-3866-47AE-9502-5EC350EC7879}" type="presOf" srcId="{883F35D7-C691-40ED-B958-A3743AE7CACA}" destId="{5535D46A-63D9-4C31-B3B9-6D04910B60A2}" srcOrd="0" destOrd="0" presId="urn:microsoft.com/office/officeart/2016/7/layout/RepeatingBendingProcessNew"/>
    <dgm:cxn modelId="{2ED5373D-5CEF-48CF-8E8B-953BDC1BC59B}" type="presParOf" srcId="{77E322E1-8B11-4E31-96D2-5EE5B76B89A4}" destId="{47266063-4C59-4582-997A-A2EAF7B270F3}" srcOrd="0" destOrd="0" presId="urn:microsoft.com/office/officeart/2016/7/layout/RepeatingBendingProcessNew"/>
    <dgm:cxn modelId="{C8B9C7B0-3BB5-473B-B166-716A566F4BE4}" type="presParOf" srcId="{77E322E1-8B11-4E31-96D2-5EE5B76B89A4}" destId="{A579E9AC-B94E-437D-A1E2-69FC5371F7D0}" srcOrd="1" destOrd="0" presId="urn:microsoft.com/office/officeart/2016/7/layout/RepeatingBendingProcessNew"/>
    <dgm:cxn modelId="{06275E02-2450-4831-9189-05F68439D21F}" type="presParOf" srcId="{A579E9AC-B94E-437D-A1E2-69FC5371F7D0}" destId="{794CF679-5F06-47D7-8FFE-6AC28AD99742}" srcOrd="0" destOrd="0" presId="urn:microsoft.com/office/officeart/2016/7/layout/RepeatingBendingProcessNew"/>
    <dgm:cxn modelId="{A13D34B1-3240-4FC2-BC2E-8FC09B451EE8}" type="presParOf" srcId="{77E322E1-8B11-4E31-96D2-5EE5B76B89A4}" destId="{5535D46A-63D9-4C31-B3B9-6D04910B60A2}" srcOrd="2" destOrd="0" presId="urn:microsoft.com/office/officeart/2016/7/layout/RepeatingBendingProcessNew"/>
    <dgm:cxn modelId="{ACFCDEA9-0EDB-4721-86CF-54C77C34AC5B}" type="presParOf" srcId="{77E322E1-8B11-4E31-96D2-5EE5B76B89A4}" destId="{850BF349-2FB2-4BB0-8EF3-64ACCC749EC1}" srcOrd="3" destOrd="0" presId="urn:microsoft.com/office/officeart/2016/7/layout/RepeatingBendingProcessNew"/>
    <dgm:cxn modelId="{556BEAA6-9918-4AC0-8594-8F8E68A5DB99}" type="presParOf" srcId="{850BF349-2FB2-4BB0-8EF3-64ACCC749EC1}" destId="{462A7300-3156-4E26-9CED-6DBC4DA2FF4F}" srcOrd="0" destOrd="0" presId="urn:microsoft.com/office/officeart/2016/7/layout/RepeatingBendingProcessNew"/>
    <dgm:cxn modelId="{0B99FA9D-D1E4-49DC-9A5A-A8C2E80AD7D7}" type="presParOf" srcId="{77E322E1-8B11-4E31-96D2-5EE5B76B89A4}" destId="{453C5ABB-9553-4960-8CD7-68CC84F0A28F}" srcOrd="4" destOrd="0" presId="urn:microsoft.com/office/officeart/2016/7/layout/RepeatingBendingProcessNew"/>
    <dgm:cxn modelId="{0ECD70CD-5A2A-42F5-BA94-0A562E2F216B}" type="presParOf" srcId="{77E322E1-8B11-4E31-96D2-5EE5B76B89A4}" destId="{C42A6361-7033-4BD9-B75F-363A09DDAF72}" srcOrd="5" destOrd="0" presId="urn:microsoft.com/office/officeart/2016/7/layout/RepeatingBendingProcessNew"/>
    <dgm:cxn modelId="{FE145CBB-4C9E-4A70-BC82-E4E03B73FE1C}" type="presParOf" srcId="{C42A6361-7033-4BD9-B75F-363A09DDAF72}" destId="{9BB1D709-2035-43EC-BAC2-9B876E69534B}" srcOrd="0" destOrd="0" presId="urn:microsoft.com/office/officeart/2016/7/layout/RepeatingBendingProcessNew"/>
    <dgm:cxn modelId="{7C62A748-9434-4D7F-957E-31DA0C4F47E2}" type="presParOf" srcId="{77E322E1-8B11-4E31-96D2-5EE5B76B89A4}" destId="{BEDDD932-90AE-43D4-91F4-BEACCBCA7A09}" srcOrd="6" destOrd="0" presId="urn:microsoft.com/office/officeart/2016/7/layout/RepeatingBendingProcessNew"/>
    <dgm:cxn modelId="{39A2AB46-455B-4F25-8097-235042E61F79}" type="presParOf" srcId="{77E322E1-8B11-4E31-96D2-5EE5B76B89A4}" destId="{DE88E48A-E9DF-4B82-92D2-BF69916E67F1}" srcOrd="7" destOrd="0" presId="urn:microsoft.com/office/officeart/2016/7/layout/RepeatingBendingProcessNew"/>
    <dgm:cxn modelId="{B8595682-3553-48A2-833E-10791F6F1F1C}" type="presParOf" srcId="{DE88E48A-E9DF-4B82-92D2-BF69916E67F1}" destId="{F828E4FA-509F-4B50-9358-8E66BA5DD15C}" srcOrd="0" destOrd="0" presId="urn:microsoft.com/office/officeart/2016/7/layout/RepeatingBendingProcessNew"/>
    <dgm:cxn modelId="{C3726625-2C9A-4DE9-AB75-617752E419D5}" type="presParOf" srcId="{77E322E1-8B11-4E31-96D2-5EE5B76B89A4}" destId="{2819544A-0772-416D-B991-9A7B09130C8C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4D876-E4A5-49B2-B171-F84A2EDB6B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D93719-D783-4386-BE6F-358D22F7C3FC}">
      <dgm:prSet/>
      <dgm:spPr/>
      <dgm:t>
        <a:bodyPr/>
        <a:lstStyle/>
        <a:p>
          <a:pPr>
            <a:defRPr cap="all"/>
          </a:pPr>
          <a:r>
            <a:rPr lang="en-US" dirty="0"/>
            <a:t>Model do not sleep, works 24/7.</a:t>
          </a:r>
        </a:p>
      </dgm:t>
    </dgm:pt>
    <dgm:pt modelId="{923C2CAD-8DA1-4561-A9FA-330818723449}" type="parTrans" cxnId="{D9FAD914-F52D-4D0E-A628-B5930995BCD7}">
      <dgm:prSet/>
      <dgm:spPr/>
      <dgm:t>
        <a:bodyPr/>
        <a:lstStyle/>
        <a:p>
          <a:endParaRPr lang="en-US"/>
        </a:p>
      </dgm:t>
    </dgm:pt>
    <dgm:pt modelId="{6A4D3F53-684B-4761-A29C-C6595AED9D3F}" type="sibTrans" cxnId="{D9FAD914-F52D-4D0E-A628-B5930995BCD7}">
      <dgm:prSet/>
      <dgm:spPr/>
      <dgm:t>
        <a:bodyPr/>
        <a:lstStyle/>
        <a:p>
          <a:endParaRPr lang="en-US"/>
        </a:p>
      </dgm:t>
    </dgm:pt>
    <dgm:pt modelId="{760C3603-EBFE-4A10-B953-682F72BA246B}">
      <dgm:prSet/>
      <dgm:spPr/>
      <dgm:t>
        <a:bodyPr/>
        <a:lstStyle/>
        <a:p>
          <a:pPr>
            <a:defRPr cap="all"/>
          </a:pPr>
          <a:r>
            <a:rPr lang="en-US"/>
            <a:t>Model resources can increase or decrease depend on demand.</a:t>
          </a:r>
        </a:p>
      </dgm:t>
    </dgm:pt>
    <dgm:pt modelId="{9ABD3438-3E56-4836-9065-C947536858A9}" type="parTrans" cxnId="{D2B722D0-0B1C-40B5-9E0C-1118E4F07C6B}">
      <dgm:prSet/>
      <dgm:spPr/>
      <dgm:t>
        <a:bodyPr/>
        <a:lstStyle/>
        <a:p>
          <a:endParaRPr lang="en-US"/>
        </a:p>
      </dgm:t>
    </dgm:pt>
    <dgm:pt modelId="{9E4D5A53-8D65-4EC4-8EB8-DBB0A8770A7E}" type="sibTrans" cxnId="{D2B722D0-0B1C-40B5-9E0C-1118E4F07C6B}">
      <dgm:prSet/>
      <dgm:spPr/>
      <dgm:t>
        <a:bodyPr/>
        <a:lstStyle/>
        <a:p>
          <a:endParaRPr lang="en-US"/>
        </a:p>
      </dgm:t>
    </dgm:pt>
    <dgm:pt modelId="{1D532C04-A310-4E68-9D92-29182B99B528}" type="pres">
      <dgm:prSet presAssocID="{60C4D876-E4A5-49B2-B171-F84A2EDB6BF6}" presName="root" presStyleCnt="0">
        <dgm:presLayoutVars>
          <dgm:dir/>
          <dgm:resizeHandles val="exact"/>
        </dgm:presLayoutVars>
      </dgm:prSet>
      <dgm:spPr/>
    </dgm:pt>
    <dgm:pt modelId="{775CA9DD-7369-42C0-BE4B-06EAAE0A13D8}" type="pres">
      <dgm:prSet presAssocID="{3ED93719-D783-4386-BE6F-358D22F7C3FC}" presName="compNode" presStyleCnt="0"/>
      <dgm:spPr/>
    </dgm:pt>
    <dgm:pt modelId="{46BAE272-3E16-4197-B358-15309B461437}" type="pres">
      <dgm:prSet presAssocID="{3ED93719-D783-4386-BE6F-358D22F7C3F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41DFC2C-7D86-4BB3-975C-FFF703AB5DEE}" type="pres">
      <dgm:prSet presAssocID="{3ED93719-D783-4386-BE6F-358D22F7C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D16419A-0D0D-40A0-85EA-87F092FC4D37}" type="pres">
      <dgm:prSet presAssocID="{3ED93719-D783-4386-BE6F-358D22F7C3FC}" presName="spaceRect" presStyleCnt="0"/>
      <dgm:spPr/>
    </dgm:pt>
    <dgm:pt modelId="{A9965CDE-76BC-4DDA-8639-B08D89B54766}" type="pres">
      <dgm:prSet presAssocID="{3ED93719-D783-4386-BE6F-358D22F7C3FC}" presName="textRect" presStyleLbl="revTx" presStyleIdx="0" presStyleCnt="2">
        <dgm:presLayoutVars>
          <dgm:chMax val="1"/>
          <dgm:chPref val="1"/>
        </dgm:presLayoutVars>
      </dgm:prSet>
      <dgm:spPr/>
    </dgm:pt>
    <dgm:pt modelId="{D47A1A38-15EF-4DBA-ABF1-89961AE18D95}" type="pres">
      <dgm:prSet presAssocID="{6A4D3F53-684B-4761-A29C-C6595AED9D3F}" presName="sibTrans" presStyleCnt="0"/>
      <dgm:spPr/>
    </dgm:pt>
    <dgm:pt modelId="{E07000D0-304B-43D6-8E90-A7AA5E9C1521}" type="pres">
      <dgm:prSet presAssocID="{760C3603-EBFE-4A10-B953-682F72BA246B}" presName="compNode" presStyleCnt="0"/>
      <dgm:spPr/>
    </dgm:pt>
    <dgm:pt modelId="{D16288ED-A79C-4608-B757-74959DA0E2C7}" type="pres">
      <dgm:prSet presAssocID="{760C3603-EBFE-4A10-B953-682F72BA246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636FF5F-1356-4036-9F3B-4C17AD64DC33}" type="pres">
      <dgm:prSet presAssocID="{760C3603-EBFE-4A10-B953-682F72BA24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09504AA-215C-452F-B899-50838C2D6FD2}" type="pres">
      <dgm:prSet presAssocID="{760C3603-EBFE-4A10-B953-682F72BA246B}" presName="spaceRect" presStyleCnt="0"/>
      <dgm:spPr/>
    </dgm:pt>
    <dgm:pt modelId="{123171C1-19E2-4792-A0BC-9220BB3742AD}" type="pres">
      <dgm:prSet presAssocID="{760C3603-EBFE-4A10-B953-682F72BA24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FAD914-F52D-4D0E-A628-B5930995BCD7}" srcId="{60C4D876-E4A5-49B2-B171-F84A2EDB6BF6}" destId="{3ED93719-D783-4386-BE6F-358D22F7C3FC}" srcOrd="0" destOrd="0" parTransId="{923C2CAD-8DA1-4561-A9FA-330818723449}" sibTransId="{6A4D3F53-684B-4761-A29C-C6595AED9D3F}"/>
    <dgm:cxn modelId="{31F86B8D-3860-4921-966F-D6A486843334}" type="presOf" srcId="{60C4D876-E4A5-49B2-B171-F84A2EDB6BF6}" destId="{1D532C04-A310-4E68-9D92-29182B99B528}" srcOrd="0" destOrd="0" presId="urn:microsoft.com/office/officeart/2018/5/layout/IconLeafLabelList"/>
    <dgm:cxn modelId="{998D5595-5414-468E-9BFF-2259F0B35911}" type="presOf" srcId="{760C3603-EBFE-4A10-B953-682F72BA246B}" destId="{123171C1-19E2-4792-A0BC-9220BB3742AD}" srcOrd="0" destOrd="0" presId="urn:microsoft.com/office/officeart/2018/5/layout/IconLeafLabelList"/>
    <dgm:cxn modelId="{D2B722D0-0B1C-40B5-9E0C-1118E4F07C6B}" srcId="{60C4D876-E4A5-49B2-B171-F84A2EDB6BF6}" destId="{760C3603-EBFE-4A10-B953-682F72BA246B}" srcOrd="1" destOrd="0" parTransId="{9ABD3438-3E56-4836-9065-C947536858A9}" sibTransId="{9E4D5A53-8D65-4EC4-8EB8-DBB0A8770A7E}"/>
    <dgm:cxn modelId="{05BB3BD3-91AF-4B92-BCDB-4698FF74C93E}" type="presOf" srcId="{3ED93719-D783-4386-BE6F-358D22F7C3FC}" destId="{A9965CDE-76BC-4DDA-8639-B08D89B54766}" srcOrd="0" destOrd="0" presId="urn:microsoft.com/office/officeart/2018/5/layout/IconLeafLabelList"/>
    <dgm:cxn modelId="{D7F28450-FAB7-43FA-91EF-76CF3FCFB3E4}" type="presParOf" srcId="{1D532C04-A310-4E68-9D92-29182B99B528}" destId="{775CA9DD-7369-42C0-BE4B-06EAAE0A13D8}" srcOrd="0" destOrd="0" presId="urn:microsoft.com/office/officeart/2018/5/layout/IconLeafLabelList"/>
    <dgm:cxn modelId="{62810594-1A21-404E-8B42-F57EA81B45E9}" type="presParOf" srcId="{775CA9DD-7369-42C0-BE4B-06EAAE0A13D8}" destId="{46BAE272-3E16-4197-B358-15309B461437}" srcOrd="0" destOrd="0" presId="urn:microsoft.com/office/officeart/2018/5/layout/IconLeafLabelList"/>
    <dgm:cxn modelId="{89CA83D9-A2A5-49F4-B65F-2EB7D51D0BAD}" type="presParOf" srcId="{775CA9DD-7369-42C0-BE4B-06EAAE0A13D8}" destId="{141DFC2C-7D86-4BB3-975C-FFF703AB5DEE}" srcOrd="1" destOrd="0" presId="urn:microsoft.com/office/officeart/2018/5/layout/IconLeafLabelList"/>
    <dgm:cxn modelId="{C6EB8702-FED2-4035-9A15-2A98CE9279A8}" type="presParOf" srcId="{775CA9DD-7369-42C0-BE4B-06EAAE0A13D8}" destId="{5D16419A-0D0D-40A0-85EA-87F092FC4D37}" srcOrd="2" destOrd="0" presId="urn:microsoft.com/office/officeart/2018/5/layout/IconLeafLabelList"/>
    <dgm:cxn modelId="{8421AC88-D050-4ED6-B525-05F33BD6D7DE}" type="presParOf" srcId="{775CA9DD-7369-42C0-BE4B-06EAAE0A13D8}" destId="{A9965CDE-76BC-4DDA-8639-B08D89B54766}" srcOrd="3" destOrd="0" presId="urn:microsoft.com/office/officeart/2018/5/layout/IconLeafLabelList"/>
    <dgm:cxn modelId="{5D9BE4C7-D6D2-42B6-AB99-7B17E7FEDF5C}" type="presParOf" srcId="{1D532C04-A310-4E68-9D92-29182B99B528}" destId="{D47A1A38-15EF-4DBA-ABF1-89961AE18D95}" srcOrd="1" destOrd="0" presId="urn:microsoft.com/office/officeart/2018/5/layout/IconLeafLabelList"/>
    <dgm:cxn modelId="{A677C77A-FFD8-4EE0-A7D9-23E3E9398F0D}" type="presParOf" srcId="{1D532C04-A310-4E68-9D92-29182B99B528}" destId="{E07000D0-304B-43D6-8E90-A7AA5E9C1521}" srcOrd="2" destOrd="0" presId="urn:microsoft.com/office/officeart/2018/5/layout/IconLeafLabelList"/>
    <dgm:cxn modelId="{9DDE7816-D55C-48A6-8A0A-5B268C8D6DE0}" type="presParOf" srcId="{E07000D0-304B-43D6-8E90-A7AA5E9C1521}" destId="{D16288ED-A79C-4608-B757-74959DA0E2C7}" srcOrd="0" destOrd="0" presId="urn:microsoft.com/office/officeart/2018/5/layout/IconLeafLabelList"/>
    <dgm:cxn modelId="{B317645C-93B2-468E-B6AA-7E97AFDA1647}" type="presParOf" srcId="{E07000D0-304B-43D6-8E90-A7AA5E9C1521}" destId="{4636FF5F-1356-4036-9F3B-4C17AD64DC33}" srcOrd="1" destOrd="0" presId="urn:microsoft.com/office/officeart/2018/5/layout/IconLeafLabelList"/>
    <dgm:cxn modelId="{403BE5B1-4803-41A8-942E-2397547C62BC}" type="presParOf" srcId="{E07000D0-304B-43D6-8E90-A7AA5E9C1521}" destId="{E09504AA-215C-452F-B899-50838C2D6FD2}" srcOrd="2" destOrd="0" presId="urn:microsoft.com/office/officeart/2018/5/layout/IconLeafLabelList"/>
    <dgm:cxn modelId="{FE139DBC-1C03-49EF-8E92-4BFAD11A01E6}" type="presParOf" srcId="{E07000D0-304B-43D6-8E90-A7AA5E9C1521}" destId="{123171C1-19E2-4792-A0BC-9220BB3742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A04438-91D9-4562-87AA-54CDE6338EC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B70861-303F-477E-B649-75B1478800E7}">
      <dgm:prSet/>
      <dgm:spPr/>
      <dgm:t>
        <a:bodyPr/>
        <a:lstStyle/>
        <a:p>
          <a:r>
            <a:rPr lang="en-US"/>
            <a:t>Model don’t forget any law. Everything set and saved. </a:t>
          </a:r>
        </a:p>
      </dgm:t>
    </dgm:pt>
    <dgm:pt modelId="{49E0EF07-E2B3-4F2A-A93E-5C7B0452305D}" type="parTrans" cxnId="{7360E9BA-D925-4744-8370-B6F5B326AF76}">
      <dgm:prSet/>
      <dgm:spPr/>
      <dgm:t>
        <a:bodyPr/>
        <a:lstStyle/>
        <a:p>
          <a:endParaRPr lang="en-US"/>
        </a:p>
      </dgm:t>
    </dgm:pt>
    <dgm:pt modelId="{AC30C68E-A862-4C61-AFB4-7F02BA5CF7CB}" type="sibTrans" cxnId="{7360E9BA-D925-4744-8370-B6F5B326AF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A2086E0-6E81-4E51-9435-3BF926E2AFAF}">
      <dgm:prSet/>
      <dgm:spPr/>
      <dgm:t>
        <a:bodyPr/>
        <a:lstStyle/>
        <a:p>
          <a:r>
            <a:rPr lang="en-US"/>
            <a:t>Model don’t show any flexibility about law to any applicant.</a:t>
          </a:r>
        </a:p>
      </dgm:t>
    </dgm:pt>
    <dgm:pt modelId="{526A8CAC-B3B3-476B-B23F-F68E0BF5B1D4}" type="parTrans" cxnId="{1C92F0F5-E124-485C-A0E3-4023B7584802}">
      <dgm:prSet/>
      <dgm:spPr/>
      <dgm:t>
        <a:bodyPr/>
        <a:lstStyle/>
        <a:p>
          <a:endParaRPr lang="en-US"/>
        </a:p>
      </dgm:t>
    </dgm:pt>
    <dgm:pt modelId="{E4E6E5E4-2539-4EF8-BCA1-D1CAEF8EFA47}" type="sibTrans" cxnId="{1C92F0F5-E124-485C-A0E3-4023B758480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B7DB36B-97F5-48AB-8F34-5B4BA079903E}">
      <dgm:prSet/>
      <dgm:spPr/>
      <dgm:t>
        <a:bodyPr/>
        <a:lstStyle/>
        <a:p>
          <a:r>
            <a:rPr lang="en-US"/>
            <a:t>Model uses edge cutting cloud services to prevent security vulnerabilities. </a:t>
          </a:r>
        </a:p>
      </dgm:t>
    </dgm:pt>
    <dgm:pt modelId="{4A1D4433-CD13-4640-9A91-88D85FD88760}" type="parTrans" cxnId="{4D218F7B-7992-4A89-8F1D-5C33165283CA}">
      <dgm:prSet/>
      <dgm:spPr/>
      <dgm:t>
        <a:bodyPr/>
        <a:lstStyle/>
        <a:p>
          <a:endParaRPr lang="en-US"/>
        </a:p>
      </dgm:t>
    </dgm:pt>
    <dgm:pt modelId="{071514D0-ABE7-4AA6-A417-5E15784185E8}" type="sibTrans" cxnId="{4D218F7B-7992-4A89-8F1D-5C33165283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0504FE4-17E1-44B9-8CC1-69315B537E94}" type="pres">
      <dgm:prSet presAssocID="{67A04438-91D9-4562-87AA-54CDE6338ECD}" presName="Name0" presStyleCnt="0">
        <dgm:presLayoutVars>
          <dgm:animLvl val="lvl"/>
          <dgm:resizeHandles val="exact"/>
        </dgm:presLayoutVars>
      </dgm:prSet>
      <dgm:spPr/>
    </dgm:pt>
    <dgm:pt modelId="{EC6F5BBB-BAB6-4DEF-BCDE-6F553083FE67}" type="pres">
      <dgm:prSet presAssocID="{86B70861-303F-477E-B649-75B1478800E7}" presName="compositeNode" presStyleCnt="0">
        <dgm:presLayoutVars>
          <dgm:bulletEnabled val="1"/>
        </dgm:presLayoutVars>
      </dgm:prSet>
      <dgm:spPr/>
    </dgm:pt>
    <dgm:pt modelId="{1A49FE3C-A2C1-4160-8846-65A7C74E6342}" type="pres">
      <dgm:prSet presAssocID="{86B70861-303F-477E-B649-75B1478800E7}" presName="bgRect" presStyleLbl="bgAccFollowNode1" presStyleIdx="0" presStyleCnt="3"/>
      <dgm:spPr/>
    </dgm:pt>
    <dgm:pt modelId="{D0FB4F2B-46FC-4275-A229-AB7B041F13E5}" type="pres">
      <dgm:prSet presAssocID="{AC30C68E-A862-4C61-AFB4-7F02BA5CF7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AB1D5F2-34A6-4B5D-9AD4-A8A024EAEB47}" type="pres">
      <dgm:prSet presAssocID="{86B70861-303F-477E-B649-75B1478800E7}" presName="bottomLine" presStyleLbl="alignNode1" presStyleIdx="1" presStyleCnt="6">
        <dgm:presLayoutVars/>
      </dgm:prSet>
      <dgm:spPr/>
    </dgm:pt>
    <dgm:pt modelId="{1DE82E7B-304A-4B06-84CB-C27FF355F773}" type="pres">
      <dgm:prSet presAssocID="{86B70861-303F-477E-B649-75B1478800E7}" presName="nodeText" presStyleLbl="bgAccFollowNode1" presStyleIdx="0" presStyleCnt="3">
        <dgm:presLayoutVars>
          <dgm:bulletEnabled val="1"/>
        </dgm:presLayoutVars>
      </dgm:prSet>
      <dgm:spPr/>
    </dgm:pt>
    <dgm:pt modelId="{AEB2D70B-69BA-4DA0-8581-E58BB3EF4217}" type="pres">
      <dgm:prSet presAssocID="{AC30C68E-A862-4C61-AFB4-7F02BA5CF7CB}" presName="sibTrans" presStyleCnt="0"/>
      <dgm:spPr/>
    </dgm:pt>
    <dgm:pt modelId="{3A875B01-5914-466A-823C-44B5F5BD97A8}" type="pres">
      <dgm:prSet presAssocID="{7A2086E0-6E81-4E51-9435-3BF926E2AFAF}" presName="compositeNode" presStyleCnt="0">
        <dgm:presLayoutVars>
          <dgm:bulletEnabled val="1"/>
        </dgm:presLayoutVars>
      </dgm:prSet>
      <dgm:spPr/>
    </dgm:pt>
    <dgm:pt modelId="{FD16A7A1-FE65-4CF7-B0D6-FF6E7F3EFA12}" type="pres">
      <dgm:prSet presAssocID="{7A2086E0-6E81-4E51-9435-3BF926E2AFAF}" presName="bgRect" presStyleLbl="bgAccFollowNode1" presStyleIdx="1" presStyleCnt="3"/>
      <dgm:spPr/>
    </dgm:pt>
    <dgm:pt modelId="{0BA9E44B-EEA8-44DE-8547-DEDDF7840632}" type="pres">
      <dgm:prSet presAssocID="{E4E6E5E4-2539-4EF8-BCA1-D1CAEF8EFA4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6662366-1881-425F-80C4-C608FA7BAB94}" type="pres">
      <dgm:prSet presAssocID="{7A2086E0-6E81-4E51-9435-3BF926E2AFAF}" presName="bottomLine" presStyleLbl="alignNode1" presStyleIdx="3" presStyleCnt="6">
        <dgm:presLayoutVars/>
      </dgm:prSet>
      <dgm:spPr/>
    </dgm:pt>
    <dgm:pt modelId="{EAC2C440-9F54-425A-91BF-5B12841D7DA6}" type="pres">
      <dgm:prSet presAssocID="{7A2086E0-6E81-4E51-9435-3BF926E2AFAF}" presName="nodeText" presStyleLbl="bgAccFollowNode1" presStyleIdx="1" presStyleCnt="3">
        <dgm:presLayoutVars>
          <dgm:bulletEnabled val="1"/>
        </dgm:presLayoutVars>
      </dgm:prSet>
      <dgm:spPr/>
    </dgm:pt>
    <dgm:pt modelId="{7B040353-62CE-43CB-9E96-C08EE4E7A724}" type="pres">
      <dgm:prSet presAssocID="{E4E6E5E4-2539-4EF8-BCA1-D1CAEF8EFA47}" presName="sibTrans" presStyleCnt="0"/>
      <dgm:spPr/>
    </dgm:pt>
    <dgm:pt modelId="{A9221501-3F40-4C1D-9A66-F13398B09345}" type="pres">
      <dgm:prSet presAssocID="{CB7DB36B-97F5-48AB-8F34-5B4BA079903E}" presName="compositeNode" presStyleCnt="0">
        <dgm:presLayoutVars>
          <dgm:bulletEnabled val="1"/>
        </dgm:presLayoutVars>
      </dgm:prSet>
      <dgm:spPr/>
    </dgm:pt>
    <dgm:pt modelId="{9F5FA688-EA84-4C2E-A477-CACD48F8B4E9}" type="pres">
      <dgm:prSet presAssocID="{CB7DB36B-97F5-48AB-8F34-5B4BA079903E}" presName="bgRect" presStyleLbl="bgAccFollowNode1" presStyleIdx="2" presStyleCnt="3"/>
      <dgm:spPr/>
    </dgm:pt>
    <dgm:pt modelId="{B8AC6A13-DE19-47DA-A748-EBBCFEC2F5E1}" type="pres">
      <dgm:prSet presAssocID="{071514D0-ABE7-4AA6-A417-5E15784185E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DCB17FF-FFF1-4643-85C9-BFF970C70E17}" type="pres">
      <dgm:prSet presAssocID="{CB7DB36B-97F5-48AB-8F34-5B4BA079903E}" presName="bottomLine" presStyleLbl="alignNode1" presStyleIdx="5" presStyleCnt="6">
        <dgm:presLayoutVars/>
      </dgm:prSet>
      <dgm:spPr/>
    </dgm:pt>
    <dgm:pt modelId="{DE82796C-FDA6-4967-8B9A-716DF213EDC4}" type="pres">
      <dgm:prSet presAssocID="{CB7DB36B-97F5-48AB-8F34-5B4BA079903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775F32-B500-442D-ADDE-EDC8D403A063}" type="presOf" srcId="{CB7DB36B-97F5-48AB-8F34-5B4BA079903E}" destId="{9F5FA688-EA84-4C2E-A477-CACD48F8B4E9}" srcOrd="0" destOrd="0" presId="urn:microsoft.com/office/officeart/2016/7/layout/BasicLinearProcessNumbered"/>
    <dgm:cxn modelId="{D04E7F68-20BF-4BF4-96BC-74CBB6BA66CC}" type="presOf" srcId="{071514D0-ABE7-4AA6-A417-5E15784185E8}" destId="{B8AC6A13-DE19-47DA-A748-EBBCFEC2F5E1}" srcOrd="0" destOrd="0" presId="urn:microsoft.com/office/officeart/2016/7/layout/BasicLinearProcessNumbered"/>
    <dgm:cxn modelId="{76119B4A-66F6-41E4-AA44-2E4F2994F69F}" type="presOf" srcId="{86B70861-303F-477E-B649-75B1478800E7}" destId="{1A49FE3C-A2C1-4160-8846-65A7C74E6342}" srcOrd="0" destOrd="0" presId="urn:microsoft.com/office/officeart/2016/7/layout/BasicLinearProcessNumbered"/>
    <dgm:cxn modelId="{6FFD5271-92A6-46CD-B711-E7E4AA8A8BC9}" type="presOf" srcId="{7A2086E0-6E81-4E51-9435-3BF926E2AFAF}" destId="{EAC2C440-9F54-425A-91BF-5B12841D7DA6}" srcOrd="1" destOrd="0" presId="urn:microsoft.com/office/officeart/2016/7/layout/BasicLinearProcessNumbered"/>
    <dgm:cxn modelId="{8FFB0952-BDDF-4F95-850B-0D5B1E4DC6A9}" type="presOf" srcId="{67A04438-91D9-4562-87AA-54CDE6338ECD}" destId="{50504FE4-17E1-44B9-8CC1-69315B537E94}" srcOrd="0" destOrd="0" presId="urn:microsoft.com/office/officeart/2016/7/layout/BasicLinearProcessNumbered"/>
    <dgm:cxn modelId="{4D218F7B-7992-4A89-8F1D-5C33165283CA}" srcId="{67A04438-91D9-4562-87AA-54CDE6338ECD}" destId="{CB7DB36B-97F5-48AB-8F34-5B4BA079903E}" srcOrd="2" destOrd="0" parTransId="{4A1D4433-CD13-4640-9A91-88D85FD88760}" sibTransId="{071514D0-ABE7-4AA6-A417-5E15784185E8}"/>
    <dgm:cxn modelId="{C34E298F-6C76-4804-9DDE-BAD328B1AF61}" type="presOf" srcId="{AC30C68E-A862-4C61-AFB4-7F02BA5CF7CB}" destId="{D0FB4F2B-46FC-4275-A229-AB7B041F13E5}" srcOrd="0" destOrd="0" presId="urn:microsoft.com/office/officeart/2016/7/layout/BasicLinearProcessNumbered"/>
    <dgm:cxn modelId="{B892C790-6E33-4F4C-A47C-B2DB62DB5CAB}" type="presOf" srcId="{7A2086E0-6E81-4E51-9435-3BF926E2AFAF}" destId="{FD16A7A1-FE65-4CF7-B0D6-FF6E7F3EFA12}" srcOrd="0" destOrd="0" presId="urn:microsoft.com/office/officeart/2016/7/layout/BasicLinearProcessNumbered"/>
    <dgm:cxn modelId="{6EB2AD9F-EB94-4185-90C2-8F8B65BE9845}" type="presOf" srcId="{CB7DB36B-97F5-48AB-8F34-5B4BA079903E}" destId="{DE82796C-FDA6-4967-8B9A-716DF213EDC4}" srcOrd="1" destOrd="0" presId="urn:microsoft.com/office/officeart/2016/7/layout/BasicLinearProcessNumbered"/>
    <dgm:cxn modelId="{EC6F35AB-8BEC-4F7A-9648-AA74E50CDB04}" type="presOf" srcId="{E4E6E5E4-2539-4EF8-BCA1-D1CAEF8EFA47}" destId="{0BA9E44B-EEA8-44DE-8547-DEDDF7840632}" srcOrd="0" destOrd="0" presId="urn:microsoft.com/office/officeart/2016/7/layout/BasicLinearProcessNumbered"/>
    <dgm:cxn modelId="{7360E9BA-D925-4744-8370-B6F5B326AF76}" srcId="{67A04438-91D9-4562-87AA-54CDE6338ECD}" destId="{86B70861-303F-477E-B649-75B1478800E7}" srcOrd="0" destOrd="0" parTransId="{49E0EF07-E2B3-4F2A-A93E-5C7B0452305D}" sibTransId="{AC30C68E-A862-4C61-AFB4-7F02BA5CF7CB}"/>
    <dgm:cxn modelId="{A0921BBD-491D-4EF7-9397-4D2A82FE7EDD}" type="presOf" srcId="{86B70861-303F-477E-B649-75B1478800E7}" destId="{1DE82E7B-304A-4B06-84CB-C27FF355F773}" srcOrd="1" destOrd="0" presId="urn:microsoft.com/office/officeart/2016/7/layout/BasicLinearProcessNumbered"/>
    <dgm:cxn modelId="{1C92F0F5-E124-485C-A0E3-4023B7584802}" srcId="{67A04438-91D9-4562-87AA-54CDE6338ECD}" destId="{7A2086E0-6E81-4E51-9435-3BF926E2AFAF}" srcOrd="1" destOrd="0" parTransId="{526A8CAC-B3B3-476B-B23F-F68E0BF5B1D4}" sibTransId="{E4E6E5E4-2539-4EF8-BCA1-D1CAEF8EFA47}"/>
    <dgm:cxn modelId="{8285887A-90FD-4290-9D88-BEE56C053753}" type="presParOf" srcId="{50504FE4-17E1-44B9-8CC1-69315B537E94}" destId="{EC6F5BBB-BAB6-4DEF-BCDE-6F553083FE67}" srcOrd="0" destOrd="0" presId="urn:microsoft.com/office/officeart/2016/7/layout/BasicLinearProcessNumbered"/>
    <dgm:cxn modelId="{E7928777-522C-4331-A2AE-719FA474C2E7}" type="presParOf" srcId="{EC6F5BBB-BAB6-4DEF-BCDE-6F553083FE67}" destId="{1A49FE3C-A2C1-4160-8846-65A7C74E6342}" srcOrd="0" destOrd="0" presId="urn:microsoft.com/office/officeart/2016/7/layout/BasicLinearProcessNumbered"/>
    <dgm:cxn modelId="{EB4815D1-F92B-44C6-8811-54038B402C22}" type="presParOf" srcId="{EC6F5BBB-BAB6-4DEF-BCDE-6F553083FE67}" destId="{D0FB4F2B-46FC-4275-A229-AB7B041F13E5}" srcOrd="1" destOrd="0" presId="urn:microsoft.com/office/officeart/2016/7/layout/BasicLinearProcessNumbered"/>
    <dgm:cxn modelId="{E5B7D3B1-2C1E-4543-BB1C-3E63AF654749}" type="presParOf" srcId="{EC6F5BBB-BAB6-4DEF-BCDE-6F553083FE67}" destId="{FAB1D5F2-34A6-4B5D-9AD4-A8A024EAEB47}" srcOrd="2" destOrd="0" presId="urn:microsoft.com/office/officeart/2016/7/layout/BasicLinearProcessNumbered"/>
    <dgm:cxn modelId="{DF8160C2-B0A2-4C6E-9CC1-0685D84556E7}" type="presParOf" srcId="{EC6F5BBB-BAB6-4DEF-BCDE-6F553083FE67}" destId="{1DE82E7B-304A-4B06-84CB-C27FF355F773}" srcOrd="3" destOrd="0" presId="urn:microsoft.com/office/officeart/2016/7/layout/BasicLinearProcessNumbered"/>
    <dgm:cxn modelId="{789D6B01-3BE3-4BC1-9DEB-62C4CA71187A}" type="presParOf" srcId="{50504FE4-17E1-44B9-8CC1-69315B537E94}" destId="{AEB2D70B-69BA-4DA0-8581-E58BB3EF4217}" srcOrd="1" destOrd="0" presId="urn:microsoft.com/office/officeart/2016/7/layout/BasicLinearProcessNumbered"/>
    <dgm:cxn modelId="{C7D7BD1B-D0DF-4B9F-B244-2DF6249FF59C}" type="presParOf" srcId="{50504FE4-17E1-44B9-8CC1-69315B537E94}" destId="{3A875B01-5914-466A-823C-44B5F5BD97A8}" srcOrd="2" destOrd="0" presId="urn:microsoft.com/office/officeart/2016/7/layout/BasicLinearProcessNumbered"/>
    <dgm:cxn modelId="{793C89DD-F85A-4BB8-B397-555A75D27F96}" type="presParOf" srcId="{3A875B01-5914-466A-823C-44B5F5BD97A8}" destId="{FD16A7A1-FE65-4CF7-B0D6-FF6E7F3EFA12}" srcOrd="0" destOrd="0" presId="urn:microsoft.com/office/officeart/2016/7/layout/BasicLinearProcessNumbered"/>
    <dgm:cxn modelId="{E516374F-060D-4C08-B10A-DD5FC49F8A44}" type="presParOf" srcId="{3A875B01-5914-466A-823C-44B5F5BD97A8}" destId="{0BA9E44B-EEA8-44DE-8547-DEDDF7840632}" srcOrd="1" destOrd="0" presId="urn:microsoft.com/office/officeart/2016/7/layout/BasicLinearProcessNumbered"/>
    <dgm:cxn modelId="{26A39F29-66CC-4385-B689-7D0E18F500BC}" type="presParOf" srcId="{3A875B01-5914-466A-823C-44B5F5BD97A8}" destId="{E6662366-1881-425F-80C4-C608FA7BAB94}" srcOrd="2" destOrd="0" presId="urn:microsoft.com/office/officeart/2016/7/layout/BasicLinearProcessNumbered"/>
    <dgm:cxn modelId="{D5CA4EA2-6BEE-4A27-8C9B-032285D35A2E}" type="presParOf" srcId="{3A875B01-5914-466A-823C-44B5F5BD97A8}" destId="{EAC2C440-9F54-425A-91BF-5B12841D7DA6}" srcOrd="3" destOrd="0" presId="urn:microsoft.com/office/officeart/2016/7/layout/BasicLinearProcessNumbered"/>
    <dgm:cxn modelId="{45EDDFB4-09FD-4D4B-AEA6-05BE18D51270}" type="presParOf" srcId="{50504FE4-17E1-44B9-8CC1-69315B537E94}" destId="{7B040353-62CE-43CB-9E96-C08EE4E7A724}" srcOrd="3" destOrd="0" presId="urn:microsoft.com/office/officeart/2016/7/layout/BasicLinearProcessNumbered"/>
    <dgm:cxn modelId="{61A9230C-7C61-4D26-AA36-9432F637C2F3}" type="presParOf" srcId="{50504FE4-17E1-44B9-8CC1-69315B537E94}" destId="{A9221501-3F40-4C1D-9A66-F13398B09345}" srcOrd="4" destOrd="0" presId="urn:microsoft.com/office/officeart/2016/7/layout/BasicLinearProcessNumbered"/>
    <dgm:cxn modelId="{457FD28D-0590-4AC9-B12F-D0BD1CA9652B}" type="presParOf" srcId="{A9221501-3F40-4C1D-9A66-F13398B09345}" destId="{9F5FA688-EA84-4C2E-A477-CACD48F8B4E9}" srcOrd="0" destOrd="0" presId="urn:microsoft.com/office/officeart/2016/7/layout/BasicLinearProcessNumbered"/>
    <dgm:cxn modelId="{2CA66E2F-0F0E-4699-81E8-6F1799743BA8}" type="presParOf" srcId="{A9221501-3F40-4C1D-9A66-F13398B09345}" destId="{B8AC6A13-DE19-47DA-A748-EBBCFEC2F5E1}" srcOrd="1" destOrd="0" presId="urn:microsoft.com/office/officeart/2016/7/layout/BasicLinearProcessNumbered"/>
    <dgm:cxn modelId="{A39DE162-79A9-4701-87D9-BCFC95060D3F}" type="presParOf" srcId="{A9221501-3F40-4C1D-9A66-F13398B09345}" destId="{BDCB17FF-FFF1-4643-85C9-BFF970C70E17}" srcOrd="2" destOrd="0" presId="urn:microsoft.com/office/officeart/2016/7/layout/BasicLinearProcessNumbered"/>
    <dgm:cxn modelId="{73E750C6-C9E3-402C-81AA-5E46694F1F6D}" type="presParOf" srcId="{A9221501-3F40-4C1D-9A66-F13398B09345}" destId="{DE82796C-FDA6-4967-8B9A-716DF213EDC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E9AC-B94E-437D-A1E2-69FC5371F7D0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47266063-4C59-4582-997A-A2EAF7B270F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HMM retrieve information from previous application.</a:t>
          </a:r>
        </a:p>
      </dsp:txBody>
      <dsp:txXfrm>
        <a:off x="8061" y="5979"/>
        <a:ext cx="3034531" cy="1820718"/>
      </dsp:txXfrm>
    </dsp:sp>
    <dsp:sp modelId="{850BF349-2FB2-4BB0-8EF3-64ACCC749EC1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5535D46A-63D9-4C31-B3B9-6D04910B60A2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HMM also gather prediction from time series data such as bureau balance.</a:t>
          </a:r>
        </a:p>
      </dsp:txBody>
      <dsp:txXfrm>
        <a:off x="3740534" y="5979"/>
        <a:ext cx="3034531" cy="1820718"/>
      </dsp:txXfrm>
    </dsp:sp>
    <dsp:sp modelId="{C42A6361-7033-4BD9-B75F-363A09DDAF72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453C5ABB-9553-4960-8CD7-68CC84F0A28F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After that dataset prepared for mathematical transformations.</a:t>
          </a:r>
        </a:p>
      </dsp:txBody>
      <dsp:txXfrm>
        <a:off x="7473007" y="5979"/>
        <a:ext cx="3034531" cy="1820718"/>
      </dsp:txXfrm>
    </dsp:sp>
    <dsp:sp modelId="{DE88E48A-E9DF-4B82-92D2-BF69916E67F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BEDDD932-90AE-43D4-91F4-BEACCBCA7A09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Then with combined application dataset and HMM result become an input for GBC.</a:t>
          </a:r>
        </a:p>
      </dsp:txBody>
      <dsp:txXfrm>
        <a:off x="8061" y="2524640"/>
        <a:ext cx="3034531" cy="1820718"/>
      </dsp:txXfrm>
    </dsp:sp>
    <dsp:sp modelId="{2819544A-0772-416D-B991-9A7B09130C8C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Finally, GBC predict application an output as approved or declined.</a:t>
          </a:r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AE272-3E16-4197-B358-15309B461437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DFC2C-7D86-4BB3-975C-FFF703AB5DEE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65CDE-76BC-4DDA-8639-B08D89B54766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Model do not sleep, works 24/7.</a:t>
          </a:r>
        </a:p>
      </dsp:txBody>
      <dsp:txXfrm>
        <a:off x="1342800" y="3054438"/>
        <a:ext cx="3600000" cy="720000"/>
      </dsp:txXfrm>
    </dsp:sp>
    <dsp:sp modelId="{D16288ED-A79C-4608-B757-74959DA0E2C7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6FF5F-1356-4036-9F3B-4C17AD64DC33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171C1-19E2-4792-A0BC-9220BB3742AD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resources can increase or decrease depend on demand.</a:t>
          </a:r>
        </a:p>
      </dsp:txBody>
      <dsp:txXfrm>
        <a:off x="5572800" y="305443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9FE3C-A2C1-4160-8846-65A7C74E6342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don’t forget any law. Everything set and saved. </a:t>
          </a:r>
        </a:p>
      </dsp:txBody>
      <dsp:txXfrm>
        <a:off x="0" y="1532395"/>
        <a:ext cx="3154934" cy="2419572"/>
      </dsp:txXfrm>
    </dsp:sp>
    <dsp:sp modelId="{D0FB4F2B-46FC-4275-A229-AB7B041F13E5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FAB1D5F2-34A6-4B5D-9AD4-A8A024EAEB47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6A7A1-FE65-4CF7-B0D6-FF6E7F3EFA12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don’t show any flexibility about law to any applicant.</a:t>
          </a:r>
        </a:p>
      </dsp:txBody>
      <dsp:txXfrm>
        <a:off x="3470427" y="1532395"/>
        <a:ext cx="3154934" cy="2419572"/>
      </dsp:txXfrm>
    </dsp:sp>
    <dsp:sp modelId="{0BA9E44B-EEA8-44DE-8547-DEDDF7840632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E6662366-1881-425F-80C4-C608FA7BAB94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FA688-EA84-4C2E-A477-CACD48F8B4E9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uses edge cutting cloud services to prevent security vulnerabilities. </a:t>
          </a:r>
        </a:p>
      </dsp:txBody>
      <dsp:txXfrm>
        <a:off x="6940854" y="1532395"/>
        <a:ext cx="3154934" cy="2419572"/>
      </dsp:txXfrm>
    </dsp:sp>
    <dsp:sp modelId="{B8AC6A13-DE19-47DA-A748-EBBCFEC2F5E1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BDCB17FF-FFF1-4643-85C9-BFF970C70E17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025D-FE5B-96A6-DD33-81C047F7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777-8EC6-EBEE-DBDC-BE057290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2C-5D28-8C43-563B-11AEE217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0E3E-C928-A1B8-B422-AD5A3C0C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ED82-774D-44AA-2250-E5A81049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B79-74B3-E0BE-7AA4-45634868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DD57A-48DA-B998-E996-865EE32D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C070-F0AD-C4FE-7687-EB49E84F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E4F3-9EE4-32D6-F86D-A4EF3B6C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86BA-D2C1-6B88-42D2-31D807A0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8ACCB-89A3-30F8-F75A-F0FA5ABD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9E021-8622-FDAB-C725-04B1A921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3458-F014-625E-246D-DE00BBE7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F8D6-3116-6A34-BE96-603B84A5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B6E4-2C92-FA24-F072-42B4AAA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F6B-DAFA-128F-1501-68CE7C47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7FDE-2D5A-86FF-A305-C1C4A161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EA09-1743-81FD-D11F-9C3E1D7E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6064-1F61-1249-2EA4-56393F96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14C1-40DA-2586-C966-5DA9657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6D5B-6166-B4E8-27B6-8F0E507C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F3ED-9ABE-64C7-02F5-7148224F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9E-4388-5FA5-2227-9C17E69D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2D40-D391-363E-C2C7-17512A2E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D26E-05FA-73CF-1F74-3C1ABB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263B-0F26-CBF0-997A-D0019296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EA8C-BBD3-C3EA-846C-5017DFB66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304DE-A4AC-545E-7591-4AA6D1439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B7827-F5AA-5AA1-DCE4-3938A9C1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0DE1-D30B-6541-C0DA-F97A25D5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DC906-4AD2-45B3-B8A8-C8B08905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9725-8BA5-A960-8470-069789D9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BA20-4156-E178-F7AE-260E0A27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9F89-4902-377B-CD43-CA082761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AE24A-DBEF-B786-2518-DF9272237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4736-91FF-1F8B-BA96-CA4872FF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4B089-E4F7-1B5C-A089-0D2124AD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2DF9-FE36-8F09-D678-E69F5F73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B9E92-A0FF-D625-02C8-6FD41684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C838-EED9-F676-7BA1-DF8A95F0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DBCD5-F61D-B232-3B55-E39902CD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A8005-AE8E-0DA4-67CC-0FD27EC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699F3-1857-91C2-E0FA-B73560A5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8BA45-A06B-B49F-D587-5215BCE4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2A456-95E3-F846-3A0F-70BE4E73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6BE9-CF9F-86AB-BCB5-BEF51C3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261-03F8-FE6D-74A4-CFA6E6F6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5ABA-E1C9-724C-4326-298196B3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31E2-ECFB-C9C0-9F01-73A8C5D3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77469-9213-5B0E-B291-C2CF836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079B9-38D7-85EB-791E-E55BF02A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A59C-E264-C1A9-0D8D-6119EDAD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3DFF-C115-C214-0CAF-73479C23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2CDFA-4031-AB60-CA5E-364450E42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A9B11-AFC9-7281-64B1-6D5D60A45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CCCB-AB9B-E059-A9C2-62C93532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18AD-3056-6544-73FB-DF8CD61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6CD2-3303-3321-C71A-17307031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17085-47B6-A426-AA2B-3EBAB380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270A-997A-36CE-3658-45E5EB10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2FC2-27D0-2E36-5634-912B00DFB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117B-1FC6-49C9-8700-5A9887922BE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3D9E-5B8C-3507-0F95-8CB15A6A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156B-0E9E-8777-4315-A690AE3A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E08A-32CB-4AE7-92E1-52D8A0FB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oriant.com/blog/decision-trees-for-classification-a-machine-learning-algorithm" TargetMode="External"/><Relationship Id="rId2" Type="http://schemas.openxmlformats.org/officeDocument/2006/relationships/hyperlink" Target="https://www.techtarget.com/searchenterpriseai/definition/machine-learning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machine-learning-tutorial/" TargetMode="External"/><Relationship Id="rId5" Type="http://schemas.openxmlformats.org/officeDocument/2006/relationships/hyperlink" Target="https://subscription.packtpub.com/book/big-data-&amp;-business-intelligence/9781788621113/4/ch04lvl1sec27/hidden-markov-models-hmms" TargetMode="External"/><Relationship Id="rId4" Type="http://schemas.openxmlformats.org/officeDocument/2006/relationships/hyperlink" Target="https://medium.com/@postsanjay/hidden-markov-models-simplified-c3f58728caa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C01F-CC60-2C15-5E31-508DB975E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Home Credit Default Risk</a:t>
            </a:r>
            <a:br>
              <a:rPr lang="en-US" dirty="0"/>
            </a:br>
            <a:r>
              <a:rPr lang="en-US" sz="3100" dirty="0"/>
              <a:t>ML Model: Gradient Boosting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A10F-FCD0-8254-46FF-171074FE2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508"/>
            <a:ext cx="9144000" cy="1847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Omer Yilmaz</a:t>
            </a:r>
          </a:p>
          <a:p>
            <a:r>
              <a:rPr lang="en-US" dirty="0"/>
              <a:t>University of San Diego </a:t>
            </a:r>
          </a:p>
          <a:p>
            <a:r>
              <a:rPr lang="en-US" dirty="0"/>
              <a:t>AAI-510</a:t>
            </a:r>
          </a:p>
          <a:p>
            <a:r>
              <a:rPr lang="en-US" dirty="0"/>
              <a:t>Dr. Kahila Mokhtari</a:t>
            </a:r>
          </a:p>
          <a:p>
            <a:r>
              <a:rPr lang="en-US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56816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9B5C1-AFE6-7C65-1D79-6A58CA7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Decreased risk in regulatory risk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5DF8D-96C0-AAB5-2F16-094103C1C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031345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52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E8DB-D36C-043B-E48F-F9A3859D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707366"/>
            <a:ext cx="10974238" cy="5469597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References</a:t>
            </a:r>
          </a:p>
          <a:p>
            <a:pPr marL="457200" indent="-457200">
              <a:lnSpc>
                <a:spcPct val="120000"/>
              </a:lnSpc>
              <a:buNone/>
            </a:pPr>
            <a:endParaRPr lang="en-US" dirty="0"/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Burns, E. (n.d.).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https://www.techtarget.com/searchenterpriseai/definition/machine-learning-ML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Trees for Classification: A Machine Learning 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https://www.xoriant.com/blog/decision-trees-for-classification-a-machine-learning-algorithm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Dorairaj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(n.d.).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 Markov Models Simplified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https://medium.com/@postsanjay/hidden-markov-models-simplified-c3f58728caab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 Markov Models (HMMs)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fBurns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(n.d.). Machine Learning.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https://www.techtarget.com/searchenterpriseai/definition/machine-learning-ML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Trees for Classification: A Machine Learning Algorithm. (n.d.).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https://www.xoriant.com/blog/decision-trees-for-classification-a-machine-learning-algorithm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Dorairaj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(n.d.). Hidden Markov Models Simplified.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https://medium.com/@postsanjay/hidden-markov-models-simplified-c3f58728caab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 Markov Models (HMMs). (n.d.).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https://subscription.packtpub.com/book/big-data-&amp;-business-intelligence/9781788621113/4/ch04lvl1sec27/hidden-markov-models-hmms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machine-learning-tutorial. (n.d.).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https://data-flair.training/blogs/machine-learning-tutorial/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https://subscription.packtpub.com/book/big-data-&amp;-business-intelligence/9781788621113/4/ch04lvl1sec27/hidden-markov-models-hmms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machine-learning-tutorial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https://data-flair.training/blogs/machine-learning-tutorial/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71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F4441F-DDA4-8F6A-D172-525D98AD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0689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Machine Learning (ML)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AF81C-E8BE-2E89-1160-2236132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9534" y="3331717"/>
            <a:ext cx="6382328" cy="27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57BF-70AA-9AEC-4332-FDD658B7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9544453" cy="906367"/>
          </a:xfrm>
        </p:spPr>
        <p:txBody>
          <a:bodyPr>
            <a:noAutofit/>
          </a:bodyPr>
          <a:lstStyle/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is a type of artificial intelligence (AI) that allows software applications to become more accurate at predicting outcomes without being explicitly programmed to do so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Burns, n.d.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00A86A-BB3F-CBBD-9600-0A1C9CFB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533" y="6228005"/>
            <a:ext cx="7043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machine-learning-tutorial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https://data-flair.training/blogs/machine-learning-tutorial/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5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B055-C099-DA1D-A989-75C5067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Home Credit Default Risk Model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79FC65-89DE-45DC-C4B3-2B43530B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Goal:</a:t>
            </a:r>
          </a:p>
          <a:p>
            <a:r>
              <a:rPr lang="en-US" sz="2000"/>
              <a:t>A ML Model that approve or decline credit applications based on the multiple source data. </a:t>
            </a:r>
          </a:p>
          <a:p>
            <a:r>
              <a:rPr lang="en-US" sz="2000"/>
              <a:t>A system that deliver fast results.</a:t>
            </a:r>
          </a:p>
          <a:p>
            <a:r>
              <a:rPr lang="en-US" sz="2000"/>
              <a:t>Decreasing cost of human made error and human resource</a:t>
            </a:r>
          </a:p>
          <a:p>
            <a:r>
              <a:rPr lang="en-US" sz="2000"/>
              <a:t>Decreased risk in social, ethical and regulatory risk.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pic>
        <p:nvPicPr>
          <p:cNvPr id="30" name="Picture 4" descr="3D rendering of a red roof amidst white houses">
            <a:extLst>
              <a:ext uri="{FF2B5EF4-FFF2-40B4-BE49-F238E27FC236}">
                <a16:creationId xmlns:a16="http://schemas.microsoft.com/office/drawing/2014/main" id="{8C9472DB-96BB-DC7E-3B69-2D1C02037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8" r="3027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2A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DAADA-4666-C1A3-C2EB-B0AB76CA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Model: Enhanced Gradient Boosting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FD74-BEE8-5F93-CAF5-AD96F54A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Gradient Boosting Classifier(GBC) is a Decision Tree algorithm.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CEA637-222D-6CA6-B510-3646E8CC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358727"/>
            <a:ext cx="6631341" cy="414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7795B-412D-E300-8B39-D0AE8BECF8D2}"/>
              </a:ext>
            </a:extLst>
          </p:cNvPr>
          <p:cNvSpPr txBox="1"/>
          <p:nvPr/>
        </p:nvSpPr>
        <p:spPr>
          <a:xfrm>
            <a:off x="5190836" y="5615709"/>
            <a:ext cx="6825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Trees for Classification: A Machine Learning Algorithm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(n.d.). Retrieved from https://www.xoriant.com/blog/decision-trees-for-classification-a-machine-learning-algorithm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5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B193-6590-B9A0-581A-DBCA897B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Hidden Markov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600F-958C-4600-0AFE-1B45CF69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Hidden Markov Models (HMMs) are a class of probabilistic graphical model that allow us to predict a sequence of unknown (hidden) variables from a set of observed variables(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Dorairaj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n.d.).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16556-3270-5752-EDFC-C23500A0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3571" y="2646487"/>
            <a:ext cx="6019331" cy="15650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AAB82-80A0-059E-C87F-F416EB29AC1E}"/>
              </a:ext>
            </a:extLst>
          </p:cNvPr>
          <p:cNvSpPr txBox="1"/>
          <p:nvPr/>
        </p:nvSpPr>
        <p:spPr>
          <a:xfrm>
            <a:off x="5433571" y="5144655"/>
            <a:ext cx="6019331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Hidden Markov Models (HMMs)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(n.d.). Retrieved from https://subscription.packtpub.com/book/big-data-&amp;-business-intelligence/9781788621113/4/ch04lvl1sec27/hidden-markov-models-hmms</a:t>
            </a:r>
          </a:p>
        </p:txBody>
      </p:sp>
    </p:spTree>
    <p:extLst>
      <p:ext uri="{BB962C8B-B14F-4D97-AF65-F5344CB8AC3E}">
        <p14:creationId xmlns:p14="http://schemas.microsoft.com/office/powerpoint/2010/main" val="24117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C8F2-8576-B5A4-D4B5-BED99C4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GBC with HMM?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5A942D8-12A5-E1DE-D550-A3108B7E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Works fast. It means consume less resources. </a:t>
            </a:r>
          </a:p>
          <a:p>
            <a:r>
              <a:rPr lang="en-US" dirty="0"/>
              <a:t>Best resulting algorithm for dataset.</a:t>
            </a:r>
          </a:p>
          <a:p>
            <a:r>
              <a:rPr lang="en-US" dirty="0"/>
              <a:t>Suitable for enhancement with Hidden Markov Model. </a:t>
            </a:r>
          </a:p>
          <a:p>
            <a:pPr lvl="1"/>
            <a:r>
              <a:rPr lang="en-US" sz="2800" dirty="0"/>
              <a:t>HMM brings information from previous application data.</a:t>
            </a:r>
          </a:p>
        </p:txBody>
      </p:sp>
    </p:spTree>
    <p:extLst>
      <p:ext uri="{BB962C8B-B14F-4D97-AF65-F5344CB8AC3E}">
        <p14:creationId xmlns:p14="http://schemas.microsoft.com/office/powerpoint/2010/main" val="328538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6F25D-EDFB-4F66-8610-37F21FDD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How is it works 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66D57-5F34-577D-5C0B-E6CFBD27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090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4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3C9-4D4B-3D28-D18E-2022F639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 is a faster solution 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2E4492E-70ED-767C-CB48-DDA6EFBA2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91533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2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BE3CA-214F-3EF8-150F-961EAFBB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Decreased risk in social and ethical.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EE6142-BBB4-1D14-CEF6-E51C3EF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/>
              <a:t>Model don’t have feelings.</a:t>
            </a:r>
          </a:p>
          <a:p>
            <a:pPr lvl="1"/>
            <a:r>
              <a:rPr lang="en-US" sz="2200"/>
              <a:t>Consider every application equally.</a:t>
            </a:r>
          </a:p>
          <a:p>
            <a:pPr lvl="1"/>
            <a:r>
              <a:rPr lang="en-US" sz="2200"/>
              <a:t>Don’t distract with human’s instant feelings.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Model don’t have prejudice.</a:t>
            </a:r>
          </a:p>
          <a:p>
            <a:pPr lvl="1"/>
            <a:r>
              <a:rPr lang="en-US" sz="2200"/>
              <a:t>Don’t consider applicant with any idea of relational, political etc.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Model don’t give any privilege because of statue.</a:t>
            </a:r>
          </a:p>
        </p:txBody>
      </p:sp>
    </p:spTree>
    <p:extLst>
      <p:ext uri="{BB962C8B-B14F-4D97-AF65-F5344CB8AC3E}">
        <p14:creationId xmlns:p14="http://schemas.microsoft.com/office/powerpoint/2010/main" val="67237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765FBC125CC4490DA5B61AC8A6142" ma:contentTypeVersion="6" ma:contentTypeDescription="Create a new document." ma:contentTypeScope="" ma:versionID="9140d1b648387f05d4ecd62fc7afe421">
  <xsd:schema xmlns:xsd="http://www.w3.org/2001/XMLSchema" xmlns:xs="http://www.w3.org/2001/XMLSchema" xmlns:p="http://schemas.microsoft.com/office/2006/metadata/properties" xmlns:ns3="d6abca83-a5c8-40f6-809e-ce802bff62ad" targetNamespace="http://schemas.microsoft.com/office/2006/metadata/properties" ma:root="true" ma:fieldsID="e264bfb2a636d91c098101ee26f962e3" ns3:_="">
    <xsd:import namespace="d6abca83-a5c8-40f6-809e-ce802bff6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bca83-a5c8-40f6-809e-ce802bff6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EB245B-8AD9-4F8D-B145-1FE348D23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abca83-a5c8-40f6-809e-ce802bff6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41E3F1-0C1B-4D10-B7F4-2FECCDB31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CF761-5E9F-460D-BE5E-5BA1834E9D45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d6abca83-a5c8-40f6-809e-ce802bff62ad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Home Credit Default Risk ML Model: Gradient Boosting Classifier</vt:lpstr>
      <vt:lpstr>What is Machine Learning (ML) ?</vt:lpstr>
      <vt:lpstr>Home Credit Default Risk Model</vt:lpstr>
      <vt:lpstr>Model: Enhanced Gradient Boosting Classifier</vt:lpstr>
      <vt:lpstr>Hidden Markov Model </vt:lpstr>
      <vt:lpstr>Why GBC with HMM? </vt:lpstr>
      <vt:lpstr>How is it works ? </vt:lpstr>
      <vt:lpstr>Model is a faster solution  </vt:lpstr>
      <vt:lpstr>Decreased risk in social and ethical.</vt:lpstr>
      <vt:lpstr>Decreased risk in regulatory risk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F Yilmaz</dc:creator>
  <cp:lastModifiedBy>Omer F Yilmaz</cp:lastModifiedBy>
  <cp:revision>2</cp:revision>
  <dcterms:created xsi:type="dcterms:W3CDTF">2022-06-28T02:35:09Z</dcterms:created>
  <dcterms:modified xsi:type="dcterms:W3CDTF">2022-06-28T04:20:50Z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0x01010021C765FBC125CC4490DA5B61AC8A6142</vt:lpwstr>
  </property>
</Properties>
</file>