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F494-5427-4146-9286-A9D8C4F2394F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6AA-16E5-4F57-B709-1F37C968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1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F494-5427-4146-9286-A9D8C4F2394F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6AA-16E5-4F57-B709-1F37C968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F494-5427-4146-9286-A9D8C4F2394F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6AA-16E5-4F57-B709-1F37C968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F494-5427-4146-9286-A9D8C4F2394F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6AA-16E5-4F57-B709-1F37C968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9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F494-5427-4146-9286-A9D8C4F2394F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6AA-16E5-4F57-B709-1F37C968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F494-5427-4146-9286-A9D8C4F2394F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6AA-16E5-4F57-B709-1F37C968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2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F494-5427-4146-9286-A9D8C4F2394F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6AA-16E5-4F57-B709-1F37C968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5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F494-5427-4146-9286-A9D8C4F2394F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6AA-16E5-4F57-B709-1F37C968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3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F494-5427-4146-9286-A9D8C4F2394F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6AA-16E5-4F57-B709-1F37C968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5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F494-5427-4146-9286-A9D8C4F2394F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6AA-16E5-4F57-B709-1F37C968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F494-5427-4146-9286-A9D8C4F2394F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286AA-16E5-4F57-B709-1F37C968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6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9F494-5427-4146-9286-A9D8C4F2394F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286AA-16E5-4F57-B709-1F37C968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933060" y="840362"/>
            <a:ext cx="1571896" cy="834363"/>
          </a:xfrm>
          <a:prstGeom prst="flowChartOnlineStorage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90000" tIns="61002" rIns="90000" bIns="45000" anchor="ctr"/>
          <a:lstStyle/>
          <a:p>
            <a:pPr algn="ctr">
              <a:tabLst>
                <a:tab pos="457200" algn="l"/>
                <a:tab pos="914400" algn="l"/>
                <a:tab pos="13716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Noto Sans CJK SC Regular" charset="0"/>
                <a:cs typeface="Arial" pitchFamily="34" charset="0"/>
              </a:rPr>
              <a:t>Weather </a:t>
            </a:r>
          </a:p>
          <a:p>
            <a:pPr algn="ctr">
              <a:tabLst>
                <a:tab pos="457200" algn="l"/>
                <a:tab pos="914400" algn="l"/>
                <a:tab pos="13716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Noto Sans CJK SC Regular" charset="0"/>
                <a:cs typeface="Arial" pitchFamily="34" charset="0"/>
              </a:rPr>
              <a:t>Database,</a:t>
            </a:r>
          </a:p>
          <a:p>
            <a:pPr algn="ctr">
              <a:tabLst>
                <a:tab pos="457200" algn="l"/>
                <a:tab pos="914400" algn="l"/>
                <a:tab pos="13716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Noto Sans CJK SC Regular" charset="0"/>
                <a:cs typeface="Arial" pitchFamily="34" charset="0"/>
              </a:rPr>
              <a:t>CSV files</a:t>
            </a:r>
          </a:p>
        </p:txBody>
      </p:sp>
      <p:cxnSp>
        <p:nvCxnSpPr>
          <p:cNvPr id="5" name="AutoShape 3"/>
          <p:cNvCxnSpPr>
            <a:cxnSpLocks noChangeShapeType="1"/>
            <a:stCxn id="4" idx="3"/>
            <a:endCxn id="6" idx="1"/>
          </p:cNvCxnSpPr>
          <p:nvPr/>
        </p:nvCxnSpPr>
        <p:spPr bwMode="auto">
          <a:xfrm>
            <a:off x="2242973" y="1257544"/>
            <a:ext cx="1890486" cy="2762"/>
          </a:xfrm>
          <a:prstGeom prst="straightConnector1">
            <a:avLst/>
          </a:prstGeom>
          <a:noFill/>
          <a:ln w="38160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133459" y="947570"/>
            <a:ext cx="2069041" cy="625471"/>
          </a:xfrm>
          <a:prstGeom prst="flowChartProcess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90000" tIns="61002" rIns="90000" bIns="45000" anchor="ctr"/>
          <a:lstStyle/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Noto Sans CJK SC Regular" charset="0"/>
                <a:cs typeface="Arial" pitchFamily="34" charset="0"/>
              </a:rPr>
              <a:t>Initialize 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Noto Sans CJK SC Regular" charset="0"/>
                <a:cs typeface="Arial" pitchFamily="34" charset="0"/>
              </a:rPr>
              <a:t>Variable</a:t>
            </a:r>
          </a:p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Noto Sans CJK SC Regular" charset="0"/>
                <a:cs typeface="Arial" pitchFamily="34" charset="0"/>
              </a:rPr>
              <a:t>based on </a:t>
            </a:r>
            <a:r>
              <a:rPr lang="en-US" sz="1400" dirty="0" err="1" smtClean="0">
                <a:solidFill>
                  <a:srgbClr val="000000"/>
                </a:solidFill>
                <a:latin typeface="Arial" pitchFamily="34" charset="0"/>
                <a:ea typeface="Noto Sans CJK SC Regular" charset="0"/>
                <a:cs typeface="Arial" pitchFamily="34" charset="0"/>
              </a:rPr>
              <a:t>config</a:t>
            </a:r>
            <a:endParaRPr lang="en-US" sz="1400" dirty="0">
              <a:solidFill>
                <a:srgbClr val="000000"/>
              </a:solidFill>
              <a:latin typeface="Arial" pitchFamily="34" charset="0"/>
              <a:ea typeface="Noto Sans CJK SC Regular" charset="0"/>
              <a:cs typeface="Arial" pitchFamily="3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133459" y="1922201"/>
            <a:ext cx="2069041" cy="347752"/>
          </a:xfrm>
          <a:prstGeom prst="flowChartProcess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90000" tIns="61002" rIns="90000" bIns="45000" anchor="ctr"/>
          <a:lstStyle/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Noto Sans CJK SC Regular" charset="0"/>
                <a:cs typeface="Arial" pitchFamily="34" charset="0"/>
              </a:rPr>
              <a:t>Wx Data time step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133459" y="2598476"/>
            <a:ext cx="2069041" cy="347752"/>
          </a:xfrm>
          <a:prstGeom prst="flowChartProcess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90000" tIns="61002" rIns="90000" bIns="45000" anchor="ctr"/>
          <a:lstStyle/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Noto Sans CJK SC Regular" charset="0"/>
                <a:cs typeface="Arial" pitchFamily="34" charset="0"/>
              </a:rPr>
              <a:t>Distribute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549259" y="3407918"/>
            <a:ext cx="910953" cy="417785"/>
          </a:xfrm>
          <a:prstGeom prst="ellipse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90000" tIns="61002" rIns="90000" bIns="45000" anchor="ctr"/>
          <a:lstStyle/>
          <a:p>
            <a:pPr algn="ctr">
              <a:tabLst>
                <a:tab pos="457200" algn="l"/>
                <a:tab pos="9144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Noto Sans CJK SC Regular" charset="0"/>
                <a:cs typeface="Arial" pitchFamily="34" charset="0"/>
              </a:rPr>
              <a:t>IDW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715030" y="3407918"/>
            <a:ext cx="910953" cy="417785"/>
          </a:xfrm>
          <a:prstGeom prst="ellipse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90000" tIns="61002" rIns="90000" bIns="45000" anchor="ctr"/>
          <a:lstStyle/>
          <a:p>
            <a:pPr algn="ctr">
              <a:tabLst>
                <a:tab pos="45720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Noto Sans CJK SC Regular" charset="0"/>
                <a:cs typeface="Arial" pitchFamily="34" charset="0"/>
              </a:rPr>
              <a:t>DK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46121" y="3407918"/>
            <a:ext cx="910953" cy="417785"/>
          </a:xfrm>
          <a:prstGeom prst="ellipse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90000" tIns="61002" rIns="90000" bIns="45000" anchor="ctr"/>
          <a:lstStyle/>
          <a:p>
            <a:pPr algn="ctr">
              <a:tabLst>
                <a:tab pos="457200" algn="l"/>
                <a:tab pos="9144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Noto Sans CJK SC Regular" charset="0"/>
                <a:cs typeface="Arial" pitchFamily="34" charset="0"/>
              </a:rPr>
              <a:t>Gridded</a:t>
            </a:r>
            <a:endParaRPr lang="en-US" sz="1400" dirty="0">
              <a:solidFill>
                <a:srgbClr val="000000"/>
              </a:solidFill>
              <a:latin typeface="Arial" pitchFamily="34" charset="0"/>
              <a:ea typeface="Noto Sans CJK SC Regular" charset="0"/>
              <a:cs typeface="Arial" pitchFamily="34" charset="0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133459" y="4260589"/>
            <a:ext cx="2069041" cy="347752"/>
          </a:xfrm>
          <a:prstGeom prst="flowChartProcess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90000" tIns="61002" rIns="90000" bIns="45000" anchor="ctr"/>
          <a:lstStyle/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Noto Sans CJK SC Regular" charset="0"/>
                <a:cs typeface="Arial" pitchFamily="34" charset="0"/>
              </a:rPr>
              <a:t>Distributed Data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4133459" y="5016332"/>
            <a:ext cx="2069041" cy="625471"/>
          </a:xfrm>
          <a:prstGeom prst="flowChartProcess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90000" tIns="61002" rIns="90000" bIns="45000" anchor="ctr"/>
          <a:lstStyle/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Noto Sans CJK SC Regular" charset="0"/>
                <a:cs typeface="Arial" pitchFamily="34" charset="0"/>
              </a:rPr>
              <a:t>Write variable</a:t>
            </a:r>
          </a:p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Noto Sans CJK SC Regular" charset="0"/>
                <a:cs typeface="Arial" pitchFamily="34" charset="0"/>
              </a:rPr>
              <a:t>Run model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7516421" y="3242729"/>
            <a:ext cx="2070100" cy="765537"/>
          </a:xfrm>
          <a:prstGeom prst="flowChartMagneticDrum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lIns="90000" tIns="61002" rIns="90000" bIns="45000" anchor="ctr"/>
          <a:lstStyle/>
          <a:p>
            <a:pPr algn="ctr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Noto Sans CJK SC Regular" charset="0"/>
                <a:cs typeface="Arial" pitchFamily="34" charset="0"/>
              </a:rPr>
              <a:t>Data Queue</a:t>
            </a:r>
          </a:p>
          <a:p>
            <a:pPr algn="ctr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Noto Sans CJK SC Regular" charset="0"/>
                <a:cs typeface="Arial" pitchFamily="34" charset="0"/>
              </a:rPr>
              <a:t>(in memory)</a:t>
            </a:r>
            <a:endParaRPr lang="en-US" sz="1400" dirty="0">
              <a:solidFill>
                <a:srgbClr val="000000"/>
              </a:solidFill>
              <a:latin typeface="Arial" pitchFamily="34" charset="0"/>
              <a:ea typeface="Noto Sans CJK SC Regular" charset="0"/>
              <a:cs typeface="Arial" pitchFamily="34" charset="0"/>
            </a:endParaRPr>
          </a:p>
        </p:txBody>
      </p:sp>
      <p:cxnSp>
        <p:nvCxnSpPr>
          <p:cNvPr id="15" name="AutoShape 14"/>
          <p:cNvCxnSpPr>
            <a:cxnSpLocks noChangeShapeType="1"/>
            <a:stCxn id="13" idx="1"/>
            <a:endCxn id="7" idx="1"/>
          </p:cNvCxnSpPr>
          <p:nvPr/>
        </p:nvCxnSpPr>
        <p:spPr bwMode="auto">
          <a:xfrm rot="10800000">
            <a:off x="4133459" y="2096078"/>
            <a:ext cx="12700" cy="3232991"/>
          </a:xfrm>
          <a:prstGeom prst="bentConnector3">
            <a:avLst>
              <a:gd name="adj1" fmla="val 6185459"/>
            </a:avLst>
          </a:prstGeom>
          <a:noFill/>
          <a:ln w="38160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15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5167980" y="1573041"/>
            <a:ext cx="0" cy="34916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7" name="AutoShape 16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5167980" y="2269953"/>
            <a:ext cx="0" cy="32852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17"/>
          <p:cNvCxnSpPr>
            <a:cxnSpLocks noChangeShapeType="1"/>
            <a:stCxn id="8" idx="2"/>
            <a:endCxn id="9" idx="0"/>
          </p:cNvCxnSpPr>
          <p:nvPr/>
        </p:nvCxnSpPr>
        <p:spPr bwMode="auto">
          <a:xfrm flipH="1">
            <a:off x="4004736" y="2946228"/>
            <a:ext cx="1163244" cy="46169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18"/>
          <p:cNvCxnSpPr>
            <a:cxnSpLocks noChangeShapeType="1"/>
            <a:stCxn id="8" idx="2"/>
            <a:endCxn id="10" idx="0"/>
          </p:cNvCxnSpPr>
          <p:nvPr/>
        </p:nvCxnSpPr>
        <p:spPr bwMode="auto">
          <a:xfrm>
            <a:off x="5167980" y="2946228"/>
            <a:ext cx="2527" cy="46169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19"/>
          <p:cNvCxnSpPr>
            <a:cxnSpLocks noChangeShapeType="1"/>
            <a:stCxn id="8" idx="2"/>
            <a:endCxn id="11" idx="0"/>
          </p:cNvCxnSpPr>
          <p:nvPr/>
        </p:nvCxnSpPr>
        <p:spPr bwMode="auto">
          <a:xfrm>
            <a:off x="5167980" y="2946228"/>
            <a:ext cx="1033618" cy="46169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20"/>
          <p:cNvCxnSpPr>
            <a:cxnSpLocks noChangeShapeType="1"/>
            <a:stCxn id="9" idx="4"/>
            <a:endCxn id="12" idx="0"/>
          </p:cNvCxnSpPr>
          <p:nvPr/>
        </p:nvCxnSpPr>
        <p:spPr bwMode="auto">
          <a:xfrm>
            <a:off x="4004736" y="3825703"/>
            <a:ext cx="1163244" cy="43488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21"/>
          <p:cNvCxnSpPr>
            <a:cxnSpLocks noChangeShapeType="1"/>
            <a:stCxn id="10" idx="4"/>
            <a:endCxn id="12" idx="0"/>
          </p:cNvCxnSpPr>
          <p:nvPr/>
        </p:nvCxnSpPr>
        <p:spPr bwMode="auto">
          <a:xfrm flipH="1">
            <a:off x="5167980" y="3825703"/>
            <a:ext cx="2527" cy="43488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3" name="AutoShape 22"/>
          <p:cNvCxnSpPr>
            <a:cxnSpLocks noChangeShapeType="1"/>
            <a:stCxn id="11" idx="4"/>
            <a:endCxn id="12" idx="0"/>
          </p:cNvCxnSpPr>
          <p:nvPr/>
        </p:nvCxnSpPr>
        <p:spPr bwMode="auto">
          <a:xfrm flipH="1">
            <a:off x="5167980" y="3825703"/>
            <a:ext cx="1033618" cy="43488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23"/>
          <p:cNvCxnSpPr>
            <a:cxnSpLocks noChangeShapeType="1"/>
            <a:stCxn id="12" idx="2"/>
            <a:endCxn id="13" idx="0"/>
          </p:cNvCxnSpPr>
          <p:nvPr/>
        </p:nvCxnSpPr>
        <p:spPr bwMode="auto">
          <a:xfrm>
            <a:off x="5167980" y="4608341"/>
            <a:ext cx="0" cy="40799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24"/>
          <p:cNvCxnSpPr>
            <a:cxnSpLocks noChangeShapeType="1"/>
            <a:stCxn id="12" idx="3"/>
            <a:endCxn id="14" idx="2"/>
          </p:cNvCxnSpPr>
          <p:nvPr/>
        </p:nvCxnSpPr>
        <p:spPr bwMode="auto">
          <a:xfrm flipV="1">
            <a:off x="6202500" y="4008266"/>
            <a:ext cx="2348971" cy="426199"/>
          </a:xfrm>
          <a:prstGeom prst="bentConnector2">
            <a:avLst/>
          </a:prstGeom>
          <a:noFill/>
          <a:ln w="38160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25"/>
          <p:cNvCxnSpPr>
            <a:cxnSpLocks noChangeShapeType="1"/>
            <a:stCxn id="14" idx="0"/>
            <a:endCxn id="8" idx="3"/>
          </p:cNvCxnSpPr>
          <p:nvPr/>
        </p:nvCxnSpPr>
        <p:spPr bwMode="auto">
          <a:xfrm rot="16200000" flipV="1">
            <a:off x="7141798" y="1833055"/>
            <a:ext cx="470377" cy="2348971"/>
          </a:xfrm>
          <a:prstGeom prst="bentConnector2">
            <a:avLst/>
          </a:prstGeom>
          <a:noFill/>
          <a:ln w="38160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27" name="Text Box 26"/>
          <p:cNvSpPr txBox="1">
            <a:spLocks noChangeArrowheads="1"/>
          </p:cNvSpPr>
          <p:nvPr/>
        </p:nvSpPr>
        <p:spPr bwMode="auto">
          <a:xfrm rot="16200000">
            <a:off x="2492938" y="3646775"/>
            <a:ext cx="1320974" cy="31323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61002" rIns="90000" bIns="45000"/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400">
                <a:solidFill>
                  <a:srgbClr val="000000"/>
                </a:solidFill>
                <a:latin typeface="Arial" pitchFamily="34" charset="0"/>
                <a:ea typeface="Noto Sans CJK SC Regular" charset="0"/>
                <a:cs typeface="Arial" pitchFamily="34" charset="0"/>
              </a:rPr>
              <a:t>Next time step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852347" y="1868646"/>
            <a:ext cx="3889510" cy="4243057"/>
          </a:xfrm>
          <a:prstGeom prst="rect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933060" y="1693982"/>
            <a:ext cx="1571896" cy="34061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61002" rIns="90000" bIns="45000"/>
          <a:lstStyle/>
          <a:p>
            <a:pPr algn="ctr"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Noto Sans CJK SC Regular" charset="0"/>
                <a:cs typeface="Arial" pitchFamily="34" charset="0"/>
              </a:rPr>
              <a:t>Data Import</a:t>
            </a:r>
            <a:endParaRPr lang="en-US" sz="1400" dirty="0">
              <a:solidFill>
                <a:srgbClr val="000000"/>
              </a:solidFill>
              <a:latin typeface="Arial" pitchFamily="34" charset="0"/>
              <a:ea typeface="Noto Sans CJK SC Regular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CJK SC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Havens</dc:creator>
  <cp:lastModifiedBy>Scott Havens</cp:lastModifiedBy>
  <cp:revision>1</cp:revision>
  <dcterms:created xsi:type="dcterms:W3CDTF">2016-08-02T16:01:36Z</dcterms:created>
  <dcterms:modified xsi:type="dcterms:W3CDTF">2016-08-02T16:01:58Z</dcterms:modified>
</cp:coreProperties>
</file>