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57" r:id="rId6"/>
    <p:sldId id="258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D9D3-11B4-45F6-936D-EBE82533BB2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46401-B2BB-4188-A15B-F759A1FF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34A-CBC5-42D1-ACE3-60CBAB816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2273A-8FF9-4A99-8BC1-945F8BC6D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0748-C73F-4EBE-AF4E-8ED6EEA8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C069-C849-49D8-9161-1D279E31B581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A3A0-F67F-4878-A2C0-15298D01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DE2B-7677-48AA-BAEC-34872545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BEE-55A8-4099-9B85-A330D1A4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22263-BFB1-486B-BFE3-A11CD9176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5F81-3AB6-42EE-95A6-20E7E943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CB8A-E62A-4140-901B-BE1778F2C839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80C2-00FD-4EC7-82E6-C52E414E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559F-27DE-44B8-8FA0-7F9FB2E5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3EEC8-15E9-4F69-ABB0-66DE69BCB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8D2FE-693F-451F-BB6E-897C0FAFD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DE81-0FCA-47AF-8F5C-18AA15B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B3FC-70E9-49C1-A9F3-EA6F4C04F450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2137-FC4E-4434-8116-27522756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F58D-F74D-4A2F-B167-9EA0549B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2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92D5-E91C-48F5-85FE-CAA85CA6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723D-CA18-4A86-9192-F82C4C668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2EE8-134E-47A7-BE77-8CA6BA31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4073-2A8C-43E7-9AB6-DA017D94EEA5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30B21-3C1C-4601-B91B-CAEA2796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8138-609E-42F2-9EA4-F78117A4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D73A-A13C-470C-8478-E6932199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B53-BFC5-42F5-B35F-19C079561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AEDE-C3BA-48B0-A69F-530A53FF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171-A580-455B-8224-5D2288D49AEA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46C7-6C2C-4DDB-91F4-53FFCB27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0FEB-B2A7-464F-8BFC-F1BCE47F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E952-02AD-491F-B2E5-D6A30B52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3BBF-E200-4C0E-8DEA-CC311DDB3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5CAEB-1D65-468B-BCA7-14C8C273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DEE5A-CE09-494F-8E47-AB85D700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CE15-A08E-4AA9-BEF6-0E22E6CFA2E0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A9F3-8050-4548-92F2-D7DBA882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3962-9C5F-4332-8FCC-E6289D57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63E3-EBC5-46E6-B806-E050DDCE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297EB-704C-45BF-8C83-44E30B1D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632D2-1E14-4E92-9A77-A4556378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25DCE-2FD9-4B63-A773-B587E8C1F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E9F35-9EE6-4655-8969-79EFB417B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82BCD-BEEE-4026-BC97-01EB48D5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1020-5E4F-4F28-86D5-D255233443F9}" type="datetime1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8FCF0-028C-4BF2-BFFD-821EAC51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23040-FD67-4C41-8190-A653AC5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1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D982-3F95-4878-B060-B2779025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7F066-D808-48BF-80DE-19059E40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D005-68D5-48CE-B716-3880536EE482}" type="datetime1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37456-10E3-4191-ABA4-9D261445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7FF38-C9F0-4D9E-A771-DD21ACC2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E9398-9554-492F-96B3-5D6FB55A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0673-396D-46CE-9A44-742962ED6CF2}" type="datetime1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FB01C-00E3-47CD-9102-F5DEB0C7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3E53-FFB0-4636-B90D-B60BACA7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3F7A-2B7F-498E-A052-EC0123C4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4B9A-6044-4BCF-8F4F-D9CBA93B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7389B-F4D3-498F-9827-755507AB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C8177-E4D3-48EA-9E81-5EF1C142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55E5-9602-44EA-9BEC-63D43FCBD457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C7DEF-C7D4-4B46-B53D-3DF7425C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B3043-30BE-4057-AFEA-7B5082F7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1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0AD8-FC44-4C63-AFB3-545C5CB2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2D0A6-6360-42F2-82DE-0A2629CA3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203EE-8B23-4197-870A-949DF425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9D1D-7622-46BB-9781-9013C29B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117-93E1-4FA1-A891-CBB9B8E5EE87}" type="datetime1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402B8-4A07-46CE-BA1A-C0924BED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E75A5-3E1D-484D-9429-8A6476FA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6EF67-6BB8-4EAC-BDA5-91EFC496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22E61-0DA6-44D8-A618-4CD9D0DF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791A-833E-4FF8-9607-359275BD0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1892-5337-4D45-B133-1443F128AA3C}" type="datetime1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277B-61F3-4BB3-9389-C9A6D171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8083-2DD9-435E-9BBE-40A7FB979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49C03-07E3-4EF3-9C23-FF7D7FBD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ia-gis.it/gaia-sins/" TargetMode="External"/><Relationship Id="rId2" Type="http://schemas.openxmlformats.org/officeDocument/2006/relationships/hyperlink" Target="https://www.gaia-gis.it/fossil/libspatialite/wiki?name=mod_spatialit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gaia-gis.it/gaia-sins/spatialite-sql-5.0.1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EBD082-4EE7-4A73-80FB-1DC2BB769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317" y="1365736"/>
            <a:ext cx="10227365" cy="1655762"/>
          </a:xfrm>
        </p:spPr>
        <p:txBody>
          <a:bodyPr>
            <a:normAutofit/>
          </a:bodyPr>
          <a:lstStyle/>
          <a:p>
            <a:r>
              <a:rPr lang="en-US" sz="3200" dirty="0"/>
              <a:t>Using ‘mod_spatialite.dll’ as an extension module with DB Browser for SQLite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67B13-2E5A-4C0F-A5DD-EAAA8954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6B807A-60DA-465E-BA57-7DD11A02721F}"/>
              </a:ext>
            </a:extLst>
          </p:cNvPr>
          <p:cNvSpPr txBox="1"/>
          <p:nvPr/>
        </p:nvSpPr>
        <p:spPr>
          <a:xfrm>
            <a:off x="1529374" y="2087217"/>
            <a:ext cx="6077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Dynamically loading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Spatialite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as an extension module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https://www.gaia-gis.it/fossil/libspatialite/wiki?name=mod_spatialite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FBB85-7D7A-426D-8EF6-FFAB77FF77C4}"/>
              </a:ext>
            </a:extLst>
          </p:cNvPr>
          <p:cNvSpPr txBox="1"/>
          <p:nvPr/>
        </p:nvSpPr>
        <p:spPr>
          <a:xfrm>
            <a:off x="1529375" y="690949"/>
            <a:ext cx="60773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Online references used:</a:t>
            </a:r>
          </a:p>
          <a:p>
            <a:endParaRPr lang="en-US" sz="1600" b="1" dirty="0"/>
          </a:p>
          <a:p>
            <a:r>
              <a:rPr lang="en-US" sz="1400" dirty="0"/>
              <a:t>GAIA-SINS project home-page with MS Windows binaries</a:t>
            </a:r>
          </a:p>
          <a:p>
            <a:r>
              <a:rPr lang="en-US" sz="1400" dirty="0">
                <a:hlinkClick r:id="rId3"/>
              </a:rPr>
              <a:t>http://www.gaia-gis.it/gaia-sins/</a:t>
            </a:r>
            <a:endParaRPr lang="en-US" sz="1400" dirty="0"/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D08A8-F95E-4C1D-BA88-1796263938D6}"/>
              </a:ext>
            </a:extLst>
          </p:cNvPr>
          <p:cNvSpPr txBox="1"/>
          <p:nvPr/>
        </p:nvSpPr>
        <p:spPr>
          <a:xfrm>
            <a:off x="1529375" y="2995134"/>
            <a:ext cx="6077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SQL functions for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spatialite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database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http://www.gaia-gis.it/gaia-sins/spatialite-sql-5.0.1.html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1997B5-E31A-4BBF-BB11-524A0F5C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FCC19B-2228-4FBB-8C1E-B98426BD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0DA77-E42D-4394-86B7-69B885F43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3" y="0"/>
            <a:ext cx="1146929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CD8DF3D-5718-4EEE-BBD7-AE0272FAC559}"/>
              </a:ext>
            </a:extLst>
          </p:cNvPr>
          <p:cNvSpPr/>
          <p:nvPr/>
        </p:nvSpPr>
        <p:spPr>
          <a:xfrm>
            <a:off x="4532243" y="5347246"/>
            <a:ext cx="1560449" cy="487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4C0A956-BBC4-4AC1-84B0-2AFB8CF422F4}"/>
              </a:ext>
            </a:extLst>
          </p:cNvPr>
          <p:cNvSpPr/>
          <p:nvPr/>
        </p:nvSpPr>
        <p:spPr>
          <a:xfrm>
            <a:off x="6241774" y="5357185"/>
            <a:ext cx="3319669" cy="48701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64-bit DLLs </a:t>
            </a:r>
          </a:p>
        </p:txBody>
      </p:sp>
    </p:spTree>
    <p:extLst>
      <p:ext uri="{BB962C8B-B14F-4D97-AF65-F5344CB8AC3E}">
        <p14:creationId xmlns:p14="http://schemas.microsoft.com/office/powerpoint/2010/main" val="267706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0829F-9A2C-4BB1-AFB7-35D5A3A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C09638-DE39-4321-AA26-DCB3BE3B4878}"/>
              </a:ext>
            </a:extLst>
          </p:cNvPr>
          <p:cNvGrpSpPr/>
          <p:nvPr/>
        </p:nvGrpSpPr>
        <p:grpSpPr>
          <a:xfrm>
            <a:off x="6096000" y="795132"/>
            <a:ext cx="5792451" cy="5088917"/>
            <a:chOff x="6096000" y="795132"/>
            <a:chExt cx="5792451" cy="50889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DE7FAA-6E67-4435-9038-58241949A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924340"/>
              <a:ext cx="5792451" cy="4959709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927DEE-770A-412F-B6F2-4CC02DAD3073}"/>
                </a:ext>
              </a:extLst>
            </p:cNvPr>
            <p:cNvSpPr/>
            <p:nvPr/>
          </p:nvSpPr>
          <p:spPr>
            <a:xfrm>
              <a:off x="6380921" y="795132"/>
              <a:ext cx="3250095" cy="4870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4A5FB3-D2AF-4697-AA9B-E37515C8B642}"/>
              </a:ext>
            </a:extLst>
          </p:cNvPr>
          <p:cNvSpPr txBox="1"/>
          <p:nvPr/>
        </p:nvSpPr>
        <p:spPr>
          <a:xfrm>
            <a:off x="685800" y="1236431"/>
            <a:ext cx="5068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Spatialite</a:t>
            </a:r>
            <a:r>
              <a:rPr lang="en-US" dirty="0"/>
              <a:t> DLLs (v 5.0.1) were downloaded from the Gaia-SINS federated projects page and placed under the </a:t>
            </a:r>
            <a:r>
              <a:rPr lang="en-US" dirty="0" err="1"/>
              <a:t>MyDocuments</a:t>
            </a:r>
            <a:r>
              <a:rPr lang="en-US" dirty="0"/>
              <a:t>\GIS\Python folder on a CCE computer using standard user privileges.</a:t>
            </a:r>
          </a:p>
          <a:p>
            <a:endParaRPr lang="en-US" dirty="0"/>
          </a:p>
          <a:p>
            <a:r>
              <a:rPr lang="en-US" dirty="0"/>
              <a:t>The primary item of interest is the ‘mod_spatialite.dll’ file.</a:t>
            </a:r>
          </a:p>
        </p:txBody>
      </p:sp>
    </p:spTree>
    <p:extLst>
      <p:ext uri="{BB962C8B-B14F-4D97-AF65-F5344CB8AC3E}">
        <p14:creationId xmlns:p14="http://schemas.microsoft.com/office/powerpoint/2010/main" val="405632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E0095-49D5-4B94-9169-4F05194D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14" y="669719"/>
            <a:ext cx="7210425" cy="506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FDD79-C06D-4BD1-9289-52051BC530FB}"/>
              </a:ext>
            </a:extLst>
          </p:cNvPr>
          <p:cNvSpPr txBox="1"/>
          <p:nvPr/>
        </p:nvSpPr>
        <p:spPr>
          <a:xfrm>
            <a:off x="178904" y="669719"/>
            <a:ext cx="396116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Using DB Browser for SQLite Version 3.12.2 (Windows 10).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Built for x86_64-little_endian-llp64, running on x86_64</a:t>
            </a:r>
          </a:p>
          <a:p>
            <a:r>
              <a:rPr lang="en-US" dirty="0">
                <a:effectLst/>
              </a:rPr>
              <a:t>Qt Version 5.12.8</a:t>
            </a:r>
          </a:p>
          <a:p>
            <a:r>
              <a:rPr lang="en-US" dirty="0">
                <a:effectLst/>
              </a:rPr>
              <a:t>SQLite Version 3.35.5.</a:t>
            </a:r>
          </a:p>
          <a:p>
            <a:endParaRPr lang="en-US" dirty="0"/>
          </a:p>
          <a:p>
            <a:r>
              <a:rPr lang="en-US" dirty="0"/>
              <a:t>Using Edit\Preferences, </a:t>
            </a:r>
            <a:r>
              <a:rPr lang="en-US" dirty="0" err="1"/>
              <a:t>mod_spatialite</a:t>
            </a:r>
            <a:r>
              <a:rPr lang="en-US" dirty="0"/>
              <a:t> was loaded as an extension to DB Browser.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69E0E-6B9E-4E46-8231-40B63C03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A4447-930E-4DB6-9CD9-FF35170A7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392307"/>
            <a:ext cx="10601325" cy="46101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8C469-80BD-4111-9F72-1014BE4A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87F5C-C4EF-4FB3-BA65-1EACCBA4BCE0}"/>
              </a:ext>
            </a:extLst>
          </p:cNvPr>
          <p:cNvSpPr txBox="1"/>
          <p:nvPr/>
        </p:nvSpPr>
        <p:spPr>
          <a:xfrm>
            <a:off x="944217" y="556592"/>
            <a:ext cx="1040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were run to see if the spatial queries available using spatialite.exe could be duplicated in DB Browser.</a:t>
            </a:r>
          </a:p>
          <a:p>
            <a:r>
              <a:rPr lang="en-US" dirty="0"/>
              <a:t>The first test was to access one of the self-intersecting soil polygon shapefiles (TX451).</a:t>
            </a:r>
          </a:p>
        </p:txBody>
      </p:sp>
    </p:spTree>
    <p:extLst>
      <p:ext uri="{BB962C8B-B14F-4D97-AF65-F5344CB8AC3E}">
        <p14:creationId xmlns:p14="http://schemas.microsoft.com/office/powerpoint/2010/main" val="25566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13D21B-B807-4C20-90CB-48DE3FA0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7850B-C6FC-4AFB-90E8-4F16CF128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58917"/>
            <a:ext cx="10363200" cy="5476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0E7F84-0EF7-4094-A66B-4208B98AE754}"/>
              </a:ext>
            </a:extLst>
          </p:cNvPr>
          <p:cNvSpPr txBox="1"/>
          <p:nvPr/>
        </p:nvSpPr>
        <p:spPr>
          <a:xfrm>
            <a:off x="944217" y="556592"/>
            <a:ext cx="104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Displaying the contents of ‘</a:t>
            </a:r>
            <a:r>
              <a:rPr lang="en-US" dirty="0" err="1"/>
              <a:t>xx_mupolygon</a:t>
            </a:r>
            <a:r>
              <a:rPr lang="en-US" dirty="0"/>
              <a:t>’, the virtual table.</a:t>
            </a:r>
          </a:p>
        </p:txBody>
      </p:sp>
    </p:spTree>
    <p:extLst>
      <p:ext uri="{BB962C8B-B14F-4D97-AF65-F5344CB8AC3E}">
        <p14:creationId xmlns:p14="http://schemas.microsoft.com/office/powerpoint/2010/main" val="12242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FE919-65C9-4BD3-B251-2F010801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68857"/>
            <a:ext cx="10363200" cy="5476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B9DB9-3273-4B48-8580-A55225D7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9266C-A2B8-46A3-BFB6-8BAE7C780F9A}"/>
              </a:ext>
            </a:extLst>
          </p:cNvPr>
          <p:cNvSpPr txBox="1"/>
          <p:nvPr/>
        </p:nvSpPr>
        <p:spPr>
          <a:xfrm>
            <a:off x="944217" y="556592"/>
            <a:ext cx="104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test was to identify polygons with non-simple geometry (according to </a:t>
            </a:r>
            <a:r>
              <a:rPr lang="en-US" dirty="0" err="1"/>
              <a:t>Spatialite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5348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5DBEC-C820-4D08-9D33-1A5E3DF5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9C03-07E3-4EF3-9C23-FF7D7FBDA72E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DE7BC-A1BE-4CDE-AB59-1A80D7B9BF51}"/>
              </a:ext>
            </a:extLst>
          </p:cNvPr>
          <p:cNvSpPr txBox="1"/>
          <p:nvPr/>
        </p:nvSpPr>
        <p:spPr>
          <a:xfrm>
            <a:off x="944217" y="1610141"/>
            <a:ext cx="10409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I’m not sure how useful this demonstration is, but it is very interesting.</a:t>
            </a:r>
          </a:p>
          <a:p>
            <a:endParaRPr lang="en-US" dirty="0"/>
          </a:p>
          <a:p>
            <a:r>
              <a:rPr lang="en-US" dirty="0"/>
              <a:t>It appears that with the correct version of Python and sqlite3, mod_spatialite.dll can be loaded as an extension and can perform the necessary spatial functions for populating a SSURGO-Lite database. </a:t>
            </a:r>
          </a:p>
          <a:p>
            <a:endParaRPr lang="en-US" dirty="0"/>
          </a:p>
          <a:p>
            <a:r>
              <a:rPr lang="en-US" dirty="0"/>
              <a:t>I have not yet tried to use DB Browser to create geometry columns or spatial indexes.</a:t>
            </a:r>
          </a:p>
          <a:p>
            <a:endParaRPr lang="en-US" dirty="0"/>
          </a:p>
          <a:p>
            <a:r>
              <a:rPr lang="en-US" dirty="0"/>
              <a:t>The challenge still remains to successfully load </a:t>
            </a:r>
            <a:r>
              <a:rPr lang="en-US" dirty="0" err="1"/>
              <a:t>mod_spatialite</a:t>
            </a:r>
            <a:r>
              <a:rPr lang="en-US" dirty="0"/>
              <a:t> as an extension with the sqlite3 library that comes with ArcGIS Pro. </a:t>
            </a:r>
          </a:p>
        </p:txBody>
      </p:sp>
    </p:spTree>
    <p:extLst>
      <p:ext uri="{BB962C8B-B14F-4D97-AF65-F5344CB8AC3E}">
        <p14:creationId xmlns:p14="http://schemas.microsoft.com/office/powerpoint/2010/main" val="268175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Peaslee, Steve - NRCS, Lincoln, NE</dc:creator>
  <cp:lastModifiedBy>Peaslee, Steve - NRCS, Lincoln, NE</cp:lastModifiedBy>
  <cp:revision>14</cp:revision>
  <dcterms:created xsi:type="dcterms:W3CDTF">2021-11-30T02:02:15Z</dcterms:created>
  <dcterms:modified xsi:type="dcterms:W3CDTF">2021-11-30T03:31:30Z</dcterms:modified>
</cp:coreProperties>
</file>