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5C76-05BB-47B2-B2D7-83FCC34FA9A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AB536-C428-41F8-88CE-8E1E332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BDE0-ADA8-4D42-97A2-16C62323499F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8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8AF-B80A-411C-9369-F6AADC88133E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96E7-0492-4FE5-876D-B3ED1C330C4B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B5A9-2BD7-4C90-AB3B-9B40128DB321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00C3-682D-44A2-A49C-CC2B628DEC41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9BD1-20E1-4DD9-8F0D-DDC971AFC5D3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6100-1722-458B-8D58-AAD5EF99CCF1}" type="datetime1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743-6284-461B-8D9C-7D08A1D1370B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4AF7-585D-41A4-83E6-B8A60BD43480}" type="datetime1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D0D2-A4B9-4FCA-BD60-5EEAB87466A4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F7B6-D962-47E8-83CA-E33DB2B3679C}" type="datetime1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29E-3902-4668-B4D3-792DBCF81F20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9CDC-2EEB-4E0B-8528-896E4C218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9A53D-7206-4094-9813-5E71C0D0627C}"/>
              </a:ext>
            </a:extLst>
          </p:cNvPr>
          <p:cNvSpPr txBox="1"/>
          <p:nvPr/>
        </p:nvSpPr>
        <p:spPr>
          <a:xfrm>
            <a:off x="485775" y="1609725"/>
            <a:ext cx="8210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nine Texas soil surveys from the October 2020 SSURGO Refresh were imported into a </a:t>
            </a:r>
            <a:r>
              <a:rPr lang="en-US" dirty="0" err="1"/>
              <a:t>geopackage</a:t>
            </a:r>
            <a:r>
              <a:rPr lang="en-US" dirty="0"/>
              <a:t> database. Three of the nine shapefiles had polygons with invalid geometries that had to be ‘fixed’ before they could be imported into the </a:t>
            </a:r>
            <a:r>
              <a:rPr lang="en-US" dirty="0" err="1"/>
              <a:t>geopackage</a:t>
            </a:r>
            <a:r>
              <a:rPr lang="en-US" dirty="0"/>
              <a:t> database. All the errors I found all appeared to be instances of self-intersecting polygons.</a:t>
            </a:r>
          </a:p>
          <a:p>
            <a:endParaRPr lang="en-US" dirty="0"/>
          </a:p>
          <a:p>
            <a:r>
              <a:rPr lang="en-US" dirty="0"/>
              <a:t>We have found this same issue will prevent layers from being published to ArcGIS Online. I did not check to see how pervasive this issue is, but assume it is quite common.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If possible, I would like to see if the method(s) for generating the SSURGO shapefiles updated to prevent this type of geometry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257E4-F8C6-456F-A938-8A8FFD1C8192}"/>
              </a:ext>
            </a:extLst>
          </p:cNvPr>
          <p:cNvSpPr txBox="1"/>
          <p:nvPr/>
        </p:nvSpPr>
        <p:spPr>
          <a:xfrm>
            <a:off x="447675" y="5124450"/>
            <a:ext cx="86825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Listing of the three shapefiles having invalid geometries along with feature IDs: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Shapefile soilmu_a_tx345.shp has 2 polygons with invalid geometry: (2145, 2571)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Shapefile soilmu_a_tx153.shp has 5 polygons with invalid geometry: (789, 1155, 1761, 2765, 2914)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Shapefile soilmu_a_tx107.shp has 1 polygons with invalid geometry: (2872)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3D25C-45A4-4ACC-AA55-6C1530E36F93}"/>
              </a:ext>
            </a:extLst>
          </p:cNvPr>
          <p:cNvSpPr txBox="1"/>
          <p:nvPr/>
        </p:nvSpPr>
        <p:spPr>
          <a:xfrm>
            <a:off x="0" y="466725"/>
            <a:ext cx="913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SELF-INTERSECTING GEOMETRY ERRORS IN SSURGO POLYGON SHAPEFILES</a:t>
            </a:r>
          </a:p>
          <a:p>
            <a:pPr algn="ctr"/>
            <a:r>
              <a:rPr lang="en-US" b="1" dirty="0"/>
              <a:t>2021-05-19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1DAF-D340-4A61-BABD-07FD773C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3A1D5-4799-4089-A94B-5CD8CF506949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7697" y="233362"/>
            <a:ext cx="5348605" cy="5095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B9047-DABA-4DAD-8B54-8D122A04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BD107-EFE0-44CF-9713-03A0B164F099}"/>
              </a:ext>
            </a:extLst>
          </p:cNvPr>
          <p:cNvSpPr txBox="1"/>
          <p:nvPr/>
        </p:nvSpPr>
        <p:spPr>
          <a:xfrm>
            <a:off x="133350" y="5534025"/>
            <a:ext cx="8772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Nine soil polygon shapefiles were imported into a </a:t>
            </a:r>
            <a:r>
              <a:rPr lang="en-US" dirty="0" err="1"/>
              <a:t>geopackage</a:t>
            </a:r>
            <a:r>
              <a:rPr lang="en-US" dirty="0"/>
              <a:t> database. Three of the nine shapefiles had geometry errors that had to be repaired before they could be successfully imported using </a:t>
            </a:r>
            <a:r>
              <a:rPr lang="en-US" dirty="0" err="1"/>
              <a:t>ogr</a:t>
            </a:r>
            <a:r>
              <a:rPr lang="en-US" dirty="0"/>
              <a:t> methods. The </a:t>
            </a:r>
            <a:r>
              <a:rPr lang="en-US" dirty="0" err="1"/>
              <a:t>arcpy.Append_management</a:t>
            </a:r>
            <a:r>
              <a:rPr lang="en-US" dirty="0"/>
              <a:t> tool automatically repaired the self-intersecting polygons.</a:t>
            </a:r>
          </a:p>
        </p:txBody>
      </p:sp>
    </p:spTree>
    <p:extLst>
      <p:ext uri="{BB962C8B-B14F-4D97-AF65-F5344CB8AC3E}">
        <p14:creationId xmlns:p14="http://schemas.microsoft.com/office/powerpoint/2010/main" val="94550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8B8A-2D6C-4D23-BB5E-D2246C4DCBB6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952" y="237744"/>
            <a:ext cx="5351145" cy="49028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FFBA3-9BC9-4988-A522-7EBD3893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D56D9-83BA-477C-BCED-49FB609218CC}"/>
              </a:ext>
            </a:extLst>
          </p:cNvPr>
          <p:cNvSpPr txBox="1"/>
          <p:nvPr/>
        </p:nvSpPr>
        <p:spPr>
          <a:xfrm>
            <a:off x="133350" y="5534025"/>
            <a:ext cx="877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closeup shows polygon #2914 in the soilmu_a_tx153 shapefile and the point at which it self-intersects.</a:t>
            </a:r>
          </a:p>
        </p:txBody>
      </p:sp>
    </p:spTree>
    <p:extLst>
      <p:ext uri="{BB962C8B-B14F-4D97-AF65-F5344CB8AC3E}">
        <p14:creationId xmlns:p14="http://schemas.microsoft.com/office/powerpoint/2010/main" val="16010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0FB13-DD02-414D-900C-5C766B8D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24" y="0"/>
            <a:ext cx="688005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94208-5D27-4D52-A860-A0FF2F0CABA2}"/>
              </a:ext>
            </a:extLst>
          </p:cNvPr>
          <p:cNvSpPr txBox="1"/>
          <p:nvPr/>
        </p:nvSpPr>
        <p:spPr>
          <a:xfrm>
            <a:off x="2419350" y="266700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866A1-4AC6-4C4E-989B-7D9D458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1155B-C6EB-48F7-9C57-734F52EF040E}"/>
              </a:ext>
            </a:extLst>
          </p:cNvPr>
          <p:cNvSpPr txBox="1"/>
          <p:nvPr/>
        </p:nvSpPr>
        <p:spPr>
          <a:xfrm>
            <a:off x="11691" y="209550"/>
            <a:ext cx="2247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ArcGIS doesn’t appear to have a problem displaying the invalid geometries such as this when in shapefile or file geodatabase format.</a:t>
            </a:r>
          </a:p>
          <a:p>
            <a:endParaRPr lang="en-US" dirty="0"/>
          </a:p>
          <a:p>
            <a:r>
              <a:rPr lang="en-US" dirty="0"/>
              <a:t>However, they become a problem when using OGC methods to import them into a </a:t>
            </a:r>
            <a:r>
              <a:rPr lang="en-US" dirty="0" err="1"/>
              <a:t>geopackage</a:t>
            </a:r>
            <a:r>
              <a:rPr lang="en-US" dirty="0"/>
              <a:t> or </a:t>
            </a:r>
            <a:r>
              <a:rPr lang="en-US" dirty="0" err="1"/>
              <a:t>sqlite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55446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674B4C-AA1B-481F-8F77-02726A32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91" y="0"/>
            <a:ext cx="687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66EE1-3D34-4A6A-8A7F-1290E40CC50D}"/>
              </a:ext>
            </a:extLst>
          </p:cNvPr>
          <p:cNvSpPr txBox="1"/>
          <p:nvPr/>
        </p:nvSpPr>
        <p:spPr>
          <a:xfrm>
            <a:off x="2447925" y="266700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geometry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96EB-A949-4618-B382-62F2134E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9CDC-2EEB-4E0B-8528-896E4C21867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78A55-A0FE-4782-9EBF-99BCAEE4DFFA}"/>
              </a:ext>
            </a:extLst>
          </p:cNvPr>
          <p:cNvSpPr txBox="1"/>
          <p:nvPr/>
        </p:nvSpPr>
        <p:spPr>
          <a:xfrm>
            <a:off x="11691" y="209550"/>
            <a:ext cx="22478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Re-ordered geometry now meets OGC specification for MULTIPOLYGON.</a:t>
            </a:r>
          </a:p>
          <a:p>
            <a:endParaRPr lang="en-US" dirty="0"/>
          </a:p>
          <a:p>
            <a:r>
              <a:rPr lang="en-US" dirty="0"/>
              <a:t>Using the Buffer(0) method or using </a:t>
            </a:r>
            <a:r>
              <a:rPr lang="en-US" dirty="0" err="1"/>
              <a:t>arcpy.Append</a:t>
            </a:r>
            <a:r>
              <a:rPr lang="en-US" dirty="0"/>
              <a:t> seems to correct the problem. This polygon is no longer flagged as an Invalid geometry.</a:t>
            </a:r>
          </a:p>
        </p:txBody>
      </p:sp>
    </p:spTree>
    <p:extLst>
      <p:ext uri="{BB962C8B-B14F-4D97-AF65-F5344CB8AC3E}">
        <p14:creationId xmlns:p14="http://schemas.microsoft.com/office/powerpoint/2010/main" val="237495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369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Peaslee, Steve - NRCS, Lincoln, NE</dc:creator>
  <cp:lastModifiedBy>Peaslee, Steve - NRCS, Lincoln, NE</cp:lastModifiedBy>
  <cp:revision>14</cp:revision>
  <dcterms:created xsi:type="dcterms:W3CDTF">2021-05-19T12:47:48Z</dcterms:created>
  <dcterms:modified xsi:type="dcterms:W3CDTF">2021-05-19T13:56:51Z</dcterms:modified>
</cp:coreProperties>
</file>