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4062A-C12F-4CA5-BB50-CE38AE57D88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C3FC8-2065-4C5A-8FDA-E9D3DA6F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26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B7E8-70EB-4272-A8A9-56773EF730F3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4A84-5944-4C2E-8416-EF6E1CD79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9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4894-59FD-40C6-838B-0D68FEFE525E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4A84-5944-4C2E-8416-EF6E1CD79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7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D518-B3A8-4073-9605-D7732AF940C4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4A84-5944-4C2E-8416-EF6E1CD79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2906-B0EE-48D2-9937-3E0C9A4759DD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4A84-5944-4C2E-8416-EF6E1CD79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5D28-05E1-4870-9D2E-E8D16A403F94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4A84-5944-4C2E-8416-EF6E1CD79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6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9721E-FB73-4813-A2D6-B1A645BFACA6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4A84-5944-4C2E-8416-EF6E1CD79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087-96BB-4969-ACA7-E21B3F02502D}" type="datetime1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4A84-5944-4C2E-8416-EF6E1CD79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8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80E0-3E92-401C-B1D3-E2D633BA0477}" type="datetime1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4A84-5944-4C2E-8416-EF6E1CD79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2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BB19-1B0E-4F41-B2E4-C5282AD9685C}" type="datetime1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4A84-5944-4C2E-8416-EF6E1CD79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7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58B7-F00E-40E4-AD52-EB5933DB5B55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4A84-5944-4C2E-8416-EF6E1CD79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0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07BD-F67B-4EB7-89DA-DD7D6E09AEB2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4A84-5944-4C2E-8416-EF6E1CD79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5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3F97C-3D6A-4787-A5FD-83C4CDB0EB22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64A84-5944-4C2E-8416-EF6E1CD79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8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C440-D3DF-4A6C-9F34-35D836F721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Raster Layers for Soil Depth Ranges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49843-7C76-4706-8BF1-F2AB23CF8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gSSURGO Databases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47A1A-6292-4411-9545-40A8B379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4A84-5944-4C2E-8416-EF6E1CD79A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65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141C3E-D555-4096-9609-6CAB49CC4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EF3FBE-5B36-4983-9D93-62AC9FD9EFC2}"/>
              </a:ext>
            </a:extLst>
          </p:cNvPr>
          <p:cNvSpPr txBox="1"/>
          <p:nvPr/>
        </p:nvSpPr>
        <p:spPr>
          <a:xfrm>
            <a:off x="173421" y="315310"/>
            <a:ext cx="893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output TIFF </a:t>
            </a:r>
            <a:r>
              <a:rPr lang="en-US" dirty="0" err="1"/>
              <a:t>rasters</a:t>
            </a:r>
            <a:r>
              <a:rPr lang="en-US" dirty="0"/>
              <a:t> are added to a group layer named ‘RASTER SOIL MAP CONVERSIONS’…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8E911-B35C-4F97-B6D4-8241CC20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4A84-5944-4C2E-8416-EF6E1CD79A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1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879268-F2F6-47A0-8AAB-0C2572991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9A6EDAC-DA6D-49BF-925E-A659F521C9F3}"/>
              </a:ext>
            </a:extLst>
          </p:cNvPr>
          <p:cNvSpPr/>
          <p:nvPr/>
        </p:nvSpPr>
        <p:spPr>
          <a:xfrm>
            <a:off x="6865883" y="1891862"/>
            <a:ext cx="1537138" cy="425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7FCA8-D314-4640-812A-CB317276C86C}"/>
              </a:ext>
            </a:extLst>
          </p:cNvPr>
          <p:cNvSpPr txBox="1"/>
          <p:nvPr/>
        </p:nvSpPr>
        <p:spPr>
          <a:xfrm>
            <a:off x="173421" y="315310"/>
            <a:ext cx="6462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Begin with ArcMap, Soil Data Development Toolbox and gSSURGO…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F44D7-B296-4C59-A9A7-DB5C7F3F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4A84-5944-4C2E-8416-EF6E1CD79A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7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0F7FA2-A462-46A2-A116-DA3E3ECBE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7A64DF-87C6-4059-8B72-B5C60DD7C536}"/>
              </a:ext>
            </a:extLst>
          </p:cNvPr>
          <p:cNvSpPr txBox="1"/>
          <p:nvPr/>
        </p:nvSpPr>
        <p:spPr>
          <a:xfrm>
            <a:off x="173421" y="315310"/>
            <a:ext cx="5348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the ‘Create Soil Map Series – Horizon Data’ tool…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BF44C-9C36-48A7-AFAA-56182F67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4A84-5944-4C2E-8416-EF6E1CD79A94}" type="slidenum">
              <a:rPr lang="en-US" smtClean="0"/>
              <a:t>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B0A468-3C75-4513-90CB-68E57918A0A9}"/>
              </a:ext>
            </a:extLst>
          </p:cNvPr>
          <p:cNvSpPr/>
          <p:nvPr/>
        </p:nvSpPr>
        <p:spPr>
          <a:xfrm>
            <a:off x="7165428" y="3555124"/>
            <a:ext cx="1537138" cy="425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2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003BA4-211B-4EC0-9746-43968126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143000"/>
            <a:ext cx="8115300" cy="457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B2B713-D45F-4000-90E7-F26E723EF4A0}"/>
              </a:ext>
            </a:extLst>
          </p:cNvPr>
          <p:cNvSpPr txBox="1"/>
          <p:nvPr/>
        </p:nvSpPr>
        <p:spPr>
          <a:xfrm>
            <a:off x="173421" y="315310"/>
            <a:ext cx="898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one or more horizon soil properties and enter a space-delimited list of horizon depths…</a:t>
            </a:r>
          </a:p>
          <a:p>
            <a:r>
              <a:rPr lang="en-US" dirty="0"/>
              <a:t>The vector MUPOLYGON </a:t>
            </a:r>
            <a:r>
              <a:rPr lang="en-US" dirty="0" err="1"/>
              <a:t>featureclass</a:t>
            </a:r>
            <a:r>
              <a:rPr lang="en-US" dirty="0"/>
              <a:t> is used to generate the initial map layers.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AB59A-E1B4-4754-A6C4-6F794FBF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4A84-5944-4C2E-8416-EF6E1CD79A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9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A77CC3-427C-4B65-AA33-A519E6C11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7" y="0"/>
            <a:ext cx="8906005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0B7EB7-4490-470D-93F8-FC6EDB74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4A84-5944-4C2E-8416-EF6E1CD79A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9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3E6625-5E1E-4598-B7A1-92FDEE51F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92C955-EBBE-4069-BBDF-F8BDA2C33584}"/>
              </a:ext>
            </a:extLst>
          </p:cNvPr>
          <p:cNvSpPr txBox="1"/>
          <p:nvPr/>
        </p:nvSpPr>
        <p:spPr>
          <a:xfrm>
            <a:off x="173421" y="315310"/>
            <a:ext cx="666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vector soil map layers are added to the ArcMap table of contents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6140A-3427-44A8-907B-A8186F75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4A84-5944-4C2E-8416-EF6E1CD79A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6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ADA54E-F4F6-46BA-B880-95D9EF275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631C7A-E22C-44A0-AFFC-9427BACDDE6D}"/>
              </a:ext>
            </a:extLst>
          </p:cNvPr>
          <p:cNvSpPr txBox="1"/>
          <p:nvPr/>
        </p:nvSpPr>
        <p:spPr>
          <a:xfrm>
            <a:off x="173421" y="315310"/>
            <a:ext cx="543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Next, open the ‘Convert Soil Map Layers to Raster’ tool…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756E2-CC11-4C27-B3A4-7CCD7920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4A84-5944-4C2E-8416-EF6E1CD79A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8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C7F75D-A521-4830-9F59-2DA828637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876300"/>
            <a:ext cx="8115300" cy="5105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8BDBD4-CD31-49CF-A67D-DCCC657076BE}"/>
              </a:ext>
            </a:extLst>
          </p:cNvPr>
          <p:cNvSpPr txBox="1"/>
          <p:nvPr/>
        </p:nvSpPr>
        <p:spPr>
          <a:xfrm>
            <a:off x="173422" y="315310"/>
            <a:ext cx="874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one or more map layers to convert to TIFF </a:t>
            </a:r>
            <a:r>
              <a:rPr lang="en-US" dirty="0" err="1"/>
              <a:t>rasters</a:t>
            </a:r>
            <a:r>
              <a:rPr lang="en-US" dirty="0"/>
              <a:t> and set the </a:t>
            </a:r>
            <a:r>
              <a:rPr lang="en-US" dirty="0" err="1"/>
              <a:t>Cell_Factor</a:t>
            </a:r>
            <a:r>
              <a:rPr lang="en-US" dirty="0"/>
              <a:t> parameter.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A1CEF-B320-41B3-963E-FB0B8227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4A84-5944-4C2E-8416-EF6E1CD79A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51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5C49DC-12B2-4F4E-B84E-42A2B0810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14" y="0"/>
            <a:ext cx="7494572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FEC67-3842-4420-B1A2-87A60547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4A84-5944-4C2E-8416-EF6E1CD79A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8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136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Creating Raster Layers for Soil Depth Ranges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Raster Layers for Soil Horizons</dc:title>
  <dc:creator>Peaslee, Steve - NRCS, Lincoln, NE</dc:creator>
  <cp:lastModifiedBy>Peaslee, Steve - NRCS, Lincoln, NE</cp:lastModifiedBy>
  <cp:revision>8</cp:revision>
  <dcterms:created xsi:type="dcterms:W3CDTF">2019-10-10T17:20:32Z</dcterms:created>
  <dcterms:modified xsi:type="dcterms:W3CDTF">2019-10-10T19:12:49Z</dcterms:modified>
</cp:coreProperties>
</file>