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51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3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2FB3-8E46-4907-BD90-A7EDF13D27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8F0B-B1D8-4C84-8A7B-CADC1101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Out of This World!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Clemente </a:t>
            </a:r>
            <a:r>
              <a:rPr lang="en-US" dirty="0" err="1" smtClean="0"/>
              <a:t>Rivetti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Sean </a:t>
            </a:r>
            <a:r>
              <a:rPr lang="en-US" dirty="0" err="1" smtClean="0"/>
              <a:t>Schrag-Toso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5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aura\Desktop\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14" y="-1208690"/>
            <a:ext cx="6972300" cy="92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0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Chromakey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Felicia Wang, Lily Wang, </a:t>
            </a:r>
          </a:p>
          <a:p>
            <a:r>
              <a:rPr lang="en-US" dirty="0" smtClean="0"/>
              <a:t>And Jennifer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aura\Desktop\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158"/>
            <a:ext cx="5117881" cy="68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9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Art Show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/>
              <a:t>Sami Armstrong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Danielle Watson</a:t>
            </a:r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aura\Desktop\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93" y="407276"/>
            <a:ext cx="9162394" cy="60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8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aura\Desktop\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45" y="0"/>
            <a:ext cx="9220200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9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Ian, Fresh Prince, Pitchfork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Ian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Lituchy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and Michael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Thilenius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a\Desktop\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21" y="-18393"/>
            <a:ext cx="5181600" cy="69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22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Green Minions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Valeria Estrada </a:t>
            </a:r>
          </a:p>
          <a:p>
            <a:r>
              <a:rPr lang="en-US" dirty="0" smtClean="0"/>
              <a:t>and Kimberly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aura\Desktop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" y="0"/>
            <a:ext cx="9136117" cy="68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3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 Taste of Summer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de-DE" dirty="0" smtClean="0"/>
              <a:t>Allison Heimlich </a:t>
            </a:r>
          </a:p>
          <a:p>
            <a:r>
              <a:rPr lang="de-DE" dirty="0" smtClean="0"/>
              <a:t>and Nicole Peterson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aura\Desktop\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3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8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Final Canvas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Rachel Lincoln</a:t>
            </a:r>
          </a:p>
          <a:p>
            <a:r>
              <a:rPr lang="en-US" dirty="0" smtClean="0"/>
              <a:t>and Brianna </a:t>
            </a:r>
            <a:r>
              <a:rPr lang="en-US" dirty="0" err="1" smtClean="0"/>
              <a:t>Castaldo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9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Out of This World!</vt:lpstr>
      <vt:lpstr>PowerPoint Presentation</vt:lpstr>
      <vt:lpstr>Ian, Fresh Prince, Pitchfork</vt:lpstr>
      <vt:lpstr>PowerPoint Presentation</vt:lpstr>
      <vt:lpstr>Green Minions</vt:lpstr>
      <vt:lpstr>PowerPoint Presentation</vt:lpstr>
      <vt:lpstr>A Taste of Summer</vt:lpstr>
      <vt:lpstr>PowerPoint Presentation</vt:lpstr>
      <vt:lpstr>Final Canvas</vt:lpstr>
      <vt:lpstr>PowerPoint Presentation</vt:lpstr>
      <vt:lpstr>Chromakey</vt:lpstr>
      <vt:lpstr>PowerPoint Presentation</vt:lpstr>
      <vt:lpstr>Art Show Picture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This World!</dc:title>
  <dc:creator>Laura</dc:creator>
  <cp:lastModifiedBy>Laura</cp:lastModifiedBy>
  <cp:revision>8</cp:revision>
  <dcterms:created xsi:type="dcterms:W3CDTF">2014-04-24T17:19:22Z</dcterms:created>
  <dcterms:modified xsi:type="dcterms:W3CDTF">2014-04-24T18:19:28Z</dcterms:modified>
</cp:coreProperties>
</file>