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sldIdLst>
    <p:sldId id="256" r:id="rId5"/>
    <p:sldId id="257" r:id="rId6"/>
    <p:sldId id="258" r:id="rId7"/>
    <p:sldId id="284" r:id="rId8"/>
    <p:sldId id="285" r:id="rId9"/>
    <p:sldId id="259" r:id="rId10"/>
    <p:sldId id="260" r:id="rId11"/>
    <p:sldId id="263" r:id="rId12"/>
    <p:sldId id="265" r:id="rId13"/>
    <p:sldId id="266" r:id="rId14"/>
    <p:sldId id="267" r:id="rId15"/>
    <p:sldId id="268" r:id="rId16"/>
    <p:sldId id="286" r:id="rId17"/>
    <p:sldId id="270" r:id="rId18"/>
    <p:sldId id="283" r:id="rId19"/>
    <p:sldId id="271" r:id="rId20"/>
  </p:sldIdLst>
  <p:sldSz cx="12192000" cy="6858000"/>
  <p:notesSz cx="6858000" cy="9144000"/>
  <p:defaultTextStyle>
    <a:defPPr>
      <a:defRPr lang="en-M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F5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283583-8970-AE4E-B757-2E13468D3BAB}" v="16" dt="2024-04-16T06:11:37.0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4"/>
    <p:restoredTop sz="94672"/>
  </p:normalViewPr>
  <p:slideViewPr>
    <p:cSldViewPr snapToGrid="0" snapToObjects="1">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nah Thinyane" userId="8aec103a-7313-48ab-9097-f4415157f65b" providerId="ADAL" clId="{4E283583-8970-AE4E-B757-2E13468D3BAB}"/>
    <pc:docChg chg="undo custSel addSld modSld modMainMaster">
      <pc:chgData name="Hannah Thinyane" userId="8aec103a-7313-48ab-9097-f4415157f65b" providerId="ADAL" clId="{4E283583-8970-AE4E-B757-2E13468D3BAB}" dt="2024-04-16T06:29:09.927" v="1040" actId="20577"/>
      <pc:docMkLst>
        <pc:docMk/>
      </pc:docMkLst>
      <pc:sldChg chg="addSp delSp modSp mod">
        <pc:chgData name="Hannah Thinyane" userId="8aec103a-7313-48ab-9097-f4415157f65b" providerId="ADAL" clId="{4E283583-8970-AE4E-B757-2E13468D3BAB}" dt="2024-04-10T03:39:58.624" v="117" actId="20577"/>
        <pc:sldMkLst>
          <pc:docMk/>
          <pc:sldMk cId="1664061132" sldId="256"/>
        </pc:sldMkLst>
        <pc:spChg chg="add del mod">
          <ac:chgData name="Hannah Thinyane" userId="8aec103a-7313-48ab-9097-f4415157f65b" providerId="ADAL" clId="{4E283583-8970-AE4E-B757-2E13468D3BAB}" dt="2024-04-10T03:37:11.161" v="10"/>
          <ac:spMkLst>
            <pc:docMk/>
            <pc:sldMk cId="1664061132" sldId="256"/>
            <ac:spMk id="2" creationId="{626EE63B-2D64-B506-F154-D29F87FD94E9}"/>
          </ac:spMkLst>
        </pc:spChg>
        <pc:spChg chg="add del mod">
          <ac:chgData name="Hannah Thinyane" userId="8aec103a-7313-48ab-9097-f4415157f65b" providerId="ADAL" clId="{4E283583-8970-AE4E-B757-2E13468D3BAB}" dt="2024-04-10T03:37:25.912" v="14" actId="47"/>
          <ac:spMkLst>
            <pc:docMk/>
            <pc:sldMk cId="1664061132" sldId="256"/>
            <ac:spMk id="3" creationId="{245C8FD8-DD5F-5622-1749-580428D39189}"/>
          </ac:spMkLst>
        </pc:spChg>
        <pc:spChg chg="mod">
          <ac:chgData name="Hannah Thinyane" userId="8aec103a-7313-48ab-9097-f4415157f65b" providerId="ADAL" clId="{4E283583-8970-AE4E-B757-2E13468D3BAB}" dt="2024-04-10T03:39:58.624" v="117" actId="20577"/>
          <ac:spMkLst>
            <pc:docMk/>
            <pc:sldMk cId="1664061132" sldId="256"/>
            <ac:spMk id="10" creationId="{82FF1F59-84BA-7E60-177C-8AEB225B2917}"/>
          </ac:spMkLst>
        </pc:spChg>
      </pc:sldChg>
      <pc:sldChg chg="modSp mod">
        <pc:chgData name="Hannah Thinyane" userId="8aec103a-7313-48ab-9097-f4415157f65b" providerId="ADAL" clId="{4E283583-8970-AE4E-B757-2E13468D3BAB}" dt="2024-04-16T05:54:25.484" v="264" actId="20577"/>
        <pc:sldMkLst>
          <pc:docMk/>
          <pc:sldMk cId="620414423" sldId="257"/>
        </pc:sldMkLst>
        <pc:spChg chg="mod">
          <ac:chgData name="Hannah Thinyane" userId="8aec103a-7313-48ab-9097-f4415157f65b" providerId="ADAL" clId="{4E283583-8970-AE4E-B757-2E13468D3BAB}" dt="2024-04-16T05:54:25.484" v="264" actId="20577"/>
          <ac:spMkLst>
            <pc:docMk/>
            <pc:sldMk cId="620414423" sldId="257"/>
            <ac:spMk id="3" creationId="{9E7DB85B-E53C-CE08-17FB-64243D59A001}"/>
          </ac:spMkLst>
        </pc:spChg>
      </pc:sldChg>
      <pc:sldChg chg="addSp delSp modSp mod">
        <pc:chgData name="Hannah Thinyane" userId="8aec103a-7313-48ab-9097-f4415157f65b" providerId="ADAL" clId="{4E283583-8970-AE4E-B757-2E13468D3BAB}" dt="2024-04-15T07:52:44.285" v="204" actId="20577"/>
        <pc:sldMkLst>
          <pc:docMk/>
          <pc:sldMk cId="213852944" sldId="258"/>
        </pc:sldMkLst>
        <pc:spChg chg="mod">
          <ac:chgData name="Hannah Thinyane" userId="8aec103a-7313-48ab-9097-f4415157f65b" providerId="ADAL" clId="{4E283583-8970-AE4E-B757-2E13468D3BAB}" dt="2024-04-15T07:52:44.285" v="204" actId="20577"/>
          <ac:spMkLst>
            <pc:docMk/>
            <pc:sldMk cId="213852944" sldId="258"/>
            <ac:spMk id="3" creationId="{8C7B3866-EADA-D826-5AD8-48B474727AD0}"/>
          </ac:spMkLst>
        </pc:spChg>
        <pc:grpChg chg="mod">
          <ac:chgData name="Hannah Thinyane" userId="8aec103a-7313-48ab-9097-f4415157f65b" providerId="ADAL" clId="{4E283583-8970-AE4E-B757-2E13468D3BAB}" dt="2024-04-15T06:18:04.179" v="120" actId="1036"/>
          <ac:grpSpMkLst>
            <pc:docMk/>
            <pc:sldMk cId="213852944" sldId="258"/>
            <ac:grpSpMk id="6" creationId="{B23D1083-05BC-C4E4-F345-002AEAFC0A25}"/>
          </ac:grpSpMkLst>
        </pc:grpChg>
        <pc:picChg chg="del">
          <ac:chgData name="Hannah Thinyane" userId="8aec103a-7313-48ab-9097-f4415157f65b" providerId="ADAL" clId="{4E283583-8970-AE4E-B757-2E13468D3BAB}" dt="2024-04-10T03:39:08.672" v="115" actId="478"/>
          <ac:picMkLst>
            <pc:docMk/>
            <pc:sldMk cId="213852944" sldId="258"/>
            <ac:picMk id="7" creationId="{FC5B7A68-22F4-E632-92B4-62BAA05C62B2}"/>
          </ac:picMkLst>
        </pc:picChg>
        <pc:picChg chg="add mod">
          <ac:chgData name="Hannah Thinyane" userId="8aec103a-7313-48ab-9097-f4415157f65b" providerId="ADAL" clId="{4E283583-8970-AE4E-B757-2E13468D3BAB}" dt="2024-04-15T06:18:58.999" v="149" actId="1035"/>
          <ac:picMkLst>
            <pc:docMk/>
            <pc:sldMk cId="213852944" sldId="258"/>
            <ac:picMk id="8" creationId="{9907519E-A486-4F4A-658B-F4257E3AF390}"/>
          </ac:picMkLst>
        </pc:picChg>
        <pc:picChg chg="add mod">
          <ac:chgData name="Hannah Thinyane" userId="8aec103a-7313-48ab-9097-f4415157f65b" providerId="ADAL" clId="{4E283583-8970-AE4E-B757-2E13468D3BAB}" dt="2024-04-10T04:21:27.341" v="119" actId="1076"/>
          <ac:picMkLst>
            <pc:docMk/>
            <pc:sldMk cId="213852944" sldId="258"/>
            <ac:picMk id="9" creationId="{3CC8C841-AB86-9092-F72A-AC12510996E6}"/>
          </ac:picMkLst>
        </pc:picChg>
      </pc:sldChg>
      <pc:sldChg chg="addSp delSp modSp mod">
        <pc:chgData name="Hannah Thinyane" userId="8aec103a-7313-48ab-9097-f4415157f65b" providerId="ADAL" clId="{4E283583-8970-AE4E-B757-2E13468D3BAB}" dt="2024-04-16T05:41:48.402" v="235" actId="166"/>
        <pc:sldMkLst>
          <pc:docMk/>
          <pc:sldMk cId="3372419194" sldId="259"/>
        </pc:sldMkLst>
        <pc:spChg chg="add del mod">
          <ac:chgData name="Hannah Thinyane" userId="8aec103a-7313-48ab-9097-f4415157f65b" providerId="ADAL" clId="{4E283583-8970-AE4E-B757-2E13468D3BAB}" dt="2024-04-16T04:01:15.624" v="228" actId="478"/>
          <ac:spMkLst>
            <pc:docMk/>
            <pc:sldMk cId="3372419194" sldId="259"/>
            <ac:spMk id="4" creationId="{42642AC4-1DA2-5EF0-38A4-F3A41E6D7ED7}"/>
          </ac:spMkLst>
        </pc:spChg>
        <pc:spChg chg="mod">
          <ac:chgData name="Hannah Thinyane" userId="8aec103a-7313-48ab-9097-f4415157f65b" providerId="ADAL" clId="{4E283583-8970-AE4E-B757-2E13468D3BAB}" dt="2024-04-10T03:39:20.252" v="116" actId="20577"/>
          <ac:spMkLst>
            <pc:docMk/>
            <pc:sldMk cId="3372419194" sldId="259"/>
            <ac:spMk id="5" creationId="{5D3DB92A-1C5F-E0EE-1D35-77497EC9FA1A}"/>
          </ac:spMkLst>
        </pc:spChg>
        <pc:picChg chg="add mod modCrop">
          <ac:chgData name="Hannah Thinyane" userId="8aec103a-7313-48ab-9097-f4415157f65b" providerId="ADAL" clId="{4E283583-8970-AE4E-B757-2E13468D3BAB}" dt="2024-04-16T05:41:48.402" v="235" actId="166"/>
          <ac:picMkLst>
            <pc:docMk/>
            <pc:sldMk cId="3372419194" sldId="259"/>
            <ac:picMk id="6" creationId="{E4478718-240D-C1E7-D5A7-B851A05EF561}"/>
          </ac:picMkLst>
        </pc:picChg>
        <pc:picChg chg="add mod">
          <ac:chgData name="Hannah Thinyane" userId="8aec103a-7313-48ab-9097-f4415157f65b" providerId="ADAL" clId="{4E283583-8970-AE4E-B757-2E13468D3BAB}" dt="2024-04-16T05:41:43.091" v="234" actId="1076"/>
          <ac:picMkLst>
            <pc:docMk/>
            <pc:sldMk cId="3372419194" sldId="259"/>
            <ac:picMk id="7" creationId="{C9A2A2C6-B9FE-99B7-6543-B381B8EEA420}"/>
          </ac:picMkLst>
        </pc:picChg>
        <pc:picChg chg="del">
          <ac:chgData name="Hannah Thinyane" userId="8aec103a-7313-48ab-9097-f4415157f65b" providerId="ADAL" clId="{4E283583-8970-AE4E-B757-2E13468D3BAB}" dt="2024-04-15T07:52:07.097" v="158" actId="478"/>
          <ac:picMkLst>
            <pc:docMk/>
            <pc:sldMk cId="3372419194" sldId="259"/>
            <ac:picMk id="20" creationId="{EA1F6E17-929E-E432-E929-492D7A4A4F3D}"/>
          </ac:picMkLst>
        </pc:picChg>
        <pc:picChg chg="del">
          <ac:chgData name="Hannah Thinyane" userId="8aec103a-7313-48ab-9097-f4415157f65b" providerId="ADAL" clId="{4E283583-8970-AE4E-B757-2E13468D3BAB}" dt="2024-04-16T05:41:32.578" v="229" actId="478"/>
          <ac:picMkLst>
            <pc:docMk/>
            <pc:sldMk cId="3372419194" sldId="259"/>
            <ac:picMk id="21" creationId="{40A728C8-4307-E1B2-943E-8517606E2932}"/>
          </ac:picMkLst>
        </pc:picChg>
      </pc:sldChg>
      <pc:sldChg chg="modSp mod">
        <pc:chgData name="Hannah Thinyane" userId="8aec103a-7313-48ab-9097-f4415157f65b" providerId="ADAL" clId="{4E283583-8970-AE4E-B757-2E13468D3BAB}" dt="2024-04-15T07:55:03.124" v="220" actId="20577"/>
        <pc:sldMkLst>
          <pc:docMk/>
          <pc:sldMk cId="2184675110" sldId="266"/>
        </pc:sldMkLst>
        <pc:spChg chg="mod">
          <ac:chgData name="Hannah Thinyane" userId="8aec103a-7313-48ab-9097-f4415157f65b" providerId="ADAL" clId="{4E283583-8970-AE4E-B757-2E13468D3BAB}" dt="2024-04-15T07:55:03.124" v="220" actId="20577"/>
          <ac:spMkLst>
            <pc:docMk/>
            <pc:sldMk cId="2184675110" sldId="266"/>
            <ac:spMk id="4" creationId="{FD6847E2-5FD1-19C4-DFAE-733B455C6CCE}"/>
          </ac:spMkLst>
        </pc:spChg>
      </pc:sldChg>
      <pc:sldChg chg="addSp delSp modSp mod">
        <pc:chgData name="Hannah Thinyane" userId="8aec103a-7313-48ab-9097-f4415157f65b" providerId="ADAL" clId="{4E283583-8970-AE4E-B757-2E13468D3BAB}" dt="2024-04-15T07:56:08.898" v="226" actId="1076"/>
        <pc:sldMkLst>
          <pc:docMk/>
          <pc:sldMk cId="1136105073" sldId="270"/>
        </pc:sldMkLst>
        <pc:picChg chg="add del mod modCrop">
          <ac:chgData name="Hannah Thinyane" userId="8aec103a-7313-48ab-9097-f4415157f65b" providerId="ADAL" clId="{4E283583-8970-AE4E-B757-2E13468D3BAB}" dt="2024-04-15T07:51:58.370" v="157" actId="21"/>
          <ac:picMkLst>
            <pc:docMk/>
            <pc:sldMk cId="1136105073" sldId="270"/>
            <ac:picMk id="5" creationId="{DC8E0AC1-937F-B96A-FE91-02468A99FF56}"/>
          </ac:picMkLst>
        </pc:picChg>
        <pc:picChg chg="add mod">
          <ac:chgData name="Hannah Thinyane" userId="8aec103a-7313-48ab-9097-f4415157f65b" providerId="ADAL" clId="{4E283583-8970-AE4E-B757-2E13468D3BAB}" dt="2024-04-15T07:56:08.898" v="226" actId="1076"/>
          <ac:picMkLst>
            <pc:docMk/>
            <pc:sldMk cId="1136105073" sldId="270"/>
            <ac:picMk id="7" creationId="{7BD27B36-2010-3B35-75D5-835786EEC5F0}"/>
          </ac:picMkLst>
        </pc:picChg>
        <pc:picChg chg="del">
          <ac:chgData name="Hannah Thinyane" userId="8aec103a-7313-48ab-9097-f4415157f65b" providerId="ADAL" clId="{4E283583-8970-AE4E-B757-2E13468D3BAB}" dt="2024-04-15T07:56:01.464" v="221" actId="478"/>
          <ac:picMkLst>
            <pc:docMk/>
            <pc:sldMk cId="1136105073" sldId="270"/>
            <ac:picMk id="12" creationId="{76BDDE67-61AA-FEA1-0CFE-B2654DB09283}"/>
          </ac:picMkLst>
        </pc:picChg>
      </pc:sldChg>
      <pc:sldChg chg="addSp delSp modSp add mod">
        <pc:chgData name="Hannah Thinyane" userId="8aec103a-7313-48ab-9097-f4415157f65b" providerId="ADAL" clId="{4E283583-8970-AE4E-B757-2E13468D3BAB}" dt="2024-04-16T06:28:58.528" v="1032" actId="20577"/>
        <pc:sldMkLst>
          <pc:docMk/>
          <pc:sldMk cId="4186136133" sldId="284"/>
        </pc:sldMkLst>
        <pc:spChg chg="mod">
          <ac:chgData name="Hannah Thinyane" userId="8aec103a-7313-48ab-9097-f4415157f65b" providerId="ADAL" clId="{4E283583-8970-AE4E-B757-2E13468D3BAB}" dt="2024-04-16T06:13:55.946" v="878" actId="20577"/>
          <ac:spMkLst>
            <pc:docMk/>
            <pc:sldMk cId="4186136133" sldId="284"/>
            <ac:spMk id="2" creationId="{5AAC76AC-BCDA-A689-8E99-1E9A0C80C5C4}"/>
          </ac:spMkLst>
        </pc:spChg>
        <pc:spChg chg="mod">
          <ac:chgData name="Hannah Thinyane" userId="8aec103a-7313-48ab-9097-f4415157f65b" providerId="ADAL" clId="{4E283583-8970-AE4E-B757-2E13468D3BAB}" dt="2024-04-16T06:28:58.528" v="1032" actId="20577"/>
          <ac:spMkLst>
            <pc:docMk/>
            <pc:sldMk cId="4186136133" sldId="284"/>
            <ac:spMk id="3" creationId="{8C7B3866-EADA-D826-5AD8-48B474727AD0}"/>
          </ac:spMkLst>
        </pc:spChg>
        <pc:grpChg chg="del">
          <ac:chgData name="Hannah Thinyane" userId="8aec103a-7313-48ab-9097-f4415157f65b" providerId="ADAL" clId="{4E283583-8970-AE4E-B757-2E13468D3BAB}" dt="2024-04-16T05:54:42.562" v="266" actId="478"/>
          <ac:grpSpMkLst>
            <pc:docMk/>
            <pc:sldMk cId="4186136133" sldId="284"/>
            <ac:grpSpMk id="6" creationId="{B23D1083-05BC-C4E4-F345-002AEAFC0A25}"/>
          </ac:grpSpMkLst>
        </pc:grpChg>
        <pc:picChg chg="add del mod">
          <ac:chgData name="Hannah Thinyane" userId="8aec103a-7313-48ab-9097-f4415157f65b" providerId="ADAL" clId="{4E283583-8970-AE4E-B757-2E13468D3BAB}" dt="2024-04-16T06:03:30.061" v="665" actId="478"/>
          <ac:picMkLst>
            <pc:docMk/>
            <pc:sldMk cId="4186136133" sldId="284"/>
            <ac:picMk id="7" creationId="{A0F16DBB-ADAB-A17A-FDF3-643790BED34B}"/>
          </ac:picMkLst>
        </pc:picChg>
        <pc:picChg chg="del">
          <ac:chgData name="Hannah Thinyane" userId="8aec103a-7313-48ab-9097-f4415157f65b" providerId="ADAL" clId="{4E283583-8970-AE4E-B757-2E13468D3BAB}" dt="2024-04-16T05:54:43.097" v="267" actId="478"/>
          <ac:picMkLst>
            <pc:docMk/>
            <pc:sldMk cId="4186136133" sldId="284"/>
            <ac:picMk id="8" creationId="{9907519E-A486-4F4A-658B-F4257E3AF390}"/>
          </ac:picMkLst>
        </pc:picChg>
        <pc:picChg chg="add mod">
          <ac:chgData name="Hannah Thinyane" userId="8aec103a-7313-48ab-9097-f4415157f65b" providerId="ADAL" clId="{4E283583-8970-AE4E-B757-2E13468D3BAB}" dt="2024-04-16T06:03:47.153" v="689" actId="1036"/>
          <ac:picMkLst>
            <pc:docMk/>
            <pc:sldMk cId="4186136133" sldId="284"/>
            <ac:picMk id="11" creationId="{5DF81CFC-D5E4-5293-C606-D17935D89365}"/>
          </ac:picMkLst>
        </pc:picChg>
      </pc:sldChg>
      <pc:sldChg chg="addSp delSp modSp add mod">
        <pc:chgData name="Hannah Thinyane" userId="8aec103a-7313-48ab-9097-f4415157f65b" providerId="ADAL" clId="{4E283583-8970-AE4E-B757-2E13468D3BAB}" dt="2024-04-16T06:29:09.927" v="1040" actId="20577"/>
        <pc:sldMkLst>
          <pc:docMk/>
          <pc:sldMk cId="1049491867" sldId="285"/>
        </pc:sldMkLst>
        <pc:spChg chg="mod">
          <ac:chgData name="Hannah Thinyane" userId="8aec103a-7313-48ab-9097-f4415157f65b" providerId="ADAL" clId="{4E283583-8970-AE4E-B757-2E13468D3BAB}" dt="2024-04-16T06:12:06.081" v="734" actId="20577"/>
          <ac:spMkLst>
            <pc:docMk/>
            <pc:sldMk cId="1049491867" sldId="285"/>
            <ac:spMk id="2" creationId="{5AAC76AC-BCDA-A689-8E99-1E9A0C80C5C4}"/>
          </ac:spMkLst>
        </pc:spChg>
        <pc:spChg chg="mod">
          <ac:chgData name="Hannah Thinyane" userId="8aec103a-7313-48ab-9097-f4415157f65b" providerId="ADAL" clId="{4E283583-8970-AE4E-B757-2E13468D3BAB}" dt="2024-04-16T06:29:09.927" v="1040" actId="20577"/>
          <ac:spMkLst>
            <pc:docMk/>
            <pc:sldMk cId="1049491867" sldId="285"/>
            <ac:spMk id="3" creationId="{8C7B3866-EADA-D826-5AD8-48B474727AD0}"/>
          </ac:spMkLst>
        </pc:spChg>
        <pc:picChg chg="add del mod">
          <ac:chgData name="Hannah Thinyane" userId="8aec103a-7313-48ab-9097-f4415157f65b" providerId="ADAL" clId="{4E283583-8970-AE4E-B757-2E13468D3BAB}" dt="2024-04-16T06:02:20.995" v="660" actId="21"/>
          <ac:picMkLst>
            <pc:docMk/>
            <pc:sldMk cId="1049491867" sldId="285"/>
            <ac:picMk id="5" creationId="{8C6F6CF3-5328-B536-7637-BEC31A8F3250}"/>
          </ac:picMkLst>
        </pc:picChg>
        <pc:picChg chg="add mod">
          <ac:chgData name="Hannah Thinyane" userId="8aec103a-7313-48ab-9097-f4415157f65b" providerId="ADAL" clId="{4E283583-8970-AE4E-B757-2E13468D3BAB}" dt="2024-04-16T06:12:09.847" v="736" actId="1076"/>
          <ac:picMkLst>
            <pc:docMk/>
            <pc:sldMk cId="1049491867" sldId="285"/>
            <ac:picMk id="7" creationId="{FADDC11C-85DD-1110-1C45-6AD9A4382F12}"/>
          </ac:picMkLst>
        </pc:picChg>
      </pc:sldChg>
      <pc:sldMasterChg chg="modSldLayout">
        <pc:chgData name="Hannah Thinyane" userId="8aec103a-7313-48ab-9097-f4415157f65b" providerId="ADAL" clId="{4E283583-8970-AE4E-B757-2E13468D3BAB}" dt="2024-04-10T04:19:53.475" v="118" actId="1076"/>
        <pc:sldMasterMkLst>
          <pc:docMk/>
          <pc:sldMasterMk cId="861299154" sldId="2147483648"/>
        </pc:sldMasterMkLst>
        <pc:sldLayoutChg chg="addSp delSp modSp mod">
          <pc:chgData name="Hannah Thinyane" userId="8aec103a-7313-48ab-9097-f4415157f65b" providerId="ADAL" clId="{4E283583-8970-AE4E-B757-2E13468D3BAB}" dt="2024-04-10T04:19:53.475" v="118" actId="1076"/>
          <pc:sldLayoutMkLst>
            <pc:docMk/>
            <pc:sldMasterMk cId="861299154" sldId="2147483648"/>
            <pc:sldLayoutMk cId="3184670603" sldId="2147483660"/>
          </pc:sldLayoutMkLst>
          <pc:picChg chg="add mod">
            <ac:chgData name="Hannah Thinyane" userId="8aec103a-7313-48ab-9097-f4415157f65b" providerId="ADAL" clId="{4E283583-8970-AE4E-B757-2E13468D3BAB}" dt="2024-04-10T04:19:53.475" v="118" actId="1076"/>
            <ac:picMkLst>
              <pc:docMk/>
              <pc:sldMasterMk cId="861299154" sldId="2147483648"/>
              <pc:sldLayoutMk cId="3184670603" sldId="2147483660"/>
              <ac:picMk id="3" creationId="{8E21E8CF-ECA7-4E4C-03C9-A61C7B617EB8}"/>
            </ac:picMkLst>
          </pc:picChg>
          <pc:picChg chg="add del">
            <ac:chgData name="Hannah Thinyane" userId="8aec103a-7313-48ab-9097-f4415157f65b" providerId="ADAL" clId="{4E283583-8970-AE4E-B757-2E13468D3BAB}" dt="2024-04-10T03:38:07.180" v="64" actId="478"/>
            <ac:picMkLst>
              <pc:docMk/>
              <pc:sldMasterMk cId="861299154" sldId="2147483648"/>
              <pc:sldLayoutMk cId="3184670603" sldId="2147483660"/>
              <ac:picMk id="18" creationId="{00000000-0000-0000-0000-000000000000}"/>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39F8BB-D615-B546-A4FA-3AE8BB191360}" type="datetimeFigureOut">
              <a:rPr lang="en-US" smtClean="0"/>
              <a:t>7/23/2024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00B0E0-A49A-044F-97BA-AD88C5F28F03}" type="slidenum">
              <a:rPr lang="en-US" smtClean="0"/>
              <a:t>‹#›</a:t>
            </a:fld>
            <a:endParaRPr lang="en-US"/>
          </a:p>
        </p:txBody>
      </p:sp>
    </p:spTree>
    <p:extLst>
      <p:ext uri="{BB962C8B-B14F-4D97-AF65-F5344CB8AC3E}">
        <p14:creationId xmlns:p14="http://schemas.microsoft.com/office/powerpoint/2010/main" val="1462393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0B0E0-A49A-044F-97BA-AD88C5F28F03}" type="slidenum">
              <a:rPr lang="en-US" smtClean="0"/>
              <a:t>4</a:t>
            </a:fld>
            <a:endParaRPr lang="en-US"/>
          </a:p>
        </p:txBody>
      </p:sp>
    </p:spTree>
    <p:extLst>
      <p:ext uri="{BB962C8B-B14F-4D97-AF65-F5344CB8AC3E}">
        <p14:creationId xmlns:p14="http://schemas.microsoft.com/office/powerpoint/2010/main" val="1815637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0B0E0-A49A-044F-97BA-AD88C5F28F03}" type="slidenum">
              <a:rPr lang="en-US" smtClean="0"/>
              <a:t>5</a:t>
            </a:fld>
            <a:endParaRPr lang="en-US"/>
          </a:p>
        </p:txBody>
      </p:sp>
    </p:spTree>
    <p:extLst>
      <p:ext uri="{BB962C8B-B14F-4D97-AF65-F5344CB8AC3E}">
        <p14:creationId xmlns:p14="http://schemas.microsoft.com/office/powerpoint/2010/main" val="1476776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D4FD6-8AAF-CAD1-5B81-CFDF35701026}"/>
              </a:ext>
            </a:extLst>
          </p:cNvPr>
          <p:cNvSpPr>
            <a:spLocks noGrp="1"/>
          </p:cNvSpPr>
          <p:nvPr>
            <p:ph type="ctrTitle"/>
          </p:nvPr>
        </p:nvSpPr>
        <p:spPr>
          <a:xfrm>
            <a:off x="1524000" y="1122363"/>
            <a:ext cx="9144000" cy="2387600"/>
          </a:xfrm>
        </p:spPr>
        <p:txBody>
          <a:bodyPr anchor="b">
            <a:normAutofit/>
          </a:bodyPr>
          <a:lstStyle>
            <a:lvl1pPr algn="ctr">
              <a:defRPr sz="3600"/>
            </a:lvl1pPr>
          </a:lstStyle>
          <a:p>
            <a:r>
              <a:rPr lang="en-GB"/>
              <a:t>Click to edit Master title style</a:t>
            </a:r>
            <a:endParaRPr lang="en-MO"/>
          </a:p>
        </p:txBody>
      </p:sp>
      <p:sp>
        <p:nvSpPr>
          <p:cNvPr id="3" name="Subtitle 2">
            <a:extLst>
              <a:ext uri="{FF2B5EF4-FFF2-40B4-BE49-F238E27FC236}">
                <a16:creationId xmlns:a16="http://schemas.microsoft.com/office/drawing/2014/main" id="{878E4388-0A2F-EA61-C62C-F363F3AD0E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MO"/>
          </a:p>
        </p:txBody>
      </p:sp>
      <p:sp>
        <p:nvSpPr>
          <p:cNvPr id="4" name="Date Placeholder 3">
            <a:extLst>
              <a:ext uri="{FF2B5EF4-FFF2-40B4-BE49-F238E27FC236}">
                <a16:creationId xmlns:a16="http://schemas.microsoft.com/office/drawing/2014/main" id="{61A6BAA6-257C-1F5B-93FC-0D4016A6C1D4}"/>
              </a:ext>
            </a:extLst>
          </p:cNvPr>
          <p:cNvSpPr>
            <a:spLocks noGrp="1"/>
          </p:cNvSpPr>
          <p:nvPr>
            <p:ph type="dt" sz="half" idx="10"/>
          </p:nvPr>
        </p:nvSpPr>
        <p:spPr/>
        <p:txBody>
          <a:bodyPr/>
          <a:lstStyle/>
          <a:p>
            <a:fld id="{541895C1-48E7-114A-84D2-11BB117EABBA}" type="datetimeFigureOut">
              <a:rPr lang="en-MO" smtClean="0"/>
              <a:t>07/23/2024</a:t>
            </a:fld>
            <a:endParaRPr lang="en-MO"/>
          </a:p>
        </p:txBody>
      </p:sp>
      <p:sp>
        <p:nvSpPr>
          <p:cNvPr id="5" name="Footer Placeholder 4">
            <a:extLst>
              <a:ext uri="{FF2B5EF4-FFF2-40B4-BE49-F238E27FC236}">
                <a16:creationId xmlns:a16="http://schemas.microsoft.com/office/drawing/2014/main" id="{0220A032-793B-37A8-F8E4-2026A788F65B}"/>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73F28E21-D0A2-FD02-BF4D-3442028FEECA}"/>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2547461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2F3A5-FBA6-D65A-F0B0-5ED382E3C93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MO"/>
          </a:p>
        </p:txBody>
      </p:sp>
      <p:sp>
        <p:nvSpPr>
          <p:cNvPr id="3" name="Picture Placeholder 2">
            <a:extLst>
              <a:ext uri="{FF2B5EF4-FFF2-40B4-BE49-F238E27FC236}">
                <a16:creationId xmlns:a16="http://schemas.microsoft.com/office/drawing/2014/main" id="{C439FA88-E268-DE4A-CFCC-58AC9F2349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O"/>
          </a:p>
        </p:txBody>
      </p:sp>
      <p:sp>
        <p:nvSpPr>
          <p:cNvPr id="4" name="Text Placeholder 3">
            <a:extLst>
              <a:ext uri="{FF2B5EF4-FFF2-40B4-BE49-F238E27FC236}">
                <a16:creationId xmlns:a16="http://schemas.microsoft.com/office/drawing/2014/main" id="{61A1368B-8238-8F77-82AE-11623FF7B9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79602B6-6593-730D-1CB0-D3005B1B416A}"/>
              </a:ext>
            </a:extLst>
          </p:cNvPr>
          <p:cNvSpPr>
            <a:spLocks noGrp="1"/>
          </p:cNvSpPr>
          <p:nvPr>
            <p:ph type="dt" sz="half" idx="10"/>
          </p:nvPr>
        </p:nvSpPr>
        <p:spPr/>
        <p:txBody>
          <a:bodyPr/>
          <a:lstStyle/>
          <a:p>
            <a:fld id="{541895C1-48E7-114A-84D2-11BB117EABBA}" type="datetimeFigureOut">
              <a:rPr lang="en-MO" smtClean="0"/>
              <a:t>07/23/2024</a:t>
            </a:fld>
            <a:endParaRPr lang="en-MO"/>
          </a:p>
        </p:txBody>
      </p:sp>
      <p:sp>
        <p:nvSpPr>
          <p:cNvPr id="6" name="Footer Placeholder 5">
            <a:extLst>
              <a:ext uri="{FF2B5EF4-FFF2-40B4-BE49-F238E27FC236}">
                <a16:creationId xmlns:a16="http://schemas.microsoft.com/office/drawing/2014/main" id="{F03EE1AA-0C7A-BAA3-CA67-66696333EF44}"/>
              </a:ext>
            </a:extLst>
          </p:cNvPr>
          <p:cNvSpPr>
            <a:spLocks noGrp="1"/>
          </p:cNvSpPr>
          <p:nvPr>
            <p:ph type="ftr" sz="quarter" idx="11"/>
          </p:nvPr>
        </p:nvSpPr>
        <p:spPr/>
        <p:txBody>
          <a:bodyPr/>
          <a:lstStyle/>
          <a:p>
            <a:endParaRPr lang="en-MO"/>
          </a:p>
        </p:txBody>
      </p:sp>
      <p:sp>
        <p:nvSpPr>
          <p:cNvPr id="7" name="Slide Number Placeholder 6">
            <a:extLst>
              <a:ext uri="{FF2B5EF4-FFF2-40B4-BE49-F238E27FC236}">
                <a16:creationId xmlns:a16="http://schemas.microsoft.com/office/drawing/2014/main" id="{70BD3777-9879-E45D-473B-BECB25453411}"/>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1282479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1058F-8C54-6037-A6A9-77945A110E19}"/>
              </a:ext>
            </a:extLst>
          </p:cNvPr>
          <p:cNvSpPr>
            <a:spLocks noGrp="1"/>
          </p:cNvSpPr>
          <p:nvPr>
            <p:ph type="title"/>
          </p:nvPr>
        </p:nvSpPr>
        <p:spPr/>
        <p:txBody>
          <a:bodyPr/>
          <a:lstStyle/>
          <a:p>
            <a:r>
              <a:rPr lang="en-GB"/>
              <a:t>Click to edit Master title style</a:t>
            </a:r>
            <a:endParaRPr lang="en-MO"/>
          </a:p>
        </p:txBody>
      </p:sp>
      <p:sp>
        <p:nvSpPr>
          <p:cNvPr id="3" name="Vertical Text Placeholder 2">
            <a:extLst>
              <a:ext uri="{FF2B5EF4-FFF2-40B4-BE49-F238E27FC236}">
                <a16:creationId xmlns:a16="http://schemas.microsoft.com/office/drawing/2014/main" id="{B715871D-6A6D-C3F4-60DC-3FE25D0184F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O"/>
          </a:p>
        </p:txBody>
      </p:sp>
      <p:sp>
        <p:nvSpPr>
          <p:cNvPr id="4" name="Date Placeholder 3">
            <a:extLst>
              <a:ext uri="{FF2B5EF4-FFF2-40B4-BE49-F238E27FC236}">
                <a16:creationId xmlns:a16="http://schemas.microsoft.com/office/drawing/2014/main" id="{CCD9900C-C054-6974-F68F-B9C29146F4BA}"/>
              </a:ext>
            </a:extLst>
          </p:cNvPr>
          <p:cNvSpPr>
            <a:spLocks noGrp="1"/>
          </p:cNvSpPr>
          <p:nvPr>
            <p:ph type="dt" sz="half" idx="10"/>
          </p:nvPr>
        </p:nvSpPr>
        <p:spPr/>
        <p:txBody>
          <a:bodyPr/>
          <a:lstStyle/>
          <a:p>
            <a:fld id="{541895C1-48E7-114A-84D2-11BB117EABBA}" type="datetimeFigureOut">
              <a:rPr lang="en-MO" smtClean="0"/>
              <a:t>07/23/2024</a:t>
            </a:fld>
            <a:endParaRPr lang="en-MO"/>
          </a:p>
        </p:txBody>
      </p:sp>
      <p:sp>
        <p:nvSpPr>
          <p:cNvPr id="5" name="Footer Placeholder 4">
            <a:extLst>
              <a:ext uri="{FF2B5EF4-FFF2-40B4-BE49-F238E27FC236}">
                <a16:creationId xmlns:a16="http://schemas.microsoft.com/office/drawing/2014/main" id="{06374E88-B219-E3D8-421B-1F3E22026D38}"/>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2892F01B-349E-CA2D-E848-2ABBB72D8B4D}"/>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1144300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701105-335C-901D-6445-32480FE4DF5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MO"/>
          </a:p>
        </p:txBody>
      </p:sp>
      <p:sp>
        <p:nvSpPr>
          <p:cNvPr id="3" name="Vertical Text Placeholder 2">
            <a:extLst>
              <a:ext uri="{FF2B5EF4-FFF2-40B4-BE49-F238E27FC236}">
                <a16:creationId xmlns:a16="http://schemas.microsoft.com/office/drawing/2014/main" id="{29DD0476-B303-1850-94ED-12FBA49A701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O"/>
          </a:p>
        </p:txBody>
      </p:sp>
      <p:sp>
        <p:nvSpPr>
          <p:cNvPr id="4" name="Date Placeholder 3">
            <a:extLst>
              <a:ext uri="{FF2B5EF4-FFF2-40B4-BE49-F238E27FC236}">
                <a16:creationId xmlns:a16="http://schemas.microsoft.com/office/drawing/2014/main" id="{AA47E5D9-E87E-8349-1375-85BFD85C3692}"/>
              </a:ext>
            </a:extLst>
          </p:cNvPr>
          <p:cNvSpPr>
            <a:spLocks noGrp="1"/>
          </p:cNvSpPr>
          <p:nvPr>
            <p:ph type="dt" sz="half" idx="10"/>
          </p:nvPr>
        </p:nvSpPr>
        <p:spPr/>
        <p:txBody>
          <a:bodyPr/>
          <a:lstStyle/>
          <a:p>
            <a:fld id="{541895C1-48E7-114A-84D2-11BB117EABBA}" type="datetimeFigureOut">
              <a:rPr lang="en-MO" smtClean="0"/>
              <a:t>07/23/2024</a:t>
            </a:fld>
            <a:endParaRPr lang="en-MO"/>
          </a:p>
        </p:txBody>
      </p:sp>
      <p:sp>
        <p:nvSpPr>
          <p:cNvPr id="5" name="Footer Placeholder 4">
            <a:extLst>
              <a:ext uri="{FF2B5EF4-FFF2-40B4-BE49-F238E27FC236}">
                <a16:creationId xmlns:a16="http://schemas.microsoft.com/office/drawing/2014/main" id="{B94E2A00-5497-AEAF-0C63-A0CD1233EEA0}"/>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006BE327-8C3D-5C29-318F-87ED5FA028AA}"/>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741366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1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pic>
        <p:nvPicPr>
          <p:cNvPr id="14" name="Graphic 7" descr="Graphic 7"/>
          <p:cNvPicPr>
            <a:picLocks noChangeAspect="1"/>
          </p:cNvPicPr>
          <p:nvPr/>
        </p:nvPicPr>
        <p:blipFill>
          <a:blip r:embed="rId2"/>
          <a:stretch>
            <a:fillRect/>
          </a:stretch>
        </p:blipFill>
        <p:spPr>
          <a:xfrm>
            <a:off x="0" y="0"/>
            <a:ext cx="12252960" cy="6892291"/>
          </a:xfrm>
          <a:prstGeom prst="rect">
            <a:avLst/>
          </a:prstGeom>
          <a:ln w="12700">
            <a:miter lim="400000"/>
          </a:ln>
        </p:spPr>
      </p:pic>
      <p:sp>
        <p:nvSpPr>
          <p:cNvPr id="15" name="Title Text"/>
          <p:cNvSpPr txBox="1">
            <a:spLocks noGrp="1"/>
          </p:cNvSpPr>
          <p:nvPr>
            <p:ph type="title"/>
          </p:nvPr>
        </p:nvSpPr>
        <p:spPr>
          <a:xfrm>
            <a:off x="740291" y="2282220"/>
            <a:ext cx="9927709" cy="1227743"/>
          </a:xfrm>
          <a:prstGeom prst="rect">
            <a:avLst/>
          </a:prstGeom>
          <a:ln w="12700">
            <a:miter lim="400000"/>
          </a:ln>
        </p:spPr>
        <p:txBody>
          <a:bodyPr lIns="45719" rIns="45719" anchor="b">
            <a:normAutofit/>
          </a:bodyPr>
          <a:lstStyle>
            <a:lvl1pPr>
              <a:defRPr lang="en-US" sz="4800" b="1" i="0" u="none" strike="noStrike" cap="none" spc="0" baseline="0" dirty="0">
                <a:solidFill>
                  <a:srgbClr val="2968F5"/>
                </a:solidFill>
                <a:uFillTx/>
                <a:latin typeface="Arial" panose="020B0604020202020204" pitchFamily="34" charset="0"/>
                <a:ea typeface="微軟正黑體" panose="020B0604030504040204" pitchFamily="34" charset="-120"/>
                <a:cs typeface="Arial" panose="020B0604020202020204" pitchFamily="34" charset="0"/>
                <a:sym typeface="Franklin Gothic Book"/>
              </a:defRPr>
            </a:lvl1pPr>
          </a:lstStyle>
          <a:p>
            <a:pPr marL="0" marR="0" lvl="0" indent="0">
              <a:lnSpc>
                <a:spcPts val="3200"/>
              </a:lnSpc>
              <a:spcBef>
                <a:spcPts val="0"/>
              </a:spcBef>
              <a:spcAft>
                <a:spcPts val="0"/>
              </a:spcAft>
              <a:buClrTx/>
              <a:buSzTx/>
              <a:buFontTx/>
              <a:tabLst/>
            </a:pPr>
            <a:r>
              <a:t>Title Text</a:t>
            </a:r>
          </a:p>
        </p:txBody>
      </p:sp>
      <p:sp>
        <p:nvSpPr>
          <p:cNvPr id="16" name="Body Level One…"/>
          <p:cNvSpPr txBox="1">
            <a:spLocks noGrp="1"/>
          </p:cNvSpPr>
          <p:nvPr>
            <p:ph type="body" sz="quarter" idx="1"/>
          </p:nvPr>
        </p:nvSpPr>
        <p:spPr>
          <a:xfrm>
            <a:off x="740291" y="3602037"/>
            <a:ext cx="9927709" cy="638330"/>
          </a:xfrm>
          <a:prstGeom prst="rect">
            <a:avLst/>
          </a:prstGeom>
        </p:spPr>
        <p:txBody>
          <a:bodyPr/>
          <a:lstStyle>
            <a:lvl1pPr marL="0" indent="0">
              <a:buSzTx/>
              <a:buFontTx/>
              <a:buNone/>
              <a:defRPr sz="2400"/>
            </a:lvl1pPr>
            <a:lvl2pPr marL="0" indent="457200">
              <a:buSzTx/>
              <a:buFontTx/>
              <a:buNone/>
              <a:defRPr sz="2400"/>
            </a:lvl2pPr>
            <a:lvl3pPr marL="0" indent="914400">
              <a:buSzTx/>
              <a:buFontTx/>
              <a:buNone/>
              <a:defRPr sz="2400"/>
            </a:lvl3pPr>
            <a:lvl4pPr marL="0" indent="1371600">
              <a:buSzTx/>
              <a:buFontTx/>
              <a:buNone/>
              <a:defRPr sz="2400"/>
            </a:lvl4pPr>
            <a:lvl5pPr marL="0" indent="1828800">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7" name="Rectangle 6"/>
          <p:cNvSpPr/>
          <p:nvPr/>
        </p:nvSpPr>
        <p:spPr>
          <a:xfrm>
            <a:off x="0" y="361507"/>
            <a:ext cx="557601" cy="45720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pic>
        <p:nvPicPr>
          <p:cNvPr id="3" name="Picture 2" descr="A logo with a black background&#10;&#10;Description automatically generated">
            <a:extLst>
              <a:ext uri="{FF2B5EF4-FFF2-40B4-BE49-F238E27FC236}">
                <a16:creationId xmlns:a16="http://schemas.microsoft.com/office/drawing/2014/main" id="{8E21E8CF-ECA7-4E4C-03C9-A61C7B617EB8}"/>
              </a:ext>
            </a:extLst>
          </p:cNvPr>
          <p:cNvPicPr>
            <a:picLocks noChangeAspect="1"/>
          </p:cNvPicPr>
          <p:nvPr userDrawn="1"/>
        </p:nvPicPr>
        <p:blipFill>
          <a:blip r:embed="rId3"/>
          <a:stretch>
            <a:fillRect/>
          </a:stretch>
        </p:blipFill>
        <p:spPr>
          <a:xfrm>
            <a:off x="364299" y="211675"/>
            <a:ext cx="3205619" cy="1562938"/>
          </a:xfrm>
          <a:prstGeom prst="rect">
            <a:avLst/>
          </a:prstGeom>
        </p:spPr>
      </p:pic>
    </p:spTree>
    <p:extLst>
      <p:ext uri="{BB962C8B-B14F-4D97-AF65-F5344CB8AC3E}">
        <p14:creationId xmlns:p14="http://schemas.microsoft.com/office/powerpoint/2010/main" val="3184670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ontacts Page">
    <p:spTree>
      <p:nvGrpSpPr>
        <p:cNvPr id="1" name=""/>
        <p:cNvGrpSpPr/>
        <p:nvPr/>
      </p:nvGrpSpPr>
      <p:grpSpPr>
        <a:xfrm>
          <a:off x="0" y="0"/>
          <a:ext cx="0" cy="0"/>
          <a:chOff x="0" y="0"/>
          <a:chExt cx="0" cy="0"/>
        </a:xfrm>
      </p:grpSpPr>
      <p:sp>
        <p:nvSpPr>
          <p:cNvPr id="5" name="Rectangle 4"/>
          <p:cNvSpPr/>
          <p:nvPr userDrawn="1"/>
        </p:nvSpPr>
        <p:spPr>
          <a:xfrm>
            <a:off x="0" y="5674936"/>
            <a:ext cx="12192000" cy="11830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875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99533-50CA-EAB6-664A-932FFCFCF9D0}"/>
              </a:ext>
            </a:extLst>
          </p:cNvPr>
          <p:cNvSpPr>
            <a:spLocks noGrp="1"/>
          </p:cNvSpPr>
          <p:nvPr>
            <p:ph type="title"/>
          </p:nvPr>
        </p:nvSpPr>
        <p:spPr/>
        <p:txBody>
          <a:bodyPr/>
          <a:lstStyle/>
          <a:p>
            <a:r>
              <a:rPr lang="en-GB"/>
              <a:t>Click to edit Master title style</a:t>
            </a:r>
            <a:endParaRPr lang="en-MO"/>
          </a:p>
        </p:txBody>
      </p:sp>
      <p:sp>
        <p:nvSpPr>
          <p:cNvPr id="3" name="Content Placeholder 2">
            <a:extLst>
              <a:ext uri="{FF2B5EF4-FFF2-40B4-BE49-F238E27FC236}">
                <a16:creationId xmlns:a16="http://schemas.microsoft.com/office/drawing/2014/main" id="{37A51A18-9005-1B69-8629-73B2B7C5D911}"/>
              </a:ext>
            </a:extLst>
          </p:cNvPr>
          <p:cNvSpPr>
            <a:spLocks noGrp="1"/>
          </p:cNvSpPr>
          <p:nvPr>
            <p:ph idx="1"/>
          </p:nvPr>
        </p:nvSpPr>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MO" dirty="0"/>
          </a:p>
        </p:txBody>
      </p:sp>
      <p:sp>
        <p:nvSpPr>
          <p:cNvPr id="4" name="Date Placeholder 3">
            <a:extLst>
              <a:ext uri="{FF2B5EF4-FFF2-40B4-BE49-F238E27FC236}">
                <a16:creationId xmlns:a16="http://schemas.microsoft.com/office/drawing/2014/main" id="{5AA3E05B-5F05-7619-3A03-BB72889DAA6F}"/>
              </a:ext>
            </a:extLst>
          </p:cNvPr>
          <p:cNvSpPr>
            <a:spLocks noGrp="1"/>
          </p:cNvSpPr>
          <p:nvPr>
            <p:ph type="dt" sz="half" idx="10"/>
          </p:nvPr>
        </p:nvSpPr>
        <p:spPr/>
        <p:txBody>
          <a:bodyPr/>
          <a:lstStyle/>
          <a:p>
            <a:fld id="{541895C1-48E7-114A-84D2-11BB117EABBA}" type="datetimeFigureOut">
              <a:rPr lang="en-MO" smtClean="0"/>
              <a:t>07/23/2024</a:t>
            </a:fld>
            <a:endParaRPr lang="en-MO"/>
          </a:p>
        </p:txBody>
      </p:sp>
      <p:sp>
        <p:nvSpPr>
          <p:cNvPr id="5" name="Footer Placeholder 4">
            <a:extLst>
              <a:ext uri="{FF2B5EF4-FFF2-40B4-BE49-F238E27FC236}">
                <a16:creationId xmlns:a16="http://schemas.microsoft.com/office/drawing/2014/main" id="{EE91F81D-E3D5-C4EA-923F-C767AB1FC56F}"/>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67F1B6BD-C6CA-2497-99C7-37F91020B613}"/>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3725347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99533-50CA-EAB6-664A-932FFCFCF9D0}"/>
              </a:ext>
            </a:extLst>
          </p:cNvPr>
          <p:cNvSpPr>
            <a:spLocks noGrp="1"/>
          </p:cNvSpPr>
          <p:nvPr>
            <p:ph type="title"/>
          </p:nvPr>
        </p:nvSpPr>
        <p:spPr>
          <a:xfrm>
            <a:off x="6096000" y="427742"/>
            <a:ext cx="5724525" cy="1200329"/>
          </a:xfrm>
        </p:spPr>
        <p:txBody>
          <a:bodyPr>
            <a:spAutoFit/>
          </a:bodyPr>
          <a:lstStyle>
            <a:lvl1pPr>
              <a:lnSpc>
                <a:spcPct val="100000"/>
              </a:lnSpc>
              <a:defRPr/>
            </a:lvl1pPr>
          </a:lstStyle>
          <a:p>
            <a:r>
              <a:rPr lang="en-GB" dirty="0"/>
              <a:t>Click to edit Master title style</a:t>
            </a:r>
            <a:endParaRPr lang="en-MO" dirty="0"/>
          </a:p>
        </p:txBody>
      </p:sp>
      <p:sp>
        <p:nvSpPr>
          <p:cNvPr id="3" name="Content Placeholder 2">
            <a:extLst>
              <a:ext uri="{FF2B5EF4-FFF2-40B4-BE49-F238E27FC236}">
                <a16:creationId xmlns:a16="http://schemas.microsoft.com/office/drawing/2014/main" id="{37A51A18-9005-1B69-8629-73B2B7C5D911}"/>
              </a:ext>
            </a:extLst>
          </p:cNvPr>
          <p:cNvSpPr>
            <a:spLocks noGrp="1"/>
          </p:cNvSpPr>
          <p:nvPr>
            <p:ph idx="1"/>
          </p:nvPr>
        </p:nvSpPr>
        <p:spPr>
          <a:xfrm>
            <a:off x="6096000" y="1831975"/>
            <a:ext cx="5724525" cy="1650708"/>
          </a:xfrm>
        </p:spPr>
        <p:txBody>
          <a:bodyPr>
            <a:spAutoFit/>
          </a:bodyPr>
          <a:lstStyle>
            <a:lvl1pPr algn="l">
              <a:defRPr/>
            </a:lvl1pPr>
            <a:lvl2pPr marL="685800" indent="-228600" algn="l">
              <a:buFont typeface="Arial" panose="020B0604020202020204" pitchFamily="34" charset="0"/>
              <a:buChar char="•"/>
              <a:defRPr/>
            </a:lvl2pPr>
            <a:lvl3pPr marL="1143000" indent="-228600" algn="l">
              <a:buFont typeface="Arial" panose="020B0604020202020204" pitchFamily="34" charset="0"/>
              <a:buChar char="•"/>
              <a:defRPr/>
            </a:lvl3pPr>
            <a:lvl4pPr marL="1600200" indent="-228600" algn="l">
              <a:buFont typeface="Arial" panose="020B0604020202020204" pitchFamily="34" charset="0"/>
              <a:buChar char="•"/>
              <a:defRPr/>
            </a:lvl4pPr>
            <a:lvl5pPr marL="2057400" indent="-228600" algn="l">
              <a:buFont typeface="Arial" panose="020B0604020202020204" pitchFamily="34" charset="0"/>
              <a:buChar cha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MO" dirty="0"/>
          </a:p>
        </p:txBody>
      </p:sp>
      <p:sp>
        <p:nvSpPr>
          <p:cNvPr id="4" name="Date Placeholder 3">
            <a:extLst>
              <a:ext uri="{FF2B5EF4-FFF2-40B4-BE49-F238E27FC236}">
                <a16:creationId xmlns:a16="http://schemas.microsoft.com/office/drawing/2014/main" id="{5AA3E05B-5F05-7619-3A03-BB72889DAA6F}"/>
              </a:ext>
            </a:extLst>
          </p:cNvPr>
          <p:cNvSpPr>
            <a:spLocks noGrp="1"/>
          </p:cNvSpPr>
          <p:nvPr>
            <p:ph type="dt" sz="half" idx="10"/>
          </p:nvPr>
        </p:nvSpPr>
        <p:spPr/>
        <p:txBody>
          <a:bodyPr/>
          <a:lstStyle/>
          <a:p>
            <a:fld id="{541895C1-48E7-114A-84D2-11BB117EABBA}" type="datetimeFigureOut">
              <a:rPr lang="en-MO" smtClean="0"/>
              <a:t>07/23/2024</a:t>
            </a:fld>
            <a:endParaRPr lang="en-MO"/>
          </a:p>
        </p:txBody>
      </p:sp>
      <p:sp>
        <p:nvSpPr>
          <p:cNvPr id="5" name="Footer Placeholder 4">
            <a:extLst>
              <a:ext uri="{FF2B5EF4-FFF2-40B4-BE49-F238E27FC236}">
                <a16:creationId xmlns:a16="http://schemas.microsoft.com/office/drawing/2014/main" id="{EE91F81D-E3D5-C4EA-923F-C767AB1FC56F}"/>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67F1B6BD-C6CA-2497-99C7-37F91020B613}"/>
              </a:ext>
            </a:extLst>
          </p:cNvPr>
          <p:cNvSpPr>
            <a:spLocks noGrp="1"/>
          </p:cNvSpPr>
          <p:nvPr>
            <p:ph type="sldNum" sz="quarter" idx="12"/>
          </p:nvPr>
        </p:nvSpPr>
        <p:spPr/>
        <p:txBody>
          <a:bodyPr/>
          <a:lstStyle/>
          <a:p>
            <a:fld id="{ED9CDFA4-306A-354B-80E9-F185F6C1AF4A}" type="slidenum">
              <a:rPr lang="en-MO" smtClean="0"/>
              <a:t>‹#›</a:t>
            </a:fld>
            <a:endParaRPr lang="en-MO"/>
          </a:p>
        </p:txBody>
      </p:sp>
      <p:sp>
        <p:nvSpPr>
          <p:cNvPr id="7" name="Rectangle 6">
            <a:extLst>
              <a:ext uri="{FF2B5EF4-FFF2-40B4-BE49-F238E27FC236}">
                <a16:creationId xmlns:a16="http://schemas.microsoft.com/office/drawing/2014/main" id="{F199860E-D021-EA2C-68B8-1C8F55F65321}"/>
              </a:ext>
            </a:extLst>
          </p:cNvPr>
          <p:cNvSpPr/>
          <p:nvPr userDrawn="1"/>
        </p:nvSpPr>
        <p:spPr>
          <a:xfrm>
            <a:off x="0" y="0"/>
            <a:ext cx="5638800" cy="6858000"/>
          </a:xfrm>
          <a:prstGeom prst="rect">
            <a:avLst/>
          </a:prstGeom>
          <a:solidFill>
            <a:srgbClr val="DDF5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6388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08363-BC48-4EE9-7C5D-5CDDD4196FC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MO"/>
          </a:p>
        </p:txBody>
      </p:sp>
      <p:sp>
        <p:nvSpPr>
          <p:cNvPr id="3" name="Text Placeholder 2">
            <a:extLst>
              <a:ext uri="{FF2B5EF4-FFF2-40B4-BE49-F238E27FC236}">
                <a16:creationId xmlns:a16="http://schemas.microsoft.com/office/drawing/2014/main" id="{E31901F8-C3F3-A403-6802-856A69F07E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D4C326A-E4E3-52C7-28D9-A5418BBC2041}"/>
              </a:ext>
            </a:extLst>
          </p:cNvPr>
          <p:cNvSpPr>
            <a:spLocks noGrp="1"/>
          </p:cNvSpPr>
          <p:nvPr>
            <p:ph type="dt" sz="half" idx="10"/>
          </p:nvPr>
        </p:nvSpPr>
        <p:spPr/>
        <p:txBody>
          <a:bodyPr/>
          <a:lstStyle/>
          <a:p>
            <a:fld id="{541895C1-48E7-114A-84D2-11BB117EABBA}" type="datetimeFigureOut">
              <a:rPr lang="en-MO" smtClean="0"/>
              <a:t>07/23/2024</a:t>
            </a:fld>
            <a:endParaRPr lang="en-MO"/>
          </a:p>
        </p:txBody>
      </p:sp>
      <p:sp>
        <p:nvSpPr>
          <p:cNvPr id="5" name="Footer Placeholder 4">
            <a:extLst>
              <a:ext uri="{FF2B5EF4-FFF2-40B4-BE49-F238E27FC236}">
                <a16:creationId xmlns:a16="http://schemas.microsoft.com/office/drawing/2014/main" id="{DC19BC84-A75F-E927-8B5F-A48093ABF71B}"/>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3617818B-DB5C-D0CA-C685-EF70CCFCBF83}"/>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852340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B1B5-0E42-18C5-FBE4-914574506ACB}"/>
              </a:ext>
            </a:extLst>
          </p:cNvPr>
          <p:cNvSpPr>
            <a:spLocks noGrp="1"/>
          </p:cNvSpPr>
          <p:nvPr>
            <p:ph type="title"/>
          </p:nvPr>
        </p:nvSpPr>
        <p:spPr/>
        <p:txBody>
          <a:bodyPr>
            <a:normAutofit/>
          </a:bodyPr>
          <a:lstStyle>
            <a:lvl1pPr algn="l" defTabSz="914400" rtl="0" eaLnBrk="1" latinLnBrk="0" hangingPunct="1">
              <a:lnSpc>
                <a:spcPct val="90000"/>
              </a:lnSpc>
              <a:spcBef>
                <a:spcPct val="0"/>
              </a:spcBef>
              <a:buNone/>
              <a:defRPr lang="en-MO" sz="3600" b="1" i="0" u="none" strike="noStrike" kern="1200" cap="none" spc="0" baseline="0" dirty="0">
                <a:solidFill>
                  <a:srgbClr val="2968F5"/>
                </a:solidFill>
                <a:uFillTx/>
                <a:latin typeface="Arial" panose="020B0604020202020204" pitchFamily="34" charset="0"/>
                <a:ea typeface="微軟正黑體" panose="020B0604030504040204" pitchFamily="34" charset="-120"/>
                <a:cs typeface="Arial" panose="020B0604020202020204" pitchFamily="34" charset="0"/>
                <a:sym typeface="Franklin Gothic Book"/>
              </a:defRPr>
            </a:lvl1pPr>
          </a:lstStyle>
          <a:p>
            <a:r>
              <a:rPr lang="en-GB" dirty="0"/>
              <a:t>Click to edit Master title style</a:t>
            </a:r>
            <a:endParaRPr lang="en-MO" dirty="0"/>
          </a:p>
        </p:txBody>
      </p:sp>
      <p:sp>
        <p:nvSpPr>
          <p:cNvPr id="3" name="Content Placeholder 2">
            <a:extLst>
              <a:ext uri="{FF2B5EF4-FFF2-40B4-BE49-F238E27FC236}">
                <a16:creationId xmlns:a16="http://schemas.microsoft.com/office/drawing/2014/main" id="{85FC5668-6BEC-8684-2E7D-4A8160911F7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O"/>
          </a:p>
        </p:txBody>
      </p:sp>
      <p:sp>
        <p:nvSpPr>
          <p:cNvPr id="4" name="Content Placeholder 3">
            <a:extLst>
              <a:ext uri="{FF2B5EF4-FFF2-40B4-BE49-F238E27FC236}">
                <a16:creationId xmlns:a16="http://schemas.microsoft.com/office/drawing/2014/main" id="{21B5D86D-63F0-08B3-59E3-2B6D11109ED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O"/>
          </a:p>
        </p:txBody>
      </p:sp>
      <p:sp>
        <p:nvSpPr>
          <p:cNvPr id="5" name="Date Placeholder 4">
            <a:extLst>
              <a:ext uri="{FF2B5EF4-FFF2-40B4-BE49-F238E27FC236}">
                <a16:creationId xmlns:a16="http://schemas.microsoft.com/office/drawing/2014/main" id="{92B69741-1E8B-902F-7CF6-54B91E1AC960}"/>
              </a:ext>
            </a:extLst>
          </p:cNvPr>
          <p:cNvSpPr>
            <a:spLocks noGrp="1"/>
          </p:cNvSpPr>
          <p:nvPr>
            <p:ph type="dt" sz="half" idx="10"/>
          </p:nvPr>
        </p:nvSpPr>
        <p:spPr/>
        <p:txBody>
          <a:bodyPr/>
          <a:lstStyle/>
          <a:p>
            <a:fld id="{541895C1-48E7-114A-84D2-11BB117EABBA}" type="datetimeFigureOut">
              <a:rPr lang="en-MO" smtClean="0"/>
              <a:t>07/23/2024</a:t>
            </a:fld>
            <a:endParaRPr lang="en-MO"/>
          </a:p>
        </p:txBody>
      </p:sp>
      <p:sp>
        <p:nvSpPr>
          <p:cNvPr id="6" name="Footer Placeholder 5">
            <a:extLst>
              <a:ext uri="{FF2B5EF4-FFF2-40B4-BE49-F238E27FC236}">
                <a16:creationId xmlns:a16="http://schemas.microsoft.com/office/drawing/2014/main" id="{AE6EB3F5-24BB-9206-58F9-B374BB50C9B4}"/>
              </a:ext>
            </a:extLst>
          </p:cNvPr>
          <p:cNvSpPr>
            <a:spLocks noGrp="1"/>
          </p:cNvSpPr>
          <p:nvPr>
            <p:ph type="ftr" sz="quarter" idx="11"/>
          </p:nvPr>
        </p:nvSpPr>
        <p:spPr/>
        <p:txBody>
          <a:bodyPr/>
          <a:lstStyle/>
          <a:p>
            <a:endParaRPr lang="en-MO"/>
          </a:p>
        </p:txBody>
      </p:sp>
      <p:sp>
        <p:nvSpPr>
          <p:cNvPr id="7" name="Slide Number Placeholder 6">
            <a:extLst>
              <a:ext uri="{FF2B5EF4-FFF2-40B4-BE49-F238E27FC236}">
                <a16:creationId xmlns:a16="http://schemas.microsoft.com/office/drawing/2014/main" id="{2D915AA2-6F6A-EFC8-E7B0-C499760F8A20}"/>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1610962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3F8E6-C855-160F-27D2-04E48BE3146F}"/>
              </a:ext>
            </a:extLst>
          </p:cNvPr>
          <p:cNvSpPr>
            <a:spLocks noGrp="1"/>
          </p:cNvSpPr>
          <p:nvPr>
            <p:ph type="title"/>
          </p:nvPr>
        </p:nvSpPr>
        <p:spPr>
          <a:xfrm>
            <a:off x="839788" y="365125"/>
            <a:ext cx="10515600" cy="1325563"/>
          </a:xfrm>
        </p:spPr>
        <p:txBody>
          <a:bodyPr/>
          <a:lstStyle/>
          <a:p>
            <a:r>
              <a:rPr lang="en-GB" dirty="0"/>
              <a:t>Click to edit Master title style</a:t>
            </a:r>
            <a:endParaRPr lang="en-MO" dirty="0"/>
          </a:p>
        </p:txBody>
      </p:sp>
      <p:sp>
        <p:nvSpPr>
          <p:cNvPr id="3" name="Text Placeholder 2">
            <a:extLst>
              <a:ext uri="{FF2B5EF4-FFF2-40B4-BE49-F238E27FC236}">
                <a16:creationId xmlns:a16="http://schemas.microsoft.com/office/drawing/2014/main" id="{4618066C-1C8C-42D9-9773-CC1926741B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991288A-357A-CC6F-7802-5A3F4BCC632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O"/>
          </a:p>
        </p:txBody>
      </p:sp>
      <p:sp>
        <p:nvSpPr>
          <p:cNvPr id="5" name="Text Placeholder 4">
            <a:extLst>
              <a:ext uri="{FF2B5EF4-FFF2-40B4-BE49-F238E27FC236}">
                <a16:creationId xmlns:a16="http://schemas.microsoft.com/office/drawing/2014/main" id="{FF1356FF-B4B8-7341-C4E8-E7584CB01C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A2F80B8-A58C-5A29-0CB2-9EF7F4A68E5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O"/>
          </a:p>
        </p:txBody>
      </p:sp>
      <p:sp>
        <p:nvSpPr>
          <p:cNvPr id="7" name="Date Placeholder 6">
            <a:extLst>
              <a:ext uri="{FF2B5EF4-FFF2-40B4-BE49-F238E27FC236}">
                <a16:creationId xmlns:a16="http://schemas.microsoft.com/office/drawing/2014/main" id="{CE758A05-3157-07BC-0653-46B43AD128AA}"/>
              </a:ext>
            </a:extLst>
          </p:cNvPr>
          <p:cNvSpPr>
            <a:spLocks noGrp="1"/>
          </p:cNvSpPr>
          <p:nvPr>
            <p:ph type="dt" sz="half" idx="10"/>
          </p:nvPr>
        </p:nvSpPr>
        <p:spPr/>
        <p:txBody>
          <a:bodyPr/>
          <a:lstStyle/>
          <a:p>
            <a:fld id="{541895C1-48E7-114A-84D2-11BB117EABBA}" type="datetimeFigureOut">
              <a:rPr lang="en-MO" smtClean="0"/>
              <a:t>07/23/2024</a:t>
            </a:fld>
            <a:endParaRPr lang="en-MO"/>
          </a:p>
        </p:txBody>
      </p:sp>
      <p:sp>
        <p:nvSpPr>
          <p:cNvPr id="8" name="Footer Placeholder 7">
            <a:extLst>
              <a:ext uri="{FF2B5EF4-FFF2-40B4-BE49-F238E27FC236}">
                <a16:creationId xmlns:a16="http://schemas.microsoft.com/office/drawing/2014/main" id="{370C5AA6-79BB-E669-8C98-EB706811A9D2}"/>
              </a:ext>
            </a:extLst>
          </p:cNvPr>
          <p:cNvSpPr>
            <a:spLocks noGrp="1"/>
          </p:cNvSpPr>
          <p:nvPr>
            <p:ph type="ftr" sz="quarter" idx="11"/>
          </p:nvPr>
        </p:nvSpPr>
        <p:spPr/>
        <p:txBody>
          <a:bodyPr/>
          <a:lstStyle/>
          <a:p>
            <a:endParaRPr lang="en-MO"/>
          </a:p>
        </p:txBody>
      </p:sp>
      <p:sp>
        <p:nvSpPr>
          <p:cNvPr id="9" name="Slide Number Placeholder 8">
            <a:extLst>
              <a:ext uri="{FF2B5EF4-FFF2-40B4-BE49-F238E27FC236}">
                <a16:creationId xmlns:a16="http://schemas.microsoft.com/office/drawing/2014/main" id="{FAB3C52C-1155-668B-9589-BE2664526C3C}"/>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2149224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4BD97-9756-A7F0-9386-759CDE0C41A6}"/>
              </a:ext>
            </a:extLst>
          </p:cNvPr>
          <p:cNvSpPr>
            <a:spLocks noGrp="1"/>
          </p:cNvSpPr>
          <p:nvPr>
            <p:ph type="title"/>
          </p:nvPr>
        </p:nvSpPr>
        <p:spPr/>
        <p:txBody>
          <a:bodyPr/>
          <a:lstStyle/>
          <a:p>
            <a:r>
              <a:rPr lang="en-GB"/>
              <a:t>Click to edit Master title style</a:t>
            </a:r>
            <a:endParaRPr lang="en-MO"/>
          </a:p>
        </p:txBody>
      </p:sp>
      <p:sp>
        <p:nvSpPr>
          <p:cNvPr id="3" name="Date Placeholder 2">
            <a:extLst>
              <a:ext uri="{FF2B5EF4-FFF2-40B4-BE49-F238E27FC236}">
                <a16:creationId xmlns:a16="http://schemas.microsoft.com/office/drawing/2014/main" id="{02844D7B-3C9A-EDA5-2903-B3DEAC69D6A0}"/>
              </a:ext>
            </a:extLst>
          </p:cNvPr>
          <p:cNvSpPr>
            <a:spLocks noGrp="1"/>
          </p:cNvSpPr>
          <p:nvPr>
            <p:ph type="dt" sz="half" idx="10"/>
          </p:nvPr>
        </p:nvSpPr>
        <p:spPr/>
        <p:txBody>
          <a:bodyPr/>
          <a:lstStyle/>
          <a:p>
            <a:fld id="{541895C1-48E7-114A-84D2-11BB117EABBA}" type="datetimeFigureOut">
              <a:rPr lang="en-MO" smtClean="0"/>
              <a:t>07/23/2024</a:t>
            </a:fld>
            <a:endParaRPr lang="en-MO"/>
          </a:p>
        </p:txBody>
      </p:sp>
      <p:sp>
        <p:nvSpPr>
          <p:cNvPr id="4" name="Footer Placeholder 3">
            <a:extLst>
              <a:ext uri="{FF2B5EF4-FFF2-40B4-BE49-F238E27FC236}">
                <a16:creationId xmlns:a16="http://schemas.microsoft.com/office/drawing/2014/main" id="{ED974C6A-CDDB-F691-0B1B-B5D908217190}"/>
              </a:ext>
            </a:extLst>
          </p:cNvPr>
          <p:cNvSpPr>
            <a:spLocks noGrp="1"/>
          </p:cNvSpPr>
          <p:nvPr>
            <p:ph type="ftr" sz="quarter" idx="11"/>
          </p:nvPr>
        </p:nvSpPr>
        <p:spPr/>
        <p:txBody>
          <a:bodyPr/>
          <a:lstStyle/>
          <a:p>
            <a:endParaRPr lang="en-MO"/>
          </a:p>
        </p:txBody>
      </p:sp>
      <p:sp>
        <p:nvSpPr>
          <p:cNvPr id="5" name="Slide Number Placeholder 4">
            <a:extLst>
              <a:ext uri="{FF2B5EF4-FFF2-40B4-BE49-F238E27FC236}">
                <a16:creationId xmlns:a16="http://schemas.microsoft.com/office/drawing/2014/main" id="{2C1B3882-9EB5-1393-09FF-A37900FA883F}"/>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2786314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D5E867-2237-34AF-D5F5-9FE4EA724FBA}"/>
              </a:ext>
            </a:extLst>
          </p:cNvPr>
          <p:cNvSpPr>
            <a:spLocks noGrp="1"/>
          </p:cNvSpPr>
          <p:nvPr>
            <p:ph type="dt" sz="half" idx="10"/>
          </p:nvPr>
        </p:nvSpPr>
        <p:spPr/>
        <p:txBody>
          <a:bodyPr/>
          <a:lstStyle/>
          <a:p>
            <a:fld id="{541895C1-48E7-114A-84D2-11BB117EABBA}" type="datetimeFigureOut">
              <a:rPr lang="en-MO" smtClean="0"/>
              <a:t>07/23/2024</a:t>
            </a:fld>
            <a:endParaRPr lang="en-MO"/>
          </a:p>
        </p:txBody>
      </p:sp>
      <p:sp>
        <p:nvSpPr>
          <p:cNvPr id="3" name="Footer Placeholder 2">
            <a:extLst>
              <a:ext uri="{FF2B5EF4-FFF2-40B4-BE49-F238E27FC236}">
                <a16:creationId xmlns:a16="http://schemas.microsoft.com/office/drawing/2014/main" id="{A4D2112D-0EA5-BF68-885F-BCC091C3B831}"/>
              </a:ext>
            </a:extLst>
          </p:cNvPr>
          <p:cNvSpPr>
            <a:spLocks noGrp="1"/>
          </p:cNvSpPr>
          <p:nvPr>
            <p:ph type="ftr" sz="quarter" idx="11"/>
          </p:nvPr>
        </p:nvSpPr>
        <p:spPr/>
        <p:txBody>
          <a:bodyPr/>
          <a:lstStyle/>
          <a:p>
            <a:endParaRPr lang="en-MO"/>
          </a:p>
        </p:txBody>
      </p:sp>
      <p:sp>
        <p:nvSpPr>
          <p:cNvPr id="4" name="Slide Number Placeholder 3">
            <a:extLst>
              <a:ext uri="{FF2B5EF4-FFF2-40B4-BE49-F238E27FC236}">
                <a16:creationId xmlns:a16="http://schemas.microsoft.com/office/drawing/2014/main" id="{B45A2E7E-E061-3FBD-9F5F-660B3DCF86AA}"/>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1862246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376E3-ECFB-0468-EA24-1D0F44C6016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MO"/>
          </a:p>
        </p:txBody>
      </p:sp>
      <p:sp>
        <p:nvSpPr>
          <p:cNvPr id="3" name="Content Placeholder 2">
            <a:extLst>
              <a:ext uri="{FF2B5EF4-FFF2-40B4-BE49-F238E27FC236}">
                <a16:creationId xmlns:a16="http://schemas.microsoft.com/office/drawing/2014/main" id="{B09708F0-9228-15D8-810D-A5E5A6C3DE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O"/>
          </a:p>
        </p:txBody>
      </p:sp>
      <p:sp>
        <p:nvSpPr>
          <p:cNvPr id="4" name="Text Placeholder 3">
            <a:extLst>
              <a:ext uri="{FF2B5EF4-FFF2-40B4-BE49-F238E27FC236}">
                <a16:creationId xmlns:a16="http://schemas.microsoft.com/office/drawing/2014/main" id="{226905AE-9BCF-6B9C-9F1E-BB68DAFE77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E9F1238-CDF7-F27E-E271-F6B422A8784B}"/>
              </a:ext>
            </a:extLst>
          </p:cNvPr>
          <p:cNvSpPr>
            <a:spLocks noGrp="1"/>
          </p:cNvSpPr>
          <p:nvPr>
            <p:ph type="dt" sz="half" idx="10"/>
          </p:nvPr>
        </p:nvSpPr>
        <p:spPr/>
        <p:txBody>
          <a:bodyPr/>
          <a:lstStyle/>
          <a:p>
            <a:fld id="{541895C1-48E7-114A-84D2-11BB117EABBA}" type="datetimeFigureOut">
              <a:rPr lang="en-MO" smtClean="0"/>
              <a:t>07/23/2024</a:t>
            </a:fld>
            <a:endParaRPr lang="en-MO"/>
          </a:p>
        </p:txBody>
      </p:sp>
      <p:sp>
        <p:nvSpPr>
          <p:cNvPr id="6" name="Footer Placeholder 5">
            <a:extLst>
              <a:ext uri="{FF2B5EF4-FFF2-40B4-BE49-F238E27FC236}">
                <a16:creationId xmlns:a16="http://schemas.microsoft.com/office/drawing/2014/main" id="{08741394-13B7-6836-A552-BCC99D88C9CA}"/>
              </a:ext>
            </a:extLst>
          </p:cNvPr>
          <p:cNvSpPr>
            <a:spLocks noGrp="1"/>
          </p:cNvSpPr>
          <p:nvPr>
            <p:ph type="ftr" sz="quarter" idx="11"/>
          </p:nvPr>
        </p:nvSpPr>
        <p:spPr/>
        <p:txBody>
          <a:bodyPr/>
          <a:lstStyle/>
          <a:p>
            <a:endParaRPr lang="en-MO"/>
          </a:p>
        </p:txBody>
      </p:sp>
      <p:sp>
        <p:nvSpPr>
          <p:cNvPr id="7" name="Slide Number Placeholder 6">
            <a:extLst>
              <a:ext uri="{FF2B5EF4-FFF2-40B4-BE49-F238E27FC236}">
                <a16:creationId xmlns:a16="http://schemas.microsoft.com/office/drawing/2014/main" id="{04A58508-51C0-16D6-A940-56B9E7F84671}"/>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696132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59C4D4-EDBC-AE05-7976-A83C00EE57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MO" dirty="0"/>
          </a:p>
        </p:txBody>
      </p:sp>
      <p:sp>
        <p:nvSpPr>
          <p:cNvPr id="3" name="Text Placeholder 2">
            <a:extLst>
              <a:ext uri="{FF2B5EF4-FFF2-40B4-BE49-F238E27FC236}">
                <a16:creationId xmlns:a16="http://schemas.microsoft.com/office/drawing/2014/main" id="{07BF257E-27F8-5FC0-4F47-742CD923FD3B}"/>
              </a:ext>
            </a:extLst>
          </p:cNvPr>
          <p:cNvSpPr>
            <a:spLocks noGrp="1"/>
          </p:cNvSpPr>
          <p:nvPr>
            <p:ph type="body" idx="1"/>
          </p:nvPr>
        </p:nvSpPr>
        <p:spPr>
          <a:xfrm>
            <a:off x="838200" y="183197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O"/>
          </a:p>
        </p:txBody>
      </p:sp>
      <p:sp>
        <p:nvSpPr>
          <p:cNvPr id="4" name="Date Placeholder 3">
            <a:extLst>
              <a:ext uri="{FF2B5EF4-FFF2-40B4-BE49-F238E27FC236}">
                <a16:creationId xmlns:a16="http://schemas.microsoft.com/office/drawing/2014/main" id="{9111DAE4-C030-6D5E-62A5-C80C3DF743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1895C1-48E7-114A-84D2-11BB117EABBA}" type="datetimeFigureOut">
              <a:rPr lang="en-MO" smtClean="0"/>
              <a:t>07/23/2024</a:t>
            </a:fld>
            <a:endParaRPr lang="en-MO"/>
          </a:p>
        </p:txBody>
      </p:sp>
      <p:sp>
        <p:nvSpPr>
          <p:cNvPr id="5" name="Footer Placeholder 4">
            <a:extLst>
              <a:ext uri="{FF2B5EF4-FFF2-40B4-BE49-F238E27FC236}">
                <a16:creationId xmlns:a16="http://schemas.microsoft.com/office/drawing/2014/main" id="{00BB96C1-F133-353D-3590-6FE5F43ED6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O"/>
          </a:p>
        </p:txBody>
      </p:sp>
      <p:sp>
        <p:nvSpPr>
          <p:cNvPr id="6" name="Slide Number Placeholder 5">
            <a:extLst>
              <a:ext uri="{FF2B5EF4-FFF2-40B4-BE49-F238E27FC236}">
                <a16:creationId xmlns:a16="http://schemas.microsoft.com/office/drawing/2014/main" id="{C7CE229A-974E-D823-FB50-0BF76CAC5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9CDFA4-306A-354B-80E9-F185F6C1AF4A}" type="slidenum">
              <a:rPr lang="en-MO" smtClean="0"/>
              <a:t>‹#›</a:t>
            </a:fld>
            <a:endParaRPr lang="en-MO"/>
          </a:p>
        </p:txBody>
      </p:sp>
    </p:spTree>
    <p:extLst>
      <p:ext uri="{BB962C8B-B14F-4D97-AF65-F5344CB8AC3E}">
        <p14:creationId xmlns:p14="http://schemas.microsoft.com/office/powerpoint/2010/main" val="861299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2" r:id="rId14"/>
  </p:sldLayoutIdLst>
  <p:txStyles>
    <p:titleStyle>
      <a:lvl1pPr marL="0" marR="0" indent="0" algn="l" defTabSz="914400" rtl="0" eaLnBrk="1" latinLnBrk="0" hangingPunct="1">
        <a:lnSpc>
          <a:spcPts val="3200"/>
        </a:lnSpc>
        <a:spcBef>
          <a:spcPts val="0"/>
        </a:spcBef>
        <a:spcAft>
          <a:spcPts val="0"/>
        </a:spcAft>
        <a:buClrTx/>
        <a:buSzTx/>
        <a:buFontTx/>
        <a:buNone/>
        <a:tabLst/>
        <a:defRPr lang="en-MO" sz="3600" b="1" i="0" u="none" strike="noStrike" kern="1200" cap="none" spc="0" baseline="0" dirty="0">
          <a:solidFill>
            <a:srgbClr val="2968F5"/>
          </a:solidFill>
          <a:uFillTx/>
          <a:latin typeface="Arial" panose="020B0604020202020204" pitchFamily="34" charset="0"/>
          <a:ea typeface="微軟正黑體" panose="020B0604030504040204" pitchFamily="34" charset="-120"/>
          <a:cs typeface="Arial" panose="020B0604020202020204" pitchFamily="34" charset="0"/>
          <a:sym typeface="Franklin Gothic Book"/>
        </a:defRPr>
      </a:lvl1pPr>
    </p:titleStyle>
    <p:bodyStyle>
      <a:lvl1pPr marL="228600" indent="-228600" algn="l" defTabSz="914400" rtl="0" eaLnBrk="1" latinLnBrk="0" hangingPunct="1">
        <a:lnSpc>
          <a:spcPct val="90000"/>
        </a:lnSpc>
        <a:spcBef>
          <a:spcPts val="1000"/>
        </a:spcBef>
        <a:buClr>
          <a:srgbClr val="00B0F0"/>
        </a:buClr>
        <a:buFont typeface="Franklin Gothic Medium" panose="020B0603020102020204" pitchFamily="34" charset="0"/>
        <a:buChar char="+"/>
        <a:defRPr sz="2400" kern="1200">
          <a:solidFill>
            <a:schemeClr val="tx1"/>
          </a:solidFill>
          <a:latin typeface="Franklin Gothic Medium" panose="020B0603020102020204" pitchFamily="34" charset="0"/>
          <a:ea typeface="+mn-ea"/>
          <a:cs typeface="+mn-cs"/>
        </a:defRPr>
      </a:lvl1pPr>
      <a:lvl2pPr marL="685800" indent="-228600" algn="l" defTabSz="914400" rtl="0" eaLnBrk="1" latinLnBrk="0" hangingPunct="1">
        <a:lnSpc>
          <a:spcPct val="90000"/>
        </a:lnSpc>
        <a:spcBef>
          <a:spcPts val="500"/>
        </a:spcBef>
        <a:buClr>
          <a:srgbClr val="00B0F0"/>
        </a:buClr>
        <a:buFont typeface="Franklin Gothic Medium" panose="020B0603020102020204" pitchFamily="34" charset="0"/>
        <a:buChar char="+"/>
        <a:defRPr sz="2000" kern="1200">
          <a:solidFill>
            <a:schemeClr val="tx1"/>
          </a:solidFill>
          <a:latin typeface="Franklin Gothic Medium" panose="020B0603020102020204" pitchFamily="34" charset="0"/>
          <a:ea typeface="+mn-ea"/>
          <a:cs typeface="+mn-cs"/>
        </a:defRPr>
      </a:lvl2pPr>
      <a:lvl3pPr marL="1143000" indent="-228600" algn="l" defTabSz="914400" rtl="0" eaLnBrk="1" latinLnBrk="0" hangingPunct="1">
        <a:lnSpc>
          <a:spcPct val="90000"/>
        </a:lnSpc>
        <a:spcBef>
          <a:spcPts val="500"/>
        </a:spcBef>
        <a:buClr>
          <a:srgbClr val="00B0F0"/>
        </a:buClr>
        <a:buFont typeface="Franklin Gothic Medium" panose="020B0603020102020204" pitchFamily="34" charset="0"/>
        <a:buChar char="+"/>
        <a:defRPr sz="1800" kern="1200">
          <a:solidFill>
            <a:schemeClr val="tx1"/>
          </a:solidFill>
          <a:latin typeface="Franklin Gothic Medium" panose="020B0603020102020204" pitchFamily="34" charset="0"/>
          <a:ea typeface="+mn-ea"/>
          <a:cs typeface="+mn-cs"/>
        </a:defRPr>
      </a:lvl3pPr>
      <a:lvl4pPr marL="1600200" indent="-228600" algn="l" defTabSz="914400" rtl="0" eaLnBrk="1" latinLnBrk="0" hangingPunct="1">
        <a:lnSpc>
          <a:spcPct val="90000"/>
        </a:lnSpc>
        <a:spcBef>
          <a:spcPts val="500"/>
        </a:spcBef>
        <a:buClr>
          <a:srgbClr val="00B0F0"/>
        </a:buClr>
        <a:buFont typeface="Franklin Gothic Medium" panose="020B0603020102020204" pitchFamily="34" charset="0"/>
        <a:buChar char="+"/>
        <a:defRPr sz="1600" kern="1200">
          <a:solidFill>
            <a:schemeClr val="tx1"/>
          </a:solidFill>
          <a:latin typeface="Franklin Gothic Medium" panose="020B0603020102020204" pitchFamily="34" charset="0"/>
          <a:ea typeface="+mn-ea"/>
          <a:cs typeface="+mn-cs"/>
        </a:defRPr>
      </a:lvl4pPr>
      <a:lvl5pPr marL="2057400" indent="-228600" algn="l" defTabSz="914400" rtl="0" eaLnBrk="1" latinLnBrk="0" hangingPunct="1">
        <a:lnSpc>
          <a:spcPct val="90000"/>
        </a:lnSpc>
        <a:spcBef>
          <a:spcPts val="500"/>
        </a:spcBef>
        <a:buClr>
          <a:srgbClr val="00B0F0"/>
        </a:buClr>
        <a:buFont typeface="Franklin Gothic Medium" panose="020B0603020102020204" pitchFamily="34" charset="0"/>
        <a:buChar char="+"/>
        <a:defRPr sz="1600" kern="1200">
          <a:solidFill>
            <a:schemeClr val="tx1"/>
          </a:solidFill>
          <a:latin typeface="Franklin Gothic Medium" panose="020B06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4.jfif"/><Relationship Id="rId2" Type="http://schemas.openxmlformats.org/officeDocument/2006/relationships/image" Target="../media/image13.jfi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5.jfi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jfif"/><Relationship Id="rId2" Type="http://schemas.openxmlformats.org/officeDocument/2006/relationships/image" Target="../media/image16.jfi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8.jfi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jfif"/><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jfif"/><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jfi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jfif"/><Relationship Id="rId2" Type="http://schemas.openxmlformats.org/officeDocument/2006/relationships/image" Target="../media/image11.jfi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7A85F6-36EF-77B3-1AAE-48BCC294A435}"/>
              </a:ext>
            </a:extLst>
          </p:cNvPr>
          <p:cNvSpPr>
            <a:spLocks noGrp="1"/>
          </p:cNvSpPr>
          <p:nvPr>
            <p:ph type="title"/>
          </p:nvPr>
        </p:nvSpPr>
        <p:spPr>
          <a:xfrm>
            <a:off x="740292" y="2282221"/>
            <a:ext cx="8164754" cy="895546"/>
          </a:xfrm>
        </p:spPr>
        <p:txBody>
          <a:bodyPr anchor="t" anchorCtr="0">
            <a:normAutofit fontScale="9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400" dirty="0"/>
              <a:t>Farm Monitor User Manual</a:t>
            </a:r>
          </a:p>
        </p:txBody>
      </p:sp>
      <p:sp>
        <p:nvSpPr>
          <p:cNvPr id="6" name="Subtitle 2">
            <a:extLst>
              <a:ext uri="{FF2B5EF4-FFF2-40B4-BE49-F238E27FC236}">
                <a16:creationId xmlns:a16="http://schemas.microsoft.com/office/drawing/2014/main" id="{A1F62270-5E77-E223-998A-8C7B6817588A}"/>
              </a:ext>
            </a:extLst>
          </p:cNvPr>
          <p:cNvSpPr txBox="1">
            <a:spLocks/>
          </p:cNvSpPr>
          <p:nvPr/>
        </p:nvSpPr>
        <p:spPr>
          <a:xfrm>
            <a:off x="797597" y="5022257"/>
            <a:ext cx="1964072" cy="36623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vert="horz" lIns="91440" tIns="45720" rIns="91440" bIns="45720" rtlCol="0" anchor="t">
            <a:noAutofit/>
          </a:bodyPr>
          <a:lstStyle>
            <a:lvl1pPr marL="0" marR="0" indent="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1pPr>
            <a:lvl2pPr marL="0" marR="0" indent="45720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2pPr>
            <a:lvl3pPr marL="0" marR="0" indent="91440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3pPr>
            <a:lvl4pPr marL="0" marR="0" indent="137160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4pPr>
            <a:lvl5pPr marL="0" marR="0" indent="182880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5pPr>
            <a:lvl6pPr marL="2463800" marR="0" indent="-177800" algn="l" defTabSz="914400" rtl="0" latinLnBrk="0">
              <a:lnSpc>
                <a:spcPct val="90000"/>
              </a:lnSpc>
              <a:spcBef>
                <a:spcPts val="1000"/>
              </a:spcBef>
              <a:spcAft>
                <a:spcPts val="0"/>
              </a:spcAft>
              <a:buClrTx/>
              <a:buSzPct val="100000"/>
              <a:buFont typeface="Arial"/>
              <a:buChar char="•"/>
              <a:tabLst/>
              <a:defRPr sz="1400" b="0" i="0" u="none" strike="noStrike" cap="none" spc="0" baseline="0">
                <a:solidFill>
                  <a:srgbClr val="000000"/>
                </a:solidFill>
                <a:uFillTx/>
                <a:latin typeface="Franklin Gothic Book"/>
                <a:ea typeface="Franklin Gothic Book"/>
                <a:cs typeface="Franklin Gothic Book"/>
                <a:sym typeface="Franklin Gothic Book"/>
              </a:defRPr>
            </a:lvl6pPr>
            <a:lvl7pPr marL="2921000" marR="0" indent="-177800" algn="l" defTabSz="914400" rtl="0" latinLnBrk="0">
              <a:lnSpc>
                <a:spcPct val="90000"/>
              </a:lnSpc>
              <a:spcBef>
                <a:spcPts val="1000"/>
              </a:spcBef>
              <a:spcAft>
                <a:spcPts val="0"/>
              </a:spcAft>
              <a:buClrTx/>
              <a:buSzPct val="100000"/>
              <a:buFont typeface="Arial"/>
              <a:buChar char="•"/>
              <a:tabLst/>
              <a:defRPr sz="1400" b="0" i="0" u="none" strike="noStrike" cap="none" spc="0" baseline="0">
                <a:solidFill>
                  <a:srgbClr val="000000"/>
                </a:solidFill>
                <a:uFillTx/>
                <a:latin typeface="Franklin Gothic Book"/>
                <a:ea typeface="Franklin Gothic Book"/>
                <a:cs typeface="Franklin Gothic Book"/>
                <a:sym typeface="Franklin Gothic Book"/>
              </a:defRPr>
            </a:lvl7pPr>
            <a:lvl8pPr marL="3378200" marR="0" indent="-177800" algn="l" defTabSz="914400" rtl="0" latinLnBrk="0">
              <a:lnSpc>
                <a:spcPct val="90000"/>
              </a:lnSpc>
              <a:spcBef>
                <a:spcPts val="1000"/>
              </a:spcBef>
              <a:spcAft>
                <a:spcPts val="0"/>
              </a:spcAft>
              <a:buClrTx/>
              <a:buSzPct val="100000"/>
              <a:buFont typeface="Arial"/>
              <a:buChar char="•"/>
              <a:tabLst/>
              <a:defRPr sz="1400" b="0" i="0" u="none" strike="noStrike" cap="none" spc="0" baseline="0">
                <a:solidFill>
                  <a:srgbClr val="000000"/>
                </a:solidFill>
                <a:uFillTx/>
                <a:latin typeface="Franklin Gothic Book"/>
                <a:ea typeface="Franklin Gothic Book"/>
                <a:cs typeface="Franklin Gothic Book"/>
                <a:sym typeface="Franklin Gothic Book"/>
              </a:defRPr>
            </a:lvl8pPr>
            <a:lvl9pPr marL="3835400" marR="0" indent="-177800" algn="l" defTabSz="914400" rtl="0" latinLnBrk="0">
              <a:lnSpc>
                <a:spcPct val="90000"/>
              </a:lnSpc>
              <a:spcBef>
                <a:spcPts val="1000"/>
              </a:spcBef>
              <a:spcAft>
                <a:spcPts val="0"/>
              </a:spcAft>
              <a:buClrTx/>
              <a:buSzPct val="100000"/>
              <a:buFont typeface="Arial"/>
              <a:buChar char="•"/>
              <a:tabLst/>
              <a:defRPr sz="1400" b="0" i="0" u="none" strike="noStrike" cap="none" spc="0" baseline="0">
                <a:solidFill>
                  <a:srgbClr val="000000"/>
                </a:solidFill>
                <a:uFillTx/>
                <a:latin typeface="Franklin Gothic Book"/>
                <a:ea typeface="Franklin Gothic Book"/>
                <a:cs typeface="Franklin Gothic Book"/>
                <a:sym typeface="Franklin Gothic Book"/>
              </a:defRPr>
            </a:lvl9pPr>
          </a:lstStyle>
          <a:p>
            <a:r>
              <a:rPr lang="en-HK" sz="1400" kern="0" dirty="0">
                <a:latin typeface="Franklin Gothic Medium" panose="020B0603020102020204" pitchFamily="34" charset="0"/>
                <a:cs typeface="Arial"/>
              </a:rPr>
              <a:t>Implemented by ELEVATE Ltd.</a:t>
            </a:r>
            <a:endParaRPr lang="en-US" sz="1400" kern="0" dirty="0">
              <a:latin typeface="Franklin Gothic Medium" panose="020B0603020102020204" pitchFamily="34" charset="0"/>
            </a:endParaRPr>
          </a:p>
        </p:txBody>
      </p:sp>
      <p:sp>
        <p:nvSpPr>
          <p:cNvPr id="7" name="TextBox 6">
            <a:extLst>
              <a:ext uri="{FF2B5EF4-FFF2-40B4-BE49-F238E27FC236}">
                <a16:creationId xmlns:a16="http://schemas.microsoft.com/office/drawing/2014/main" id="{81DB09FB-5576-6ED0-FDDE-F8386BDD5708}"/>
              </a:ext>
            </a:extLst>
          </p:cNvPr>
          <p:cNvSpPr txBox="1"/>
          <p:nvPr/>
        </p:nvSpPr>
        <p:spPr>
          <a:xfrm>
            <a:off x="2900116" y="5542818"/>
            <a:ext cx="600492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Franklin Gothic Medium" panose="020B0603020102020204" pitchFamily="34" charset="0"/>
                <a:cs typeface="Arial"/>
              </a:rPr>
              <a:t>Funded by the Bureau of International Labor Affairs,</a:t>
            </a:r>
            <a:br>
              <a:rPr lang="en-US" sz="1400" dirty="0">
                <a:latin typeface="Franklin Gothic Medium" panose="020B0603020102020204" pitchFamily="34" charset="0"/>
                <a:cs typeface="Arial"/>
              </a:rPr>
            </a:br>
            <a:r>
              <a:rPr lang="en-US" sz="1400" dirty="0">
                <a:latin typeface="Franklin Gothic Medium" panose="020B0603020102020204" pitchFamily="34" charset="0"/>
                <a:cs typeface="Arial"/>
              </a:rPr>
              <a:t>USDOL </a:t>
            </a:r>
            <a:r>
              <a:rPr lang="en-US" sz="1400" cap="all" dirty="0">
                <a:latin typeface="Franklin Gothic Medium" panose="020B0603020102020204" pitchFamily="34" charset="0"/>
                <a:ea typeface="+mn-lt"/>
                <a:cs typeface="+mn-lt"/>
              </a:rPr>
              <a:t>IL358082075K</a:t>
            </a:r>
            <a:endParaRPr lang="en-US" sz="1400" dirty="0">
              <a:latin typeface="Franklin Gothic Medium" panose="020B0603020102020204" pitchFamily="34" charset="0"/>
              <a:ea typeface="+mn-lt"/>
              <a:cs typeface="+mn-lt"/>
            </a:endParaRPr>
          </a:p>
        </p:txBody>
      </p:sp>
      <p:pic>
        <p:nvPicPr>
          <p:cNvPr id="8" name="Picture 7" descr="Logo&#10;&#10;Description automatically generated">
            <a:extLst>
              <a:ext uri="{FF2B5EF4-FFF2-40B4-BE49-F238E27FC236}">
                <a16:creationId xmlns:a16="http://schemas.microsoft.com/office/drawing/2014/main" id="{994545E1-8B1F-FAFA-AE0B-59D677DD72C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4961" t="15642" r="16626" b="17660"/>
          <a:stretch/>
        </p:blipFill>
        <p:spPr>
          <a:xfrm>
            <a:off x="960608" y="5590717"/>
            <a:ext cx="906355" cy="941135"/>
          </a:xfrm>
          <a:prstGeom prst="rect">
            <a:avLst/>
          </a:prstGeom>
        </p:spPr>
      </p:pic>
      <p:cxnSp>
        <p:nvCxnSpPr>
          <p:cNvPr id="9" name="Straight Connector 8">
            <a:extLst>
              <a:ext uri="{FF2B5EF4-FFF2-40B4-BE49-F238E27FC236}">
                <a16:creationId xmlns:a16="http://schemas.microsoft.com/office/drawing/2014/main" id="{74D2A9A5-FB3C-3337-8349-B4E2FBBEB23F}"/>
              </a:ext>
            </a:extLst>
          </p:cNvPr>
          <p:cNvCxnSpPr>
            <a:cxnSpLocks/>
          </p:cNvCxnSpPr>
          <p:nvPr/>
        </p:nvCxnSpPr>
        <p:spPr>
          <a:xfrm>
            <a:off x="2492261" y="5111397"/>
            <a:ext cx="0" cy="1538785"/>
          </a:xfrm>
          <a:prstGeom prst="line">
            <a:avLst/>
          </a:prstGeom>
          <a:noFill/>
          <a:ln w="19050" cap="flat">
            <a:solidFill>
              <a:schemeClr val="bg1">
                <a:lumMod val="75000"/>
              </a:schemeClr>
            </a:solidFill>
            <a:prstDash val="solid"/>
            <a:miter lim="800000"/>
          </a:ln>
          <a:effectLst/>
          <a:sp3d/>
        </p:spPr>
        <p:style>
          <a:lnRef idx="0">
            <a:scrgbClr r="0" g="0" b="0"/>
          </a:lnRef>
          <a:fillRef idx="0">
            <a:scrgbClr r="0" g="0" b="0"/>
          </a:fillRef>
          <a:effectRef idx="0">
            <a:scrgbClr r="0" g="0" b="0"/>
          </a:effectRef>
          <a:fontRef idx="none"/>
        </p:style>
      </p:cxnSp>
      <p:sp>
        <p:nvSpPr>
          <p:cNvPr id="10" name="Title 3">
            <a:extLst>
              <a:ext uri="{FF2B5EF4-FFF2-40B4-BE49-F238E27FC236}">
                <a16:creationId xmlns:a16="http://schemas.microsoft.com/office/drawing/2014/main" id="{82FF1F59-84BA-7E60-177C-8AEB225B2917}"/>
              </a:ext>
            </a:extLst>
          </p:cNvPr>
          <p:cNvSpPr txBox="1">
            <a:spLocks/>
          </p:cNvSpPr>
          <p:nvPr/>
        </p:nvSpPr>
        <p:spPr>
          <a:xfrm>
            <a:off x="740292" y="3173248"/>
            <a:ext cx="3795495" cy="553998"/>
          </a:xfrm>
          <a:prstGeom prst="rect">
            <a:avLst/>
          </a:prstGeom>
          <a:ln w="12700">
            <a:miter lim="400000"/>
          </a:ln>
        </p:spPr>
        <p:txBody>
          <a:bodyPr vert="horz" wrap="square" lIns="45719" tIns="45720" rIns="45719" bIns="45720" rtlCol="0" anchor="t" anchorCtr="0">
            <a:spAutoFit/>
          </a:bodyPr>
          <a:lstStyle>
            <a:lvl1pPr algn="l" defTabSz="914400" rtl="0" eaLnBrk="1" latinLnBrk="0" hangingPunct="1">
              <a:lnSpc>
                <a:spcPct val="90000"/>
              </a:lnSpc>
              <a:spcBef>
                <a:spcPct val="0"/>
              </a:spcBef>
              <a:buNone/>
              <a:defRPr lang="en-US" sz="4800" b="1" i="0" u="none" strike="noStrike" kern="1200" cap="none" spc="0" baseline="0" dirty="0">
                <a:solidFill>
                  <a:srgbClr val="2968F5"/>
                </a:solidFill>
                <a:uFillTx/>
                <a:latin typeface="Arial" panose="020B0604020202020204" pitchFamily="34" charset="0"/>
                <a:ea typeface="微軟正黑體" panose="020B0604030504040204" pitchFamily="34" charset="-120"/>
                <a:cs typeface="Arial" panose="020B0604020202020204" pitchFamily="34" charset="0"/>
                <a:sym typeface="Franklin Gothic Book"/>
              </a:defRPr>
            </a:lvl1pPr>
          </a:lstStyle>
          <a:p>
            <a:pPr>
              <a:lnSpc>
                <a:spcPct val="100000"/>
              </a:lnSpc>
              <a:spcBef>
                <a:spcPts val="0"/>
              </a:spcBef>
              <a:defRPr/>
            </a:pPr>
            <a:r>
              <a:rPr lang="en-US" sz="3000" b="0" kern="0" cap="all" dirty="0">
                <a:solidFill>
                  <a:srgbClr val="000000">
                    <a:lumMod val="75000"/>
                    <a:lumOff val="25000"/>
                  </a:srgbClr>
                </a:solidFill>
                <a:latin typeface="Franklin Gothic Book"/>
                <a:ea typeface="Times New Roman" panose="02020603050405020304" pitchFamily="18" charset="0"/>
                <a:cs typeface="Times New Roman"/>
              </a:rPr>
              <a:t>JULY 2024</a:t>
            </a:r>
            <a:endParaRPr lang="en-US" dirty="0"/>
          </a:p>
        </p:txBody>
      </p:sp>
      <p:sp>
        <p:nvSpPr>
          <p:cNvPr id="3" name="TextBox 2">
            <a:extLst>
              <a:ext uri="{FF2B5EF4-FFF2-40B4-BE49-F238E27FC236}">
                <a16:creationId xmlns:a16="http://schemas.microsoft.com/office/drawing/2014/main" id="{245C8FD8-DD5F-5622-1749-580428D39189}"/>
              </a:ext>
            </a:extLst>
          </p:cNvPr>
          <p:cNvSpPr txBox="1"/>
          <p:nvPr/>
        </p:nvSpPr>
        <p:spPr>
          <a:xfrm>
            <a:off x="1030310" y="70833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64061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A08F5-B670-3BD6-C197-4D3E53C7149E}"/>
              </a:ext>
            </a:extLst>
          </p:cNvPr>
          <p:cNvSpPr>
            <a:spLocks noGrp="1"/>
          </p:cNvSpPr>
          <p:nvPr>
            <p:ph type="title"/>
          </p:nvPr>
        </p:nvSpPr>
        <p:spPr/>
        <p:txBody>
          <a:bodyPr/>
          <a:lstStyle/>
          <a:p>
            <a:r>
              <a:rPr lang="en-US" dirty="0"/>
              <a:t>Respond to Request</a:t>
            </a:r>
          </a:p>
        </p:txBody>
      </p:sp>
      <p:sp>
        <p:nvSpPr>
          <p:cNvPr id="4" name="Content Placeholder 3">
            <a:extLst>
              <a:ext uri="{FF2B5EF4-FFF2-40B4-BE49-F238E27FC236}">
                <a16:creationId xmlns:a16="http://schemas.microsoft.com/office/drawing/2014/main" id="{FD6847E2-5FD1-19C4-DFAE-733B455C6CCE}"/>
              </a:ext>
            </a:extLst>
          </p:cNvPr>
          <p:cNvSpPr>
            <a:spLocks noGrp="1"/>
          </p:cNvSpPr>
          <p:nvPr>
            <p:ph idx="1"/>
          </p:nvPr>
        </p:nvSpPr>
        <p:spPr>
          <a:xfrm>
            <a:off x="6096000" y="1831975"/>
            <a:ext cx="5724525" cy="4850559"/>
          </a:xfrm>
        </p:spPr>
        <p:txBody>
          <a:bodyPr/>
          <a:lstStyle/>
          <a:p>
            <a:r>
              <a:rPr lang="en-US" dirty="0"/>
              <a:t>Provide response to assigned incident</a:t>
            </a:r>
          </a:p>
          <a:p>
            <a:pPr lvl="1"/>
            <a:r>
              <a:rPr lang="en-US" sz="2400" dirty="0"/>
              <a:t>Date / time of response</a:t>
            </a:r>
          </a:p>
          <a:p>
            <a:pPr lvl="1"/>
            <a:r>
              <a:rPr lang="en-US" sz="2400" dirty="0"/>
              <a:t>Report priority</a:t>
            </a:r>
          </a:p>
          <a:p>
            <a:pPr lvl="1"/>
            <a:r>
              <a:rPr lang="en-US" sz="2400" dirty="0"/>
              <a:t>Forced/Child labor indicators</a:t>
            </a:r>
          </a:p>
          <a:p>
            <a:pPr lvl="1"/>
            <a:r>
              <a:rPr lang="en-US" sz="2400" dirty="0"/>
              <a:t>Severity of response</a:t>
            </a:r>
          </a:p>
          <a:p>
            <a:pPr lvl="1"/>
            <a:r>
              <a:rPr lang="en-US" sz="2400" dirty="0"/>
              <a:t>Notes – record your observation</a:t>
            </a:r>
          </a:p>
          <a:p>
            <a:pPr marL="457200" lvl="1" indent="0">
              <a:buNone/>
            </a:pPr>
            <a:endParaRPr lang="en-US" sz="2400" dirty="0"/>
          </a:p>
          <a:p>
            <a:pPr marL="228600" lvl="1">
              <a:spcBef>
                <a:spcPts val="1000"/>
              </a:spcBef>
              <a:buFont typeface="Franklin Gothic Medium" panose="020B0603020102020204" pitchFamily="34" charset="0"/>
              <a:buChar char="+"/>
            </a:pPr>
            <a:r>
              <a:rPr lang="en-US" sz="2400" dirty="0"/>
              <a:t>Optional: Report Number</a:t>
            </a:r>
          </a:p>
          <a:p>
            <a:pPr marL="228600" lvl="1">
              <a:spcBef>
                <a:spcPts val="1000"/>
              </a:spcBef>
              <a:buFont typeface="Franklin Gothic Medium" panose="020B0603020102020204" pitchFamily="34" charset="0"/>
              <a:buChar char="+"/>
            </a:pPr>
            <a:r>
              <a:rPr lang="en-US" sz="2400" dirty="0"/>
              <a:t>Optional: Attachment can be uploaded from device or you can take a photo using the camera app</a:t>
            </a:r>
          </a:p>
          <a:p>
            <a:endParaRPr lang="en-US" dirty="0"/>
          </a:p>
        </p:txBody>
      </p:sp>
      <p:pic>
        <p:nvPicPr>
          <p:cNvPr id="15" name="Picture 14" descr="A screenshot of a phone&#10;&#10;Description automatically generated">
            <a:extLst>
              <a:ext uri="{FF2B5EF4-FFF2-40B4-BE49-F238E27FC236}">
                <a16:creationId xmlns:a16="http://schemas.microsoft.com/office/drawing/2014/main" id="{D62C0629-CCEA-3728-BE92-0E668626832A}"/>
              </a:ext>
            </a:extLst>
          </p:cNvPr>
          <p:cNvPicPr>
            <a:picLocks noChangeAspect="1"/>
          </p:cNvPicPr>
          <p:nvPr/>
        </p:nvPicPr>
        <p:blipFill>
          <a:blip r:embed="rId2"/>
          <a:stretch>
            <a:fillRect/>
          </a:stretch>
        </p:blipFill>
        <p:spPr>
          <a:xfrm>
            <a:off x="141633" y="296693"/>
            <a:ext cx="2494563" cy="6264613"/>
          </a:xfrm>
          <a:prstGeom prst="rect">
            <a:avLst/>
          </a:prstGeom>
        </p:spPr>
      </p:pic>
      <p:pic>
        <p:nvPicPr>
          <p:cNvPr id="17" name="Picture 16" descr="A screenshot of a phone&#10;&#10;Description automatically generated">
            <a:extLst>
              <a:ext uri="{FF2B5EF4-FFF2-40B4-BE49-F238E27FC236}">
                <a16:creationId xmlns:a16="http://schemas.microsoft.com/office/drawing/2014/main" id="{AE896918-4C2D-0D0F-5A30-CA964BEBEC7B}"/>
              </a:ext>
            </a:extLst>
          </p:cNvPr>
          <p:cNvPicPr>
            <a:picLocks noChangeAspect="1"/>
          </p:cNvPicPr>
          <p:nvPr/>
        </p:nvPicPr>
        <p:blipFill>
          <a:blip r:embed="rId3"/>
          <a:stretch>
            <a:fillRect/>
          </a:stretch>
        </p:blipFill>
        <p:spPr>
          <a:xfrm>
            <a:off x="2747610" y="296693"/>
            <a:ext cx="2699880" cy="6264613"/>
          </a:xfrm>
          <a:prstGeom prst="rect">
            <a:avLst/>
          </a:prstGeom>
        </p:spPr>
      </p:pic>
    </p:spTree>
    <p:extLst>
      <p:ext uri="{BB962C8B-B14F-4D97-AF65-F5344CB8AC3E}">
        <p14:creationId xmlns:p14="http://schemas.microsoft.com/office/powerpoint/2010/main" val="2184675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DCD9A-2075-3AEF-9A45-839C2FA0A00C}"/>
              </a:ext>
            </a:extLst>
          </p:cNvPr>
          <p:cNvSpPr>
            <a:spLocks noGrp="1"/>
          </p:cNvSpPr>
          <p:nvPr>
            <p:ph type="title"/>
          </p:nvPr>
        </p:nvSpPr>
        <p:spPr/>
        <p:txBody>
          <a:bodyPr/>
          <a:lstStyle/>
          <a:p>
            <a:r>
              <a:rPr lang="en-US" dirty="0"/>
              <a:t>Community Risk Scan</a:t>
            </a:r>
          </a:p>
        </p:txBody>
      </p:sp>
      <p:sp>
        <p:nvSpPr>
          <p:cNvPr id="4" name="Content Placeholder 3">
            <a:extLst>
              <a:ext uri="{FF2B5EF4-FFF2-40B4-BE49-F238E27FC236}">
                <a16:creationId xmlns:a16="http://schemas.microsoft.com/office/drawing/2014/main" id="{66D7D5B8-D283-8EEB-C687-1ACA318652D5}"/>
              </a:ext>
            </a:extLst>
          </p:cNvPr>
          <p:cNvSpPr>
            <a:spLocks noGrp="1"/>
          </p:cNvSpPr>
          <p:nvPr>
            <p:ph sz="half" idx="4294967295"/>
          </p:nvPr>
        </p:nvSpPr>
        <p:spPr>
          <a:xfrm>
            <a:off x="6096001" y="1650296"/>
            <a:ext cx="5334000" cy="4779962"/>
          </a:xfrm>
        </p:spPr>
        <p:txBody>
          <a:bodyPr>
            <a:normAutofit/>
          </a:bodyPr>
          <a:lstStyle/>
          <a:p>
            <a:r>
              <a:rPr lang="en-US" dirty="0"/>
              <a:t>Proactively submits incident reports</a:t>
            </a:r>
          </a:p>
          <a:p>
            <a:pPr lvl="1">
              <a:buFont typeface="Wingdings" panose="05000000000000000000" pitchFamily="2" charset="2"/>
              <a:buChar char="§"/>
            </a:pPr>
            <a:r>
              <a:rPr lang="en-US" dirty="0"/>
              <a:t>Facility</a:t>
            </a:r>
          </a:p>
          <a:p>
            <a:pPr lvl="1">
              <a:buFont typeface="Wingdings" panose="05000000000000000000" pitchFamily="2" charset="2"/>
              <a:buChar char="§"/>
            </a:pPr>
            <a:r>
              <a:rPr lang="en-US" dirty="0"/>
              <a:t>Location – Facility address, or current GPS location</a:t>
            </a:r>
          </a:p>
          <a:p>
            <a:pPr lvl="1">
              <a:buFont typeface="Wingdings" panose="05000000000000000000" pitchFamily="2" charset="2"/>
              <a:buChar char="§"/>
            </a:pPr>
            <a:r>
              <a:rPr lang="en-US" dirty="0"/>
              <a:t>Date / time of submission</a:t>
            </a:r>
          </a:p>
          <a:p>
            <a:pPr lvl="1">
              <a:buFont typeface="Wingdings" panose="05000000000000000000" pitchFamily="2" charset="2"/>
              <a:buChar char="§"/>
            </a:pPr>
            <a:r>
              <a:rPr lang="en-US" dirty="0"/>
              <a:t>Report priority</a:t>
            </a:r>
          </a:p>
          <a:p>
            <a:pPr lvl="1">
              <a:buFont typeface="Wingdings" panose="05000000000000000000" pitchFamily="2" charset="2"/>
              <a:buChar char="§"/>
            </a:pPr>
            <a:r>
              <a:rPr lang="en-US" dirty="0"/>
              <a:t>Forced/Child labor indicators</a:t>
            </a:r>
          </a:p>
          <a:p>
            <a:pPr lvl="1">
              <a:buFont typeface="Wingdings" panose="05000000000000000000" pitchFamily="2" charset="2"/>
              <a:buChar char="§"/>
            </a:pPr>
            <a:r>
              <a:rPr lang="en-US" dirty="0"/>
              <a:t>Severity of response</a:t>
            </a:r>
          </a:p>
          <a:p>
            <a:pPr lvl="1">
              <a:buFont typeface="Wingdings" panose="05000000000000000000" pitchFamily="2" charset="2"/>
              <a:buChar char="§"/>
            </a:pPr>
            <a:r>
              <a:rPr lang="en-US" dirty="0"/>
              <a:t>Notes – record your observation</a:t>
            </a:r>
          </a:p>
          <a:p>
            <a:pPr lvl="1">
              <a:buFont typeface="Wingdings" panose="05000000000000000000" pitchFamily="2" charset="2"/>
              <a:buChar char="§"/>
            </a:pPr>
            <a:endParaRPr lang="en-US" dirty="0"/>
          </a:p>
          <a:p>
            <a:pPr marL="228600" lvl="1">
              <a:spcBef>
                <a:spcPts val="1000"/>
              </a:spcBef>
              <a:buFont typeface="Franklin Gothic Medium" panose="020B0603020102020204" pitchFamily="34" charset="0"/>
              <a:buChar char="+"/>
            </a:pPr>
            <a:r>
              <a:rPr lang="en-US" dirty="0"/>
              <a:t>Optional: Report Number</a:t>
            </a:r>
          </a:p>
          <a:p>
            <a:pPr marL="228600" lvl="1">
              <a:spcBef>
                <a:spcPts val="1000"/>
              </a:spcBef>
              <a:buFont typeface="Franklin Gothic Medium" panose="020B0603020102020204" pitchFamily="34" charset="0"/>
              <a:buChar char="+"/>
            </a:pPr>
            <a:r>
              <a:rPr lang="en-US" dirty="0"/>
              <a:t>Optional: Attachment can be uploaded from device or you can take a photo using the camera app</a:t>
            </a:r>
          </a:p>
          <a:p>
            <a:pPr marL="457200" lvl="1" indent="0">
              <a:buNone/>
            </a:pPr>
            <a:endParaRPr lang="en-US" dirty="0"/>
          </a:p>
        </p:txBody>
      </p:sp>
      <p:pic>
        <p:nvPicPr>
          <p:cNvPr id="18" name="Picture 17" descr="A screenshot of a phone&#10;&#10;Description automatically generated">
            <a:extLst>
              <a:ext uri="{FF2B5EF4-FFF2-40B4-BE49-F238E27FC236}">
                <a16:creationId xmlns:a16="http://schemas.microsoft.com/office/drawing/2014/main" id="{075F3486-821E-4D93-48C5-61B0D8FA9F6B}"/>
              </a:ext>
            </a:extLst>
          </p:cNvPr>
          <p:cNvPicPr>
            <a:picLocks noChangeAspect="1"/>
          </p:cNvPicPr>
          <p:nvPr/>
        </p:nvPicPr>
        <p:blipFill>
          <a:blip r:embed="rId2"/>
          <a:stretch>
            <a:fillRect/>
          </a:stretch>
        </p:blipFill>
        <p:spPr>
          <a:xfrm>
            <a:off x="1172765" y="340467"/>
            <a:ext cx="2990673" cy="6284069"/>
          </a:xfrm>
          <a:prstGeom prst="rect">
            <a:avLst/>
          </a:prstGeom>
        </p:spPr>
      </p:pic>
    </p:spTree>
    <p:extLst>
      <p:ext uri="{BB962C8B-B14F-4D97-AF65-F5344CB8AC3E}">
        <p14:creationId xmlns:p14="http://schemas.microsoft.com/office/powerpoint/2010/main" val="982177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878BA-6868-A231-3418-CC9CE3D9A99F}"/>
              </a:ext>
            </a:extLst>
          </p:cNvPr>
          <p:cNvSpPr>
            <a:spLocks noGrp="1"/>
          </p:cNvSpPr>
          <p:nvPr>
            <p:ph type="title"/>
          </p:nvPr>
        </p:nvSpPr>
        <p:spPr>
          <a:xfrm>
            <a:off x="6096000" y="150744"/>
            <a:ext cx="5724525" cy="1754326"/>
          </a:xfrm>
        </p:spPr>
        <p:txBody>
          <a:bodyPr/>
          <a:lstStyle/>
          <a:p>
            <a:r>
              <a:rPr lang="en-US" dirty="0"/>
              <a:t>Side Menu – Edit Profile, Delete own account, Log out</a:t>
            </a:r>
          </a:p>
        </p:txBody>
      </p:sp>
      <p:sp>
        <p:nvSpPr>
          <p:cNvPr id="4" name="Content Placeholder 3">
            <a:extLst>
              <a:ext uri="{FF2B5EF4-FFF2-40B4-BE49-F238E27FC236}">
                <a16:creationId xmlns:a16="http://schemas.microsoft.com/office/drawing/2014/main" id="{7D9EFE43-0F9D-B466-8CF4-D9281A7C280F}"/>
              </a:ext>
            </a:extLst>
          </p:cNvPr>
          <p:cNvSpPr>
            <a:spLocks noGrp="1"/>
          </p:cNvSpPr>
          <p:nvPr>
            <p:ph sz="half" idx="4294967295"/>
          </p:nvPr>
        </p:nvSpPr>
        <p:spPr>
          <a:xfrm>
            <a:off x="6204867" y="1901825"/>
            <a:ext cx="5181600" cy="4351338"/>
          </a:xfrm>
        </p:spPr>
        <p:txBody>
          <a:bodyPr>
            <a:normAutofit/>
          </a:bodyPr>
          <a:lstStyle/>
          <a:p>
            <a:pPr algn="just"/>
            <a:r>
              <a:rPr lang="en-US" dirty="0"/>
              <a:t>Enables farm monitor to edit details set during onboarding</a:t>
            </a:r>
          </a:p>
          <a:p>
            <a:pPr algn="just"/>
            <a:r>
              <a:rPr lang="en-US" dirty="0"/>
              <a:t>User can delete their own account: if the account is deleted, all data​ will be lost</a:t>
            </a:r>
          </a:p>
          <a:p>
            <a:pPr marL="0" indent="0" algn="just">
              <a:buNone/>
            </a:pPr>
            <a:endParaRPr lang="en-US" dirty="0"/>
          </a:p>
          <a:p>
            <a:pPr algn="just"/>
            <a:endParaRPr lang="en-US" dirty="0"/>
          </a:p>
          <a:p>
            <a:pPr marL="0" indent="0" algn="just">
              <a:buNone/>
            </a:pPr>
            <a:endParaRPr lang="en-US" dirty="0"/>
          </a:p>
        </p:txBody>
      </p:sp>
      <p:pic>
        <p:nvPicPr>
          <p:cNvPr id="7" name="Picture 6" descr="A screenshot of a phone&#10;&#10;Description automatically generated">
            <a:extLst>
              <a:ext uri="{FF2B5EF4-FFF2-40B4-BE49-F238E27FC236}">
                <a16:creationId xmlns:a16="http://schemas.microsoft.com/office/drawing/2014/main" id="{D669CA6A-64DA-D24C-5F04-0CBED528B621}"/>
              </a:ext>
            </a:extLst>
          </p:cNvPr>
          <p:cNvPicPr>
            <a:picLocks noChangeAspect="1"/>
          </p:cNvPicPr>
          <p:nvPr/>
        </p:nvPicPr>
        <p:blipFill>
          <a:blip r:embed="rId2"/>
          <a:stretch>
            <a:fillRect/>
          </a:stretch>
        </p:blipFill>
        <p:spPr>
          <a:xfrm>
            <a:off x="2976664" y="1420238"/>
            <a:ext cx="2341887" cy="4351338"/>
          </a:xfrm>
          <a:prstGeom prst="rect">
            <a:avLst/>
          </a:prstGeom>
        </p:spPr>
      </p:pic>
      <p:pic>
        <p:nvPicPr>
          <p:cNvPr id="9" name="Picture 8" descr="A screenshot of a phone&#10;&#10;Description automatically generated">
            <a:extLst>
              <a:ext uri="{FF2B5EF4-FFF2-40B4-BE49-F238E27FC236}">
                <a16:creationId xmlns:a16="http://schemas.microsoft.com/office/drawing/2014/main" id="{A2671C2B-A804-B39E-65FA-108D47BE1C39}"/>
              </a:ext>
            </a:extLst>
          </p:cNvPr>
          <p:cNvPicPr>
            <a:picLocks noChangeAspect="1"/>
          </p:cNvPicPr>
          <p:nvPr/>
        </p:nvPicPr>
        <p:blipFill>
          <a:blip r:embed="rId3"/>
          <a:stretch>
            <a:fillRect/>
          </a:stretch>
        </p:blipFill>
        <p:spPr>
          <a:xfrm>
            <a:off x="243219" y="768485"/>
            <a:ext cx="2733445" cy="5484678"/>
          </a:xfrm>
          <a:prstGeom prst="rect">
            <a:avLst/>
          </a:prstGeom>
        </p:spPr>
      </p:pic>
    </p:spTree>
    <p:extLst>
      <p:ext uri="{BB962C8B-B14F-4D97-AF65-F5344CB8AC3E}">
        <p14:creationId xmlns:p14="http://schemas.microsoft.com/office/powerpoint/2010/main" val="2851530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43EFE-F64A-D7C1-292D-353C6EFE56D0}"/>
              </a:ext>
            </a:extLst>
          </p:cNvPr>
          <p:cNvSpPr>
            <a:spLocks noGrp="1"/>
          </p:cNvSpPr>
          <p:nvPr>
            <p:ph type="title"/>
          </p:nvPr>
        </p:nvSpPr>
        <p:spPr/>
        <p:txBody>
          <a:bodyPr/>
          <a:lstStyle/>
          <a:p>
            <a:r>
              <a:rPr lang="en-US" dirty="0"/>
              <a:t>Side Menu: User Management</a:t>
            </a:r>
          </a:p>
        </p:txBody>
      </p:sp>
      <p:sp>
        <p:nvSpPr>
          <p:cNvPr id="3" name="Content Placeholder 2">
            <a:extLst>
              <a:ext uri="{FF2B5EF4-FFF2-40B4-BE49-F238E27FC236}">
                <a16:creationId xmlns:a16="http://schemas.microsoft.com/office/drawing/2014/main" id="{FC4EC6BA-B35D-4816-35AA-4DC89843F443}"/>
              </a:ext>
            </a:extLst>
          </p:cNvPr>
          <p:cNvSpPr>
            <a:spLocks noGrp="1"/>
          </p:cNvSpPr>
          <p:nvPr>
            <p:ph idx="1"/>
          </p:nvPr>
        </p:nvSpPr>
        <p:spPr>
          <a:xfrm>
            <a:off x="6096000" y="1831975"/>
            <a:ext cx="5724525" cy="1678408"/>
          </a:xfrm>
        </p:spPr>
        <p:txBody>
          <a:bodyPr/>
          <a:lstStyle/>
          <a:p>
            <a:r>
              <a:rPr lang="en-US" dirty="0"/>
              <a:t>Organization admin can invite multiple users as Standard/Admin​</a:t>
            </a:r>
          </a:p>
          <a:p>
            <a:pPr marL="0" indent="0">
              <a:buNone/>
            </a:pPr>
            <a:endParaRPr lang="en-US" dirty="0"/>
          </a:p>
          <a:p>
            <a:r>
              <a:rPr lang="en-US" dirty="0"/>
              <a:t>Can deactivate and delete users​</a:t>
            </a:r>
          </a:p>
        </p:txBody>
      </p:sp>
      <p:pic>
        <p:nvPicPr>
          <p:cNvPr id="5" name="Picture 4" descr="A screenshot of a phone&#10;&#10;Description automatically generated">
            <a:extLst>
              <a:ext uri="{FF2B5EF4-FFF2-40B4-BE49-F238E27FC236}">
                <a16:creationId xmlns:a16="http://schemas.microsoft.com/office/drawing/2014/main" id="{C2AE7A8B-EE33-487E-551F-65363A4A6532}"/>
              </a:ext>
            </a:extLst>
          </p:cNvPr>
          <p:cNvPicPr>
            <a:picLocks noChangeAspect="1"/>
          </p:cNvPicPr>
          <p:nvPr/>
        </p:nvPicPr>
        <p:blipFill>
          <a:blip r:embed="rId2"/>
          <a:stretch>
            <a:fillRect/>
          </a:stretch>
        </p:blipFill>
        <p:spPr>
          <a:xfrm>
            <a:off x="941570" y="642025"/>
            <a:ext cx="2210192" cy="5340486"/>
          </a:xfrm>
          <a:prstGeom prst="rect">
            <a:avLst/>
          </a:prstGeom>
        </p:spPr>
      </p:pic>
    </p:spTree>
    <p:extLst>
      <p:ext uri="{BB962C8B-B14F-4D97-AF65-F5344CB8AC3E}">
        <p14:creationId xmlns:p14="http://schemas.microsoft.com/office/powerpoint/2010/main" val="1595985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C549E-A4EC-B68E-0D0C-CBCA286D8F63}"/>
              </a:ext>
            </a:extLst>
          </p:cNvPr>
          <p:cNvSpPr>
            <a:spLocks noGrp="1"/>
          </p:cNvSpPr>
          <p:nvPr>
            <p:ph type="title"/>
          </p:nvPr>
        </p:nvSpPr>
        <p:spPr/>
        <p:txBody>
          <a:bodyPr/>
          <a:lstStyle/>
          <a:p>
            <a:r>
              <a:rPr lang="en-US" dirty="0"/>
              <a:t>Forgot Password</a:t>
            </a:r>
          </a:p>
        </p:txBody>
      </p:sp>
      <p:sp>
        <p:nvSpPr>
          <p:cNvPr id="4" name="Content Placeholder 3">
            <a:extLst>
              <a:ext uri="{FF2B5EF4-FFF2-40B4-BE49-F238E27FC236}">
                <a16:creationId xmlns:a16="http://schemas.microsoft.com/office/drawing/2014/main" id="{D9D94406-6527-7FF1-55C8-BF27256DB344}"/>
              </a:ext>
            </a:extLst>
          </p:cNvPr>
          <p:cNvSpPr>
            <a:spLocks noGrp="1"/>
          </p:cNvSpPr>
          <p:nvPr>
            <p:ph idx="1"/>
          </p:nvPr>
        </p:nvSpPr>
        <p:spPr>
          <a:xfrm>
            <a:off x="6096000" y="1831975"/>
            <a:ext cx="5724525" cy="2010807"/>
          </a:xfrm>
        </p:spPr>
        <p:txBody>
          <a:bodyPr/>
          <a:lstStyle/>
          <a:p>
            <a:r>
              <a:rPr lang="en-US" dirty="0"/>
              <a:t>If you forget your password, use ‘Forgot Password’ link on login page</a:t>
            </a:r>
          </a:p>
          <a:p>
            <a:r>
              <a:rPr lang="en-US" dirty="0"/>
              <a:t>Email sent to registered address</a:t>
            </a:r>
          </a:p>
          <a:p>
            <a:r>
              <a:rPr lang="en-US" dirty="0"/>
              <a:t>Click on link in email to reset your password</a:t>
            </a:r>
          </a:p>
        </p:txBody>
      </p:sp>
      <p:pic>
        <p:nvPicPr>
          <p:cNvPr id="8" name="Picture 7" descr="A screenshot of a login screen&#10;&#10;Description automatically generated">
            <a:extLst>
              <a:ext uri="{FF2B5EF4-FFF2-40B4-BE49-F238E27FC236}">
                <a16:creationId xmlns:a16="http://schemas.microsoft.com/office/drawing/2014/main" id="{D1D8701B-9B2D-47E3-A40A-EBE4FA1811FD}"/>
              </a:ext>
            </a:extLst>
          </p:cNvPr>
          <p:cNvPicPr>
            <a:picLocks noChangeAspect="1"/>
          </p:cNvPicPr>
          <p:nvPr/>
        </p:nvPicPr>
        <p:blipFill>
          <a:blip r:embed="rId2"/>
          <a:stretch>
            <a:fillRect/>
          </a:stretch>
        </p:blipFill>
        <p:spPr>
          <a:xfrm>
            <a:off x="145915" y="427742"/>
            <a:ext cx="2334638" cy="5242560"/>
          </a:xfrm>
          <a:prstGeom prst="rect">
            <a:avLst/>
          </a:prstGeom>
        </p:spPr>
      </p:pic>
      <p:pic>
        <p:nvPicPr>
          <p:cNvPr id="11" name="Picture 10" descr="A screenshot of a login page&#10;&#10;Description automatically generated">
            <a:extLst>
              <a:ext uri="{FF2B5EF4-FFF2-40B4-BE49-F238E27FC236}">
                <a16:creationId xmlns:a16="http://schemas.microsoft.com/office/drawing/2014/main" id="{7AC584B7-D3C2-54AA-42C0-8C5A690E0B85}"/>
              </a:ext>
            </a:extLst>
          </p:cNvPr>
          <p:cNvPicPr>
            <a:picLocks noChangeAspect="1"/>
          </p:cNvPicPr>
          <p:nvPr/>
        </p:nvPicPr>
        <p:blipFill>
          <a:blip r:embed="rId3"/>
          <a:stretch>
            <a:fillRect/>
          </a:stretch>
        </p:blipFill>
        <p:spPr>
          <a:xfrm>
            <a:off x="2714017" y="429920"/>
            <a:ext cx="2490281" cy="5240382"/>
          </a:xfrm>
          <a:prstGeom prst="rect">
            <a:avLst/>
          </a:prstGeom>
        </p:spPr>
      </p:pic>
    </p:spTree>
    <p:extLst>
      <p:ext uri="{BB962C8B-B14F-4D97-AF65-F5344CB8AC3E}">
        <p14:creationId xmlns:p14="http://schemas.microsoft.com/office/powerpoint/2010/main" val="1136105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0EF8E49-1DA1-47D7-AF2D-F7BE55B148DA}"/>
              </a:ext>
            </a:extLst>
          </p:cNvPr>
          <p:cNvGraphicFramePr>
            <a:graphicFrameLocks noGrp="1"/>
          </p:cNvGraphicFramePr>
          <p:nvPr/>
        </p:nvGraphicFramePr>
        <p:xfrm>
          <a:off x="1308100" y="1145033"/>
          <a:ext cx="9998127" cy="2431225"/>
        </p:xfrm>
        <a:graphic>
          <a:graphicData uri="http://schemas.openxmlformats.org/drawingml/2006/table">
            <a:tbl>
              <a:tblPr firstRow="1" firstCol="1" bandRow="1">
                <a:tableStyleId>{5C22544A-7EE6-4342-B048-85BDC9FD1C3A}</a:tableStyleId>
              </a:tblPr>
              <a:tblGrid>
                <a:gridCol w="9998127">
                  <a:extLst>
                    <a:ext uri="{9D8B030D-6E8A-4147-A177-3AD203B41FA5}">
                      <a16:colId xmlns:a16="http://schemas.microsoft.com/office/drawing/2014/main" val="3765862787"/>
                    </a:ext>
                  </a:extLst>
                </a:gridCol>
              </a:tblGrid>
              <a:tr h="1881989">
                <a:tc>
                  <a:txBody>
                    <a:bodyPr/>
                    <a:lstStyle/>
                    <a:p>
                      <a:pPr marL="0" marR="0" algn="l">
                        <a:lnSpc>
                          <a:spcPct val="115000"/>
                        </a:lnSpc>
                        <a:spcBef>
                          <a:spcPts val="0"/>
                        </a:spcBef>
                        <a:spcAft>
                          <a:spcPts val="0"/>
                        </a:spcAft>
                      </a:pPr>
                      <a:r>
                        <a:rPr lang="en-US" sz="2000" b="0" dirty="0">
                          <a:solidFill>
                            <a:schemeClr val="tx1"/>
                          </a:solidFill>
                          <a:effectLst/>
                        </a:rPr>
                        <a:t>Funding is provided by the United States (U.S.) Department of Labor (DOL) under cooperative agreement number IL-35808-20-75-K. One hundred percent of the total costs of the project or program is financed with USG federal funds, for a total of $4 million dollars.</a:t>
                      </a:r>
                    </a:p>
                    <a:p>
                      <a:pPr marL="0" marR="0" algn="l">
                        <a:lnSpc>
                          <a:spcPct val="115000"/>
                        </a:lnSpc>
                        <a:spcBef>
                          <a:spcPts val="0"/>
                        </a:spcBef>
                        <a:spcAft>
                          <a:spcPts val="0"/>
                        </a:spcAft>
                      </a:pPr>
                      <a:endParaRPr lang="en-US" sz="2000" b="0" dirty="0">
                        <a:solidFill>
                          <a:schemeClr val="tx1"/>
                        </a:solidFill>
                        <a:effectLst/>
                      </a:endParaRPr>
                    </a:p>
                    <a:p>
                      <a:pPr marL="0" marR="0" algn="l">
                        <a:lnSpc>
                          <a:spcPct val="115000"/>
                        </a:lnSpc>
                        <a:spcBef>
                          <a:spcPts val="0"/>
                        </a:spcBef>
                        <a:spcAft>
                          <a:spcPts val="0"/>
                        </a:spcAft>
                      </a:pPr>
                      <a:r>
                        <a:rPr lang="en-US" sz="2000" b="0" dirty="0">
                          <a:solidFill>
                            <a:schemeClr val="tx1"/>
                          </a:solidFill>
                          <a:effectLst/>
                        </a:rPr>
                        <a:t>This material does not necessarily reflect the views or policies of the United States Department of Labor, nor does mention of trade names, commercial products, or organizations imply endorsement by the United States Government.</a:t>
                      </a:r>
                      <a:endParaRPr lang="en-US" sz="2000" b="0" dirty="0">
                        <a:solidFill>
                          <a:schemeClr val="tx1"/>
                        </a:solidFill>
                        <a:effectLst/>
                        <a:latin typeface="Franklin Gothic Book" panose="020B0503020102020204" pitchFamily="34" charset="0"/>
                        <a:ea typeface="PMingLiU" panose="02020500000000000000" pitchFamily="18" charset="-12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85965845"/>
                  </a:ext>
                </a:extLst>
              </a:tr>
            </a:tbl>
          </a:graphicData>
        </a:graphic>
      </p:graphicFrame>
      <p:pic>
        <p:nvPicPr>
          <p:cNvPr id="4" name="Picture 3" descr="Text&#10;&#10;Description automatically generated">
            <a:extLst>
              <a:ext uri="{FF2B5EF4-FFF2-40B4-BE49-F238E27FC236}">
                <a16:creationId xmlns:a16="http://schemas.microsoft.com/office/drawing/2014/main" id="{F3B0694B-B7B5-B9A9-A7CB-4B5D8CFFE1F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7291" t="28630" r="15938" b="26871"/>
          <a:stretch/>
        </p:blipFill>
        <p:spPr>
          <a:xfrm>
            <a:off x="1308100" y="4241799"/>
            <a:ext cx="4152900" cy="1146745"/>
          </a:xfrm>
          <a:prstGeom prst="rect">
            <a:avLst/>
          </a:prstGeom>
        </p:spPr>
      </p:pic>
    </p:spTree>
    <p:extLst>
      <p:ext uri="{BB962C8B-B14F-4D97-AF65-F5344CB8AC3E}">
        <p14:creationId xmlns:p14="http://schemas.microsoft.com/office/powerpoint/2010/main" val="424034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7A85F6-36EF-77B3-1AAE-48BCC294A435}"/>
              </a:ext>
            </a:extLst>
          </p:cNvPr>
          <p:cNvSpPr>
            <a:spLocks noGrp="1"/>
          </p:cNvSpPr>
          <p:nvPr>
            <p:ph type="title"/>
          </p:nvPr>
        </p:nvSpPr>
        <p:spPr>
          <a:xfrm>
            <a:off x="740292" y="2282221"/>
            <a:ext cx="8164754" cy="895546"/>
          </a:xfrm>
        </p:spPr>
        <p:txBody>
          <a:bodyPr anchor="t" anchorCtr="0">
            <a:normAutofit fontScale="9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400" dirty="0"/>
              <a:t>Farm Monitor User Manual</a:t>
            </a:r>
          </a:p>
        </p:txBody>
      </p:sp>
      <p:sp>
        <p:nvSpPr>
          <p:cNvPr id="6" name="Subtitle 2">
            <a:extLst>
              <a:ext uri="{FF2B5EF4-FFF2-40B4-BE49-F238E27FC236}">
                <a16:creationId xmlns:a16="http://schemas.microsoft.com/office/drawing/2014/main" id="{A1F62270-5E77-E223-998A-8C7B6817588A}"/>
              </a:ext>
            </a:extLst>
          </p:cNvPr>
          <p:cNvSpPr txBox="1">
            <a:spLocks/>
          </p:cNvSpPr>
          <p:nvPr/>
        </p:nvSpPr>
        <p:spPr>
          <a:xfrm>
            <a:off x="797597" y="5022257"/>
            <a:ext cx="1964072" cy="36623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vert="horz" lIns="91440" tIns="45720" rIns="91440" bIns="45720" rtlCol="0" anchor="t">
            <a:noAutofit/>
          </a:bodyPr>
          <a:lstStyle>
            <a:lvl1pPr marL="0" marR="0" indent="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1pPr>
            <a:lvl2pPr marL="0" marR="0" indent="45720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2pPr>
            <a:lvl3pPr marL="0" marR="0" indent="91440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3pPr>
            <a:lvl4pPr marL="0" marR="0" indent="137160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4pPr>
            <a:lvl5pPr marL="0" marR="0" indent="182880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5pPr>
            <a:lvl6pPr marL="2463800" marR="0" indent="-177800" algn="l" defTabSz="914400" rtl="0" latinLnBrk="0">
              <a:lnSpc>
                <a:spcPct val="90000"/>
              </a:lnSpc>
              <a:spcBef>
                <a:spcPts val="1000"/>
              </a:spcBef>
              <a:spcAft>
                <a:spcPts val="0"/>
              </a:spcAft>
              <a:buClrTx/>
              <a:buSzPct val="100000"/>
              <a:buFont typeface="Arial"/>
              <a:buChar char="•"/>
              <a:tabLst/>
              <a:defRPr sz="1400" b="0" i="0" u="none" strike="noStrike" cap="none" spc="0" baseline="0">
                <a:solidFill>
                  <a:srgbClr val="000000"/>
                </a:solidFill>
                <a:uFillTx/>
                <a:latin typeface="Franklin Gothic Book"/>
                <a:ea typeface="Franklin Gothic Book"/>
                <a:cs typeface="Franklin Gothic Book"/>
                <a:sym typeface="Franklin Gothic Book"/>
              </a:defRPr>
            </a:lvl6pPr>
            <a:lvl7pPr marL="2921000" marR="0" indent="-177800" algn="l" defTabSz="914400" rtl="0" latinLnBrk="0">
              <a:lnSpc>
                <a:spcPct val="90000"/>
              </a:lnSpc>
              <a:spcBef>
                <a:spcPts val="1000"/>
              </a:spcBef>
              <a:spcAft>
                <a:spcPts val="0"/>
              </a:spcAft>
              <a:buClrTx/>
              <a:buSzPct val="100000"/>
              <a:buFont typeface="Arial"/>
              <a:buChar char="•"/>
              <a:tabLst/>
              <a:defRPr sz="1400" b="0" i="0" u="none" strike="noStrike" cap="none" spc="0" baseline="0">
                <a:solidFill>
                  <a:srgbClr val="000000"/>
                </a:solidFill>
                <a:uFillTx/>
                <a:latin typeface="Franklin Gothic Book"/>
                <a:ea typeface="Franklin Gothic Book"/>
                <a:cs typeface="Franklin Gothic Book"/>
                <a:sym typeface="Franklin Gothic Book"/>
              </a:defRPr>
            </a:lvl7pPr>
            <a:lvl8pPr marL="3378200" marR="0" indent="-177800" algn="l" defTabSz="914400" rtl="0" latinLnBrk="0">
              <a:lnSpc>
                <a:spcPct val="90000"/>
              </a:lnSpc>
              <a:spcBef>
                <a:spcPts val="1000"/>
              </a:spcBef>
              <a:spcAft>
                <a:spcPts val="0"/>
              </a:spcAft>
              <a:buClrTx/>
              <a:buSzPct val="100000"/>
              <a:buFont typeface="Arial"/>
              <a:buChar char="•"/>
              <a:tabLst/>
              <a:defRPr sz="1400" b="0" i="0" u="none" strike="noStrike" cap="none" spc="0" baseline="0">
                <a:solidFill>
                  <a:srgbClr val="000000"/>
                </a:solidFill>
                <a:uFillTx/>
                <a:latin typeface="Franklin Gothic Book"/>
                <a:ea typeface="Franklin Gothic Book"/>
                <a:cs typeface="Franklin Gothic Book"/>
                <a:sym typeface="Franklin Gothic Book"/>
              </a:defRPr>
            </a:lvl8pPr>
            <a:lvl9pPr marL="3835400" marR="0" indent="-177800" algn="l" defTabSz="914400" rtl="0" latinLnBrk="0">
              <a:lnSpc>
                <a:spcPct val="90000"/>
              </a:lnSpc>
              <a:spcBef>
                <a:spcPts val="1000"/>
              </a:spcBef>
              <a:spcAft>
                <a:spcPts val="0"/>
              </a:spcAft>
              <a:buClrTx/>
              <a:buSzPct val="100000"/>
              <a:buFont typeface="Arial"/>
              <a:buChar char="•"/>
              <a:tabLst/>
              <a:defRPr sz="1400" b="0" i="0" u="none" strike="noStrike" cap="none" spc="0" baseline="0">
                <a:solidFill>
                  <a:srgbClr val="000000"/>
                </a:solidFill>
                <a:uFillTx/>
                <a:latin typeface="Franklin Gothic Book"/>
                <a:ea typeface="Franklin Gothic Book"/>
                <a:cs typeface="Franklin Gothic Book"/>
                <a:sym typeface="Franklin Gothic Book"/>
              </a:defRPr>
            </a:lvl9pPr>
          </a:lstStyle>
          <a:p>
            <a:r>
              <a:rPr lang="en-HK" sz="1400" kern="0" dirty="0">
                <a:latin typeface="Franklin Gothic Medium" panose="020B0603020102020204" pitchFamily="34" charset="0"/>
                <a:cs typeface="Arial"/>
              </a:rPr>
              <a:t>Implemented by ELEVATE Ltd.</a:t>
            </a:r>
            <a:endParaRPr lang="en-US" sz="1400" kern="0" dirty="0">
              <a:latin typeface="Franklin Gothic Medium" panose="020B0603020102020204" pitchFamily="34" charset="0"/>
            </a:endParaRPr>
          </a:p>
        </p:txBody>
      </p:sp>
      <p:sp>
        <p:nvSpPr>
          <p:cNvPr id="7" name="TextBox 6">
            <a:extLst>
              <a:ext uri="{FF2B5EF4-FFF2-40B4-BE49-F238E27FC236}">
                <a16:creationId xmlns:a16="http://schemas.microsoft.com/office/drawing/2014/main" id="{81DB09FB-5576-6ED0-FDDE-F8386BDD5708}"/>
              </a:ext>
            </a:extLst>
          </p:cNvPr>
          <p:cNvSpPr txBox="1"/>
          <p:nvPr/>
        </p:nvSpPr>
        <p:spPr>
          <a:xfrm>
            <a:off x="2900116" y="5542818"/>
            <a:ext cx="600492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Franklin Gothic Medium" panose="020B0603020102020204" pitchFamily="34" charset="0"/>
                <a:cs typeface="Arial"/>
              </a:rPr>
              <a:t>Funded by the Bureau of International Labor Affairs,</a:t>
            </a:r>
            <a:br>
              <a:rPr lang="en-US" sz="1400" dirty="0">
                <a:latin typeface="Franklin Gothic Medium" panose="020B0603020102020204" pitchFamily="34" charset="0"/>
                <a:cs typeface="Arial"/>
              </a:rPr>
            </a:br>
            <a:r>
              <a:rPr lang="en-US" sz="1400" dirty="0">
                <a:latin typeface="Franklin Gothic Medium" panose="020B0603020102020204" pitchFamily="34" charset="0"/>
                <a:cs typeface="Arial"/>
              </a:rPr>
              <a:t>USDOL </a:t>
            </a:r>
            <a:r>
              <a:rPr lang="en-US" sz="1400" cap="all" dirty="0">
                <a:latin typeface="Franklin Gothic Medium" panose="020B0603020102020204" pitchFamily="34" charset="0"/>
                <a:ea typeface="+mn-lt"/>
                <a:cs typeface="+mn-lt"/>
              </a:rPr>
              <a:t>IL358082075K</a:t>
            </a:r>
            <a:endParaRPr lang="en-US" sz="1400" dirty="0">
              <a:latin typeface="Franklin Gothic Medium" panose="020B0603020102020204" pitchFamily="34" charset="0"/>
              <a:ea typeface="+mn-lt"/>
              <a:cs typeface="+mn-lt"/>
            </a:endParaRPr>
          </a:p>
        </p:txBody>
      </p:sp>
      <p:pic>
        <p:nvPicPr>
          <p:cNvPr id="8" name="Picture 7" descr="Logo&#10;&#10;Description automatically generated">
            <a:extLst>
              <a:ext uri="{FF2B5EF4-FFF2-40B4-BE49-F238E27FC236}">
                <a16:creationId xmlns:a16="http://schemas.microsoft.com/office/drawing/2014/main" id="{994545E1-8B1F-FAFA-AE0B-59D677DD72C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4961" t="15642" r="16626" b="17660"/>
          <a:stretch/>
        </p:blipFill>
        <p:spPr>
          <a:xfrm>
            <a:off x="960608" y="5590717"/>
            <a:ext cx="906355" cy="941135"/>
          </a:xfrm>
          <a:prstGeom prst="rect">
            <a:avLst/>
          </a:prstGeom>
        </p:spPr>
      </p:pic>
      <p:cxnSp>
        <p:nvCxnSpPr>
          <p:cNvPr id="9" name="Straight Connector 8">
            <a:extLst>
              <a:ext uri="{FF2B5EF4-FFF2-40B4-BE49-F238E27FC236}">
                <a16:creationId xmlns:a16="http://schemas.microsoft.com/office/drawing/2014/main" id="{74D2A9A5-FB3C-3337-8349-B4E2FBBEB23F}"/>
              </a:ext>
            </a:extLst>
          </p:cNvPr>
          <p:cNvCxnSpPr>
            <a:cxnSpLocks/>
          </p:cNvCxnSpPr>
          <p:nvPr/>
        </p:nvCxnSpPr>
        <p:spPr>
          <a:xfrm>
            <a:off x="2492261" y="5111397"/>
            <a:ext cx="0" cy="1538785"/>
          </a:xfrm>
          <a:prstGeom prst="line">
            <a:avLst/>
          </a:prstGeom>
          <a:noFill/>
          <a:ln w="19050" cap="flat">
            <a:solidFill>
              <a:schemeClr val="bg1">
                <a:lumMod val="75000"/>
              </a:schemeClr>
            </a:solidFill>
            <a:prstDash val="solid"/>
            <a:miter lim="800000"/>
          </a:ln>
          <a:effectLst/>
          <a:sp3d/>
        </p:spPr>
        <p:style>
          <a:lnRef idx="0">
            <a:scrgbClr r="0" g="0" b="0"/>
          </a:lnRef>
          <a:fillRef idx="0">
            <a:scrgbClr r="0" g="0" b="0"/>
          </a:fillRef>
          <a:effectRef idx="0">
            <a:scrgbClr r="0" g="0" b="0"/>
          </a:effectRef>
          <a:fontRef idx="none"/>
        </p:style>
      </p:cxnSp>
      <p:sp>
        <p:nvSpPr>
          <p:cNvPr id="10" name="Title 3">
            <a:extLst>
              <a:ext uri="{FF2B5EF4-FFF2-40B4-BE49-F238E27FC236}">
                <a16:creationId xmlns:a16="http://schemas.microsoft.com/office/drawing/2014/main" id="{82FF1F59-84BA-7E60-177C-8AEB225B2917}"/>
              </a:ext>
            </a:extLst>
          </p:cNvPr>
          <p:cNvSpPr txBox="1">
            <a:spLocks/>
          </p:cNvSpPr>
          <p:nvPr/>
        </p:nvSpPr>
        <p:spPr>
          <a:xfrm>
            <a:off x="740292" y="3173248"/>
            <a:ext cx="3795495" cy="553998"/>
          </a:xfrm>
          <a:prstGeom prst="rect">
            <a:avLst/>
          </a:prstGeom>
          <a:ln w="12700">
            <a:miter lim="400000"/>
          </a:ln>
        </p:spPr>
        <p:txBody>
          <a:bodyPr vert="horz" wrap="square" lIns="45719" tIns="45720" rIns="45719" bIns="45720" rtlCol="0" anchor="t" anchorCtr="0">
            <a:spAutoFit/>
          </a:bodyPr>
          <a:lstStyle>
            <a:lvl1pPr algn="l" defTabSz="914400" rtl="0" eaLnBrk="1" latinLnBrk="0" hangingPunct="1">
              <a:lnSpc>
                <a:spcPct val="90000"/>
              </a:lnSpc>
              <a:spcBef>
                <a:spcPct val="0"/>
              </a:spcBef>
              <a:buNone/>
              <a:defRPr lang="en-US" sz="4800" b="1" i="0" u="none" strike="noStrike" kern="1200" cap="none" spc="0" baseline="0" dirty="0">
                <a:solidFill>
                  <a:srgbClr val="2968F5"/>
                </a:solidFill>
                <a:uFillTx/>
                <a:latin typeface="Arial" panose="020B0604020202020204" pitchFamily="34" charset="0"/>
                <a:ea typeface="微軟正黑體" panose="020B0604030504040204" pitchFamily="34" charset="-120"/>
                <a:cs typeface="Arial" panose="020B0604020202020204" pitchFamily="34" charset="0"/>
                <a:sym typeface="Franklin Gothic Book"/>
              </a:defRPr>
            </a:lvl1pPr>
          </a:lstStyle>
          <a:p>
            <a:pPr>
              <a:lnSpc>
                <a:spcPct val="100000"/>
              </a:lnSpc>
              <a:spcBef>
                <a:spcPts val="0"/>
              </a:spcBef>
              <a:defRPr/>
            </a:pPr>
            <a:r>
              <a:rPr lang="en-US" sz="3000" b="0" kern="0" cap="all" dirty="0">
                <a:solidFill>
                  <a:srgbClr val="000000">
                    <a:lumMod val="75000"/>
                    <a:lumOff val="25000"/>
                  </a:srgbClr>
                </a:solidFill>
                <a:latin typeface="Franklin Gothic Book"/>
                <a:ea typeface="Times New Roman" panose="02020603050405020304" pitchFamily="18" charset="0"/>
                <a:cs typeface="Times New Roman"/>
              </a:rPr>
              <a:t>THANK YOU</a:t>
            </a:r>
            <a:endParaRPr lang="en-US" dirty="0"/>
          </a:p>
        </p:txBody>
      </p:sp>
    </p:spTree>
    <p:extLst>
      <p:ext uri="{BB962C8B-B14F-4D97-AF65-F5344CB8AC3E}">
        <p14:creationId xmlns:p14="http://schemas.microsoft.com/office/powerpoint/2010/main" val="3913114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2651B-CBEF-E318-9AE4-810072AFE5FD}"/>
              </a:ext>
            </a:extLst>
          </p:cNvPr>
          <p:cNvSpPr>
            <a:spLocks noGrp="1"/>
          </p:cNvSpPr>
          <p:nvPr>
            <p:ph type="title"/>
          </p:nvPr>
        </p:nvSpPr>
        <p:spPr>
          <a:xfrm>
            <a:off x="740291" y="1725097"/>
            <a:ext cx="9927709" cy="505203"/>
          </a:xfrm>
        </p:spPr>
        <p:txBody>
          <a:bodyPr anchor="t" anchorCtr="0">
            <a:spAutoFit/>
          </a:bodyPr>
          <a:lstStyle/>
          <a:p>
            <a:r>
              <a:rPr lang="en-US" sz="3600" dirty="0"/>
              <a:t>Table of contents</a:t>
            </a:r>
            <a:endParaRPr lang="en-MO" sz="3600" dirty="0"/>
          </a:p>
        </p:txBody>
      </p:sp>
      <p:sp>
        <p:nvSpPr>
          <p:cNvPr id="3" name="Content Placeholder 2">
            <a:extLst>
              <a:ext uri="{FF2B5EF4-FFF2-40B4-BE49-F238E27FC236}">
                <a16:creationId xmlns:a16="http://schemas.microsoft.com/office/drawing/2014/main" id="{9E7DB85B-E53C-CE08-17FB-64243D59A001}"/>
              </a:ext>
            </a:extLst>
          </p:cNvPr>
          <p:cNvSpPr>
            <a:spLocks noGrp="1"/>
          </p:cNvSpPr>
          <p:nvPr>
            <p:ph type="body" sz="quarter" idx="1"/>
          </p:nvPr>
        </p:nvSpPr>
        <p:spPr>
          <a:xfrm>
            <a:off x="913353" y="2400041"/>
            <a:ext cx="9581584" cy="3781035"/>
          </a:xfrm>
        </p:spPr>
        <p:txBody>
          <a:bodyPr wrap="square">
            <a:spAutoFit/>
          </a:bodyPr>
          <a:lstStyle/>
          <a:p>
            <a:pPr marL="285750" indent="-285750" fontAlgn="base">
              <a:lnSpc>
                <a:spcPct val="150000"/>
              </a:lnSpc>
              <a:spcBef>
                <a:spcPts val="0"/>
              </a:spcBef>
              <a:buClr>
                <a:srgbClr val="31A9E0"/>
              </a:buClr>
              <a:buFont typeface="Franklin Gothic Medium" panose="020B0603020102020204" pitchFamily="34" charset="0"/>
              <a:buChar char="+"/>
            </a:pPr>
            <a:r>
              <a:rPr lang="en-MO" sz="1800" dirty="0">
                <a:latin typeface="Franklin Gothic Medium" panose="020B0603020102020204" pitchFamily="34" charset="0"/>
                <a:sym typeface="Franklin Gothic Book"/>
              </a:rPr>
              <a:t>Introduction to the platform</a:t>
            </a:r>
            <a:endParaRPr lang="en-AU" sz="1800" dirty="0">
              <a:latin typeface="Franklin Gothic Medium" panose="020B0603020102020204" pitchFamily="34" charset="0"/>
              <a:sym typeface="Franklin Gothic Book"/>
            </a:endParaRPr>
          </a:p>
          <a:p>
            <a:pPr marL="285750" indent="-285750" fontAlgn="base">
              <a:lnSpc>
                <a:spcPct val="150000"/>
              </a:lnSpc>
              <a:spcBef>
                <a:spcPts val="0"/>
              </a:spcBef>
              <a:buClr>
                <a:srgbClr val="31A9E0"/>
              </a:buClr>
              <a:buFont typeface="Franklin Gothic Medium" panose="020B0603020102020204" pitchFamily="34" charset="0"/>
              <a:buChar char="+"/>
            </a:pPr>
            <a:r>
              <a:rPr lang="en-AU" sz="1800" dirty="0">
                <a:sym typeface="Franklin Gothic Book"/>
              </a:rPr>
              <a:t>Farm SAQ</a:t>
            </a:r>
            <a:endParaRPr lang="en-MO" sz="1800" dirty="0">
              <a:latin typeface="Franklin Gothic Medium" panose="020B0603020102020204" pitchFamily="34" charset="0"/>
              <a:sym typeface="Franklin Gothic Book"/>
            </a:endParaRPr>
          </a:p>
          <a:p>
            <a:pPr marL="285750" indent="-285750" fontAlgn="base">
              <a:lnSpc>
                <a:spcPct val="150000"/>
              </a:lnSpc>
              <a:spcBef>
                <a:spcPts val="0"/>
              </a:spcBef>
              <a:buClr>
                <a:srgbClr val="31A9E0"/>
              </a:buClr>
              <a:buFont typeface="Franklin Gothic Medium" panose="020B0603020102020204" pitchFamily="34" charset="0"/>
              <a:buChar char="+"/>
            </a:pPr>
            <a:r>
              <a:rPr lang="en-MO" sz="1800" dirty="0">
                <a:latin typeface="Franklin Gothic Medium" panose="020B0603020102020204" pitchFamily="34" charset="0"/>
                <a:sym typeface="Franklin Gothic Book"/>
              </a:rPr>
              <a:t>Creating your account</a:t>
            </a:r>
            <a:r>
              <a:rPr lang="en-AU" sz="1800" dirty="0">
                <a:latin typeface="Franklin Gothic Medium" panose="020B0603020102020204" pitchFamily="34" charset="0"/>
                <a:sym typeface="Franklin Gothic Book"/>
              </a:rPr>
              <a:t> and </a:t>
            </a:r>
            <a:r>
              <a:rPr lang="en-US" sz="1800" dirty="0">
                <a:latin typeface="Franklin Gothic Medium" panose="020B0603020102020204" pitchFamily="34" charset="0"/>
                <a:sym typeface="Franklin Gothic Book"/>
              </a:rPr>
              <a:t>completing </a:t>
            </a:r>
            <a:r>
              <a:rPr lang="en-US" sz="1800" dirty="0">
                <a:sym typeface="Franklin Gothic Book"/>
              </a:rPr>
              <a:t>o</a:t>
            </a:r>
            <a:r>
              <a:rPr lang="en-US" sz="1800" dirty="0">
                <a:latin typeface="Franklin Gothic Medium" panose="020B0603020102020204" pitchFamily="34" charset="0"/>
                <a:sym typeface="Franklin Gothic Book"/>
              </a:rPr>
              <a:t>nboarding (Profile)</a:t>
            </a:r>
          </a:p>
          <a:p>
            <a:pPr marL="285750" indent="-285750" fontAlgn="base">
              <a:lnSpc>
                <a:spcPct val="150000"/>
              </a:lnSpc>
              <a:spcBef>
                <a:spcPts val="0"/>
              </a:spcBef>
              <a:buClr>
                <a:srgbClr val="31A9E0"/>
              </a:buClr>
              <a:buFont typeface="Franklin Gothic Medium" panose="020B0603020102020204" pitchFamily="34" charset="0"/>
              <a:buChar char="+"/>
            </a:pPr>
            <a:r>
              <a:rPr lang="en-US" sz="1800" dirty="0">
                <a:latin typeface="Franklin Gothic Medium" panose="020B0603020102020204" pitchFamily="34" charset="0"/>
                <a:sym typeface="Franklin Gothic Book"/>
              </a:rPr>
              <a:t>Home Screen</a:t>
            </a:r>
            <a:endParaRPr lang="en-MO" sz="1800" dirty="0">
              <a:latin typeface="Franklin Gothic Medium" panose="020B0603020102020204" pitchFamily="34" charset="0"/>
              <a:sym typeface="Franklin Gothic Book"/>
            </a:endParaRPr>
          </a:p>
          <a:p>
            <a:pPr marL="285750" indent="-285750" fontAlgn="base">
              <a:lnSpc>
                <a:spcPct val="150000"/>
              </a:lnSpc>
              <a:spcBef>
                <a:spcPts val="0"/>
              </a:spcBef>
              <a:buClr>
                <a:srgbClr val="31A9E0"/>
              </a:buClr>
              <a:buFont typeface="Franklin Gothic Medium" panose="020B0603020102020204" pitchFamily="34" charset="0"/>
              <a:buChar char="+"/>
            </a:pPr>
            <a:r>
              <a:rPr lang="en-US" sz="1800" dirty="0">
                <a:latin typeface="Franklin Gothic Medium" panose="020B0603020102020204" pitchFamily="34" charset="0"/>
                <a:sym typeface="Franklin Gothic Book"/>
              </a:rPr>
              <a:t>Requests</a:t>
            </a:r>
          </a:p>
          <a:p>
            <a:pPr marL="285750" indent="-285750" fontAlgn="base">
              <a:lnSpc>
                <a:spcPct val="150000"/>
              </a:lnSpc>
              <a:spcBef>
                <a:spcPts val="0"/>
              </a:spcBef>
              <a:buClr>
                <a:srgbClr val="31A9E0"/>
              </a:buClr>
              <a:buFont typeface="Franklin Gothic Medium" panose="020B0603020102020204" pitchFamily="34" charset="0"/>
              <a:buChar char="+"/>
            </a:pPr>
            <a:r>
              <a:rPr lang="en-US" sz="1800" dirty="0">
                <a:latin typeface="Franklin Gothic Medium" panose="020B0603020102020204" pitchFamily="34" charset="0"/>
                <a:sym typeface="Franklin Gothic Book"/>
              </a:rPr>
              <a:t>Respond to Request</a:t>
            </a:r>
          </a:p>
          <a:p>
            <a:pPr marL="285750" indent="-285750" fontAlgn="base">
              <a:lnSpc>
                <a:spcPct val="150000"/>
              </a:lnSpc>
              <a:spcBef>
                <a:spcPts val="0"/>
              </a:spcBef>
              <a:buClr>
                <a:srgbClr val="31A9E0"/>
              </a:buClr>
              <a:buFont typeface="Franklin Gothic Medium" panose="020B0603020102020204" pitchFamily="34" charset="0"/>
              <a:buChar char="+"/>
            </a:pPr>
            <a:r>
              <a:rPr lang="en-US" sz="1800" dirty="0">
                <a:latin typeface="Franklin Gothic Medium" panose="020B0603020102020204" pitchFamily="34" charset="0"/>
                <a:sym typeface="Franklin Gothic Book"/>
              </a:rPr>
              <a:t>Community Risk Scan</a:t>
            </a:r>
          </a:p>
          <a:p>
            <a:pPr marL="285750" indent="-285750" fontAlgn="base">
              <a:lnSpc>
                <a:spcPct val="150000"/>
              </a:lnSpc>
              <a:spcBef>
                <a:spcPts val="0"/>
              </a:spcBef>
              <a:buClr>
                <a:srgbClr val="31A9E0"/>
              </a:buClr>
              <a:buFont typeface="Franklin Gothic Medium" panose="020B0603020102020204" pitchFamily="34" charset="0"/>
              <a:buChar char="+"/>
            </a:pPr>
            <a:r>
              <a:rPr lang="en-US" sz="1800" dirty="0">
                <a:latin typeface="Franklin Gothic Medium" panose="020B0603020102020204" pitchFamily="34" charset="0"/>
                <a:sym typeface="Franklin Gothic Book"/>
              </a:rPr>
              <a:t>Side Menu – Edit Profile, Log out, User Management, Delete </a:t>
            </a:r>
            <a:r>
              <a:rPr lang="en-US" sz="1800">
                <a:latin typeface="Franklin Gothic Medium" panose="020B0603020102020204" pitchFamily="34" charset="0"/>
                <a:sym typeface="Franklin Gothic Book"/>
              </a:rPr>
              <a:t>own account</a:t>
            </a:r>
            <a:endParaRPr lang="en-US" sz="1800" dirty="0">
              <a:latin typeface="Franklin Gothic Medium" panose="020B0603020102020204" pitchFamily="34" charset="0"/>
              <a:sym typeface="Franklin Gothic Book"/>
            </a:endParaRPr>
          </a:p>
          <a:p>
            <a:pPr marL="285750" indent="-285750" fontAlgn="base">
              <a:lnSpc>
                <a:spcPct val="150000"/>
              </a:lnSpc>
              <a:spcBef>
                <a:spcPts val="0"/>
              </a:spcBef>
              <a:buClr>
                <a:srgbClr val="31A9E0"/>
              </a:buClr>
              <a:buFont typeface="Franklin Gothic Medium" panose="020B0603020102020204" pitchFamily="34" charset="0"/>
              <a:buChar char="+"/>
            </a:pPr>
            <a:r>
              <a:rPr lang="en-US" sz="1800" dirty="0">
                <a:latin typeface="Franklin Gothic Medium" panose="020B0603020102020204" pitchFamily="34" charset="0"/>
                <a:sym typeface="Franklin Gothic Book"/>
              </a:rPr>
              <a:t>Forgot Password</a:t>
            </a:r>
            <a:endParaRPr lang="en-MO" sz="1800" dirty="0">
              <a:latin typeface="Franklin Gothic Medium" panose="020B0603020102020204" pitchFamily="34" charset="0"/>
              <a:sym typeface="Franklin Gothic Book"/>
            </a:endParaRPr>
          </a:p>
        </p:txBody>
      </p:sp>
    </p:spTree>
    <p:extLst>
      <p:ext uri="{BB962C8B-B14F-4D97-AF65-F5344CB8AC3E}">
        <p14:creationId xmlns:p14="http://schemas.microsoft.com/office/powerpoint/2010/main" val="620414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logo with a black background&#10;&#10;Description automatically generated">
            <a:extLst>
              <a:ext uri="{FF2B5EF4-FFF2-40B4-BE49-F238E27FC236}">
                <a16:creationId xmlns:a16="http://schemas.microsoft.com/office/drawing/2014/main" id="{3CC8C841-AB86-9092-F72A-AC12510996E6}"/>
              </a:ext>
            </a:extLst>
          </p:cNvPr>
          <p:cNvPicPr>
            <a:picLocks noChangeAspect="1"/>
          </p:cNvPicPr>
          <p:nvPr/>
        </p:nvPicPr>
        <p:blipFill>
          <a:blip r:embed="rId2"/>
          <a:stretch>
            <a:fillRect/>
          </a:stretch>
        </p:blipFill>
        <p:spPr>
          <a:xfrm>
            <a:off x="5752073" y="322179"/>
            <a:ext cx="2746469" cy="1339074"/>
          </a:xfrm>
          <a:prstGeom prst="rect">
            <a:avLst/>
          </a:prstGeom>
        </p:spPr>
      </p:pic>
      <p:sp>
        <p:nvSpPr>
          <p:cNvPr id="2" name="Title 1">
            <a:extLst>
              <a:ext uri="{FF2B5EF4-FFF2-40B4-BE49-F238E27FC236}">
                <a16:creationId xmlns:a16="http://schemas.microsoft.com/office/drawing/2014/main" id="{5AAC76AC-BCDA-A689-8E99-1E9A0C80C5C4}"/>
              </a:ext>
            </a:extLst>
          </p:cNvPr>
          <p:cNvSpPr>
            <a:spLocks noGrp="1"/>
          </p:cNvSpPr>
          <p:nvPr>
            <p:ph type="title"/>
          </p:nvPr>
        </p:nvSpPr>
        <p:spPr>
          <a:xfrm>
            <a:off x="6096000" y="1202823"/>
            <a:ext cx="5724525" cy="1200329"/>
          </a:xfrm>
        </p:spPr>
        <p:txBody>
          <a:bodyPr/>
          <a:lstStyle/>
          <a:p>
            <a:r>
              <a:rPr lang="en-MO" dirty="0">
                <a:sym typeface="Franklin Gothic Book"/>
              </a:rPr>
              <a:t>Introduction to the platform</a:t>
            </a:r>
          </a:p>
        </p:txBody>
      </p:sp>
      <p:sp>
        <p:nvSpPr>
          <p:cNvPr id="3" name="Content Placeholder 2">
            <a:extLst>
              <a:ext uri="{FF2B5EF4-FFF2-40B4-BE49-F238E27FC236}">
                <a16:creationId xmlns:a16="http://schemas.microsoft.com/office/drawing/2014/main" id="{8C7B3866-EADA-D826-5AD8-48B474727AD0}"/>
              </a:ext>
            </a:extLst>
          </p:cNvPr>
          <p:cNvSpPr>
            <a:spLocks noGrp="1"/>
          </p:cNvSpPr>
          <p:nvPr>
            <p:ph idx="1"/>
          </p:nvPr>
        </p:nvSpPr>
        <p:spPr>
          <a:xfrm>
            <a:off x="6096000" y="2682458"/>
            <a:ext cx="5899842" cy="4257063"/>
          </a:xfrm>
        </p:spPr>
        <p:txBody>
          <a:bodyPr/>
          <a:lstStyle/>
          <a:p>
            <a:r>
              <a:rPr lang="en-US" sz="2000" dirty="0"/>
              <a:t>Application can be accessed from the below URL</a:t>
            </a:r>
          </a:p>
          <a:p>
            <a:pPr marL="685800" lvl="2">
              <a:spcBef>
                <a:spcPts val="1000"/>
              </a:spcBef>
              <a:buFont typeface="Franklin Gothic Medium" panose="020B0603020102020204" pitchFamily="34" charset="0"/>
              <a:buChar char="+"/>
            </a:pPr>
            <a:r>
              <a:rPr lang="en-US" sz="2000" dirty="0"/>
              <a:t>https://globaltrace.uat.dgnx.io/</a:t>
            </a:r>
          </a:p>
          <a:p>
            <a:pPr marL="457200" lvl="1" indent="0">
              <a:buNone/>
            </a:pPr>
            <a:endParaRPr lang="en-US" sz="1800" dirty="0"/>
          </a:p>
          <a:p>
            <a:r>
              <a:rPr lang="en-US" sz="2000" dirty="0"/>
              <a:t>Mobile application can be downloaded from Google Play Store and the App Store</a:t>
            </a:r>
          </a:p>
          <a:p>
            <a:endParaRPr lang="en-US" sz="2000" dirty="0"/>
          </a:p>
          <a:p>
            <a:pPr marL="0" indent="0">
              <a:buNone/>
            </a:pPr>
            <a:r>
              <a:rPr lang="en-US" sz="2000" dirty="0"/>
              <a:t>AppStore Download:</a:t>
            </a:r>
          </a:p>
          <a:p>
            <a:pPr marL="0" indent="0">
              <a:buNone/>
            </a:pPr>
            <a:r>
              <a:rPr lang="en-US" sz="2000" dirty="0">
                <a:latin typeface="Franklin Gothic Book" panose="020B0503020102020204" pitchFamily="34" charset="0"/>
              </a:rPr>
              <a:t>[AppStore Link]</a:t>
            </a:r>
          </a:p>
          <a:p>
            <a:pPr marL="0" indent="0">
              <a:buNone/>
            </a:pPr>
            <a:endParaRPr lang="en-US" sz="2000" dirty="0">
              <a:latin typeface="Franklin Gothic Book" panose="020B0503020102020204" pitchFamily="34" charset="0"/>
            </a:endParaRPr>
          </a:p>
          <a:p>
            <a:pPr marL="0" indent="0">
              <a:buNone/>
            </a:pPr>
            <a:r>
              <a:rPr lang="en-US" sz="2000" dirty="0"/>
              <a:t>Play Store Download:</a:t>
            </a:r>
          </a:p>
          <a:p>
            <a:pPr marL="0" indent="0">
              <a:buNone/>
            </a:pPr>
            <a:r>
              <a:rPr lang="en-US" sz="2000" dirty="0">
                <a:latin typeface="Franklin Gothic Book" panose="020B0503020102020204" pitchFamily="34" charset="0"/>
              </a:rPr>
              <a:t>[Play Store Link]</a:t>
            </a:r>
          </a:p>
        </p:txBody>
      </p:sp>
      <p:pic>
        <p:nvPicPr>
          <p:cNvPr id="10" name="Picture 9" descr="A screenshot of a phone&#10;&#10;Description automatically generated">
            <a:extLst>
              <a:ext uri="{FF2B5EF4-FFF2-40B4-BE49-F238E27FC236}">
                <a16:creationId xmlns:a16="http://schemas.microsoft.com/office/drawing/2014/main" id="{B3D75BF0-4440-9BA3-F664-DBC99268C15B}"/>
              </a:ext>
            </a:extLst>
          </p:cNvPr>
          <p:cNvPicPr>
            <a:picLocks noChangeAspect="1"/>
          </p:cNvPicPr>
          <p:nvPr/>
        </p:nvPicPr>
        <p:blipFill>
          <a:blip r:embed="rId3"/>
          <a:stretch>
            <a:fillRect/>
          </a:stretch>
        </p:blipFill>
        <p:spPr>
          <a:xfrm>
            <a:off x="1256500" y="564203"/>
            <a:ext cx="2769154" cy="5856051"/>
          </a:xfrm>
          <a:prstGeom prst="rect">
            <a:avLst/>
          </a:prstGeom>
        </p:spPr>
      </p:pic>
    </p:spTree>
    <p:extLst>
      <p:ext uri="{BB962C8B-B14F-4D97-AF65-F5344CB8AC3E}">
        <p14:creationId xmlns:p14="http://schemas.microsoft.com/office/powerpoint/2010/main" val="213852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logo with a black background&#10;&#10;Description automatically generated">
            <a:extLst>
              <a:ext uri="{FF2B5EF4-FFF2-40B4-BE49-F238E27FC236}">
                <a16:creationId xmlns:a16="http://schemas.microsoft.com/office/drawing/2014/main" id="{3CC8C841-AB86-9092-F72A-AC12510996E6}"/>
              </a:ext>
            </a:extLst>
          </p:cNvPr>
          <p:cNvPicPr>
            <a:picLocks noChangeAspect="1"/>
          </p:cNvPicPr>
          <p:nvPr/>
        </p:nvPicPr>
        <p:blipFill>
          <a:blip r:embed="rId3"/>
          <a:stretch>
            <a:fillRect/>
          </a:stretch>
        </p:blipFill>
        <p:spPr>
          <a:xfrm>
            <a:off x="5752073" y="322179"/>
            <a:ext cx="2746469" cy="1339074"/>
          </a:xfrm>
          <a:prstGeom prst="rect">
            <a:avLst/>
          </a:prstGeom>
        </p:spPr>
      </p:pic>
      <p:sp>
        <p:nvSpPr>
          <p:cNvPr id="2" name="Title 1">
            <a:extLst>
              <a:ext uri="{FF2B5EF4-FFF2-40B4-BE49-F238E27FC236}">
                <a16:creationId xmlns:a16="http://schemas.microsoft.com/office/drawing/2014/main" id="{5AAC76AC-BCDA-A689-8E99-1E9A0C80C5C4}"/>
              </a:ext>
            </a:extLst>
          </p:cNvPr>
          <p:cNvSpPr>
            <a:spLocks noGrp="1"/>
          </p:cNvSpPr>
          <p:nvPr>
            <p:ph type="title"/>
          </p:nvPr>
        </p:nvSpPr>
        <p:spPr>
          <a:xfrm>
            <a:off x="6096000" y="1479822"/>
            <a:ext cx="5724525" cy="646331"/>
          </a:xfrm>
        </p:spPr>
        <p:txBody>
          <a:bodyPr/>
          <a:lstStyle/>
          <a:p>
            <a:r>
              <a:rPr lang="en-AU" dirty="0">
                <a:sym typeface="Franklin Gothic Book"/>
              </a:rPr>
              <a:t>Farm Group Assessment</a:t>
            </a:r>
            <a:endParaRPr lang="en-MO" dirty="0">
              <a:sym typeface="Franklin Gothic Book"/>
            </a:endParaRPr>
          </a:p>
        </p:txBody>
      </p:sp>
      <p:sp>
        <p:nvSpPr>
          <p:cNvPr id="3" name="Content Placeholder 2">
            <a:extLst>
              <a:ext uri="{FF2B5EF4-FFF2-40B4-BE49-F238E27FC236}">
                <a16:creationId xmlns:a16="http://schemas.microsoft.com/office/drawing/2014/main" id="{8C7B3866-EADA-D826-5AD8-48B474727AD0}"/>
              </a:ext>
            </a:extLst>
          </p:cNvPr>
          <p:cNvSpPr>
            <a:spLocks noGrp="1"/>
          </p:cNvSpPr>
          <p:nvPr>
            <p:ph idx="1"/>
          </p:nvPr>
        </p:nvSpPr>
        <p:spPr>
          <a:xfrm>
            <a:off x="6096000" y="2376588"/>
            <a:ext cx="5899842" cy="5171159"/>
          </a:xfrm>
        </p:spPr>
        <p:txBody>
          <a:bodyPr/>
          <a:lstStyle/>
          <a:p>
            <a:r>
              <a:rPr lang="en-US" dirty="0"/>
              <a:t>Excel file will be provided by Global Trace</a:t>
            </a:r>
          </a:p>
          <a:p>
            <a:endParaRPr lang="en-US" dirty="0"/>
          </a:p>
          <a:p>
            <a:r>
              <a:rPr lang="en-US" dirty="0"/>
              <a:t>Farm group definition </a:t>
            </a:r>
          </a:p>
          <a:p>
            <a:endParaRPr lang="en-US" dirty="0"/>
          </a:p>
          <a:p>
            <a:r>
              <a:rPr lang="en-US" dirty="0"/>
              <a:t>Community Level Risk Assessment</a:t>
            </a:r>
          </a:p>
          <a:p>
            <a:pPr lvl="1"/>
            <a:r>
              <a:rPr lang="en-US" dirty="0"/>
              <a:t>Identify factors that are common across a community</a:t>
            </a:r>
          </a:p>
          <a:p>
            <a:pPr lvl="1"/>
            <a:r>
              <a:rPr lang="en-US" dirty="0"/>
              <a:t>Access to schooling &amp; feeding programs</a:t>
            </a:r>
          </a:p>
          <a:p>
            <a:pPr lvl="1"/>
            <a:r>
              <a:rPr lang="en-US" dirty="0"/>
              <a:t>Availability of casual adult labor force</a:t>
            </a:r>
          </a:p>
          <a:p>
            <a:pPr lvl="1"/>
            <a:r>
              <a:rPr lang="en-US" dirty="0"/>
              <a:t>Network connectivity in community</a:t>
            </a:r>
          </a:p>
          <a:p>
            <a:pPr lvl="1"/>
            <a:r>
              <a:rPr lang="en-US" dirty="0"/>
              <a:t>OSH Incidents reported at local clinics</a:t>
            </a:r>
          </a:p>
          <a:p>
            <a:endParaRPr lang="en-US" dirty="0"/>
          </a:p>
          <a:p>
            <a:endParaRPr lang="en-US" dirty="0"/>
          </a:p>
        </p:txBody>
      </p:sp>
      <p:pic>
        <p:nvPicPr>
          <p:cNvPr id="11" name="Picture 10" descr="A screenshot of a computer&#10;&#10;Description automatically generated">
            <a:extLst>
              <a:ext uri="{FF2B5EF4-FFF2-40B4-BE49-F238E27FC236}">
                <a16:creationId xmlns:a16="http://schemas.microsoft.com/office/drawing/2014/main" id="{5DF81CFC-D5E4-5293-C606-D17935D89365}"/>
              </a:ext>
            </a:extLst>
          </p:cNvPr>
          <p:cNvPicPr>
            <a:picLocks noChangeAspect="1"/>
          </p:cNvPicPr>
          <p:nvPr/>
        </p:nvPicPr>
        <p:blipFill>
          <a:blip r:embed="rId4"/>
          <a:stretch>
            <a:fillRect/>
          </a:stretch>
        </p:blipFill>
        <p:spPr>
          <a:xfrm>
            <a:off x="-230777" y="403961"/>
            <a:ext cx="6154813" cy="6221506"/>
          </a:xfrm>
          <a:prstGeom prst="rect">
            <a:avLst/>
          </a:prstGeom>
        </p:spPr>
      </p:pic>
    </p:spTree>
    <p:extLst>
      <p:ext uri="{BB962C8B-B14F-4D97-AF65-F5344CB8AC3E}">
        <p14:creationId xmlns:p14="http://schemas.microsoft.com/office/powerpoint/2010/main" val="4186136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logo with a black background&#10;&#10;Description automatically generated">
            <a:extLst>
              <a:ext uri="{FF2B5EF4-FFF2-40B4-BE49-F238E27FC236}">
                <a16:creationId xmlns:a16="http://schemas.microsoft.com/office/drawing/2014/main" id="{3CC8C841-AB86-9092-F72A-AC12510996E6}"/>
              </a:ext>
            </a:extLst>
          </p:cNvPr>
          <p:cNvPicPr>
            <a:picLocks noChangeAspect="1"/>
          </p:cNvPicPr>
          <p:nvPr/>
        </p:nvPicPr>
        <p:blipFill>
          <a:blip r:embed="rId3"/>
          <a:stretch>
            <a:fillRect/>
          </a:stretch>
        </p:blipFill>
        <p:spPr>
          <a:xfrm>
            <a:off x="5752073" y="322179"/>
            <a:ext cx="2746469" cy="1339074"/>
          </a:xfrm>
          <a:prstGeom prst="rect">
            <a:avLst/>
          </a:prstGeom>
        </p:spPr>
      </p:pic>
      <p:sp>
        <p:nvSpPr>
          <p:cNvPr id="2" name="Title 1">
            <a:extLst>
              <a:ext uri="{FF2B5EF4-FFF2-40B4-BE49-F238E27FC236}">
                <a16:creationId xmlns:a16="http://schemas.microsoft.com/office/drawing/2014/main" id="{5AAC76AC-BCDA-A689-8E99-1E9A0C80C5C4}"/>
              </a:ext>
            </a:extLst>
          </p:cNvPr>
          <p:cNvSpPr>
            <a:spLocks noGrp="1"/>
          </p:cNvSpPr>
          <p:nvPr>
            <p:ph type="title"/>
          </p:nvPr>
        </p:nvSpPr>
        <p:spPr>
          <a:xfrm>
            <a:off x="7462613" y="1673000"/>
            <a:ext cx="5724525" cy="584775"/>
          </a:xfrm>
        </p:spPr>
        <p:txBody>
          <a:bodyPr/>
          <a:lstStyle/>
          <a:p>
            <a:r>
              <a:rPr lang="en-AU" sz="3200" dirty="0">
                <a:sym typeface="Franklin Gothic Book"/>
              </a:rPr>
              <a:t>Facility Assessment</a:t>
            </a:r>
            <a:endParaRPr lang="en-MO" sz="3200" dirty="0">
              <a:sym typeface="Franklin Gothic Book"/>
            </a:endParaRPr>
          </a:p>
        </p:txBody>
      </p:sp>
      <p:sp>
        <p:nvSpPr>
          <p:cNvPr id="3" name="Content Placeholder 2">
            <a:extLst>
              <a:ext uri="{FF2B5EF4-FFF2-40B4-BE49-F238E27FC236}">
                <a16:creationId xmlns:a16="http://schemas.microsoft.com/office/drawing/2014/main" id="{8C7B3866-EADA-D826-5AD8-48B474727AD0}"/>
              </a:ext>
            </a:extLst>
          </p:cNvPr>
          <p:cNvSpPr>
            <a:spLocks noGrp="1"/>
          </p:cNvSpPr>
          <p:nvPr>
            <p:ph idx="1"/>
          </p:nvPr>
        </p:nvSpPr>
        <p:spPr>
          <a:xfrm>
            <a:off x="7480542" y="2424942"/>
            <a:ext cx="4424587" cy="3725122"/>
          </a:xfrm>
        </p:spPr>
        <p:txBody>
          <a:bodyPr/>
          <a:lstStyle/>
          <a:p>
            <a:r>
              <a:rPr lang="en-US" dirty="0"/>
              <a:t>One line per farm</a:t>
            </a:r>
          </a:p>
          <a:p>
            <a:r>
              <a:rPr lang="en-US" dirty="0"/>
              <a:t>Use dropdowns (where provided)</a:t>
            </a:r>
          </a:p>
          <a:p>
            <a:endParaRPr lang="en-US" dirty="0"/>
          </a:p>
          <a:p>
            <a:r>
              <a:rPr lang="en-US" dirty="0"/>
              <a:t>Conditions averaged across farm group </a:t>
            </a:r>
          </a:p>
          <a:p>
            <a:pPr marL="0" indent="0">
              <a:buNone/>
            </a:pPr>
            <a:endParaRPr lang="en-US" dirty="0"/>
          </a:p>
          <a:p>
            <a:r>
              <a:rPr lang="en-US" dirty="0"/>
              <a:t>When completed, return to Global Trace team to upload</a:t>
            </a:r>
          </a:p>
        </p:txBody>
      </p:sp>
      <p:pic>
        <p:nvPicPr>
          <p:cNvPr id="7" name="Picture 6" descr="A screenshot of a spreadsheet&#10;&#10;Description automatically generated">
            <a:extLst>
              <a:ext uri="{FF2B5EF4-FFF2-40B4-BE49-F238E27FC236}">
                <a16:creationId xmlns:a16="http://schemas.microsoft.com/office/drawing/2014/main" id="{FADDC11C-85DD-1110-1C45-6AD9A4382F12}"/>
              </a:ext>
            </a:extLst>
          </p:cNvPr>
          <p:cNvPicPr>
            <a:picLocks noChangeAspect="1"/>
          </p:cNvPicPr>
          <p:nvPr/>
        </p:nvPicPr>
        <p:blipFill>
          <a:blip r:embed="rId4"/>
          <a:stretch>
            <a:fillRect/>
          </a:stretch>
        </p:blipFill>
        <p:spPr>
          <a:xfrm>
            <a:off x="-309787" y="1421988"/>
            <a:ext cx="7772400" cy="5566324"/>
          </a:xfrm>
          <a:prstGeom prst="rect">
            <a:avLst/>
          </a:prstGeom>
        </p:spPr>
      </p:pic>
    </p:spTree>
    <p:extLst>
      <p:ext uri="{BB962C8B-B14F-4D97-AF65-F5344CB8AC3E}">
        <p14:creationId xmlns:p14="http://schemas.microsoft.com/office/powerpoint/2010/main" val="1049491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90755-43D9-8B03-A43B-45E16FB33697}"/>
              </a:ext>
            </a:extLst>
          </p:cNvPr>
          <p:cNvSpPr>
            <a:spLocks noGrp="1"/>
          </p:cNvSpPr>
          <p:nvPr>
            <p:ph type="title"/>
          </p:nvPr>
        </p:nvSpPr>
        <p:spPr/>
        <p:txBody>
          <a:bodyPr/>
          <a:lstStyle/>
          <a:p>
            <a:r>
              <a:rPr lang="en-MO" dirty="0"/>
              <a:t>Creating your Account</a:t>
            </a:r>
          </a:p>
        </p:txBody>
      </p:sp>
      <p:sp>
        <p:nvSpPr>
          <p:cNvPr id="5" name="Content Placeholder 4">
            <a:extLst>
              <a:ext uri="{FF2B5EF4-FFF2-40B4-BE49-F238E27FC236}">
                <a16:creationId xmlns:a16="http://schemas.microsoft.com/office/drawing/2014/main" id="{5D3DB92A-1C5F-E0EE-1D35-77497EC9FA1A}"/>
              </a:ext>
            </a:extLst>
          </p:cNvPr>
          <p:cNvSpPr>
            <a:spLocks noGrp="1"/>
          </p:cNvSpPr>
          <p:nvPr>
            <p:ph sz="half" idx="4294967295"/>
          </p:nvPr>
        </p:nvSpPr>
        <p:spPr>
          <a:xfrm>
            <a:off x="5962649" y="1520825"/>
            <a:ext cx="5857875" cy="4351338"/>
          </a:xfrm>
        </p:spPr>
        <p:txBody>
          <a:bodyPr/>
          <a:lstStyle/>
          <a:p>
            <a:r>
              <a:rPr lang="en-GB" dirty="0"/>
              <a:t>On receipt of the invitation from GT, please click the link</a:t>
            </a:r>
          </a:p>
          <a:p>
            <a:r>
              <a:rPr lang="en-GB" dirty="0"/>
              <a:t>Set your password</a:t>
            </a:r>
          </a:p>
          <a:p>
            <a:r>
              <a:rPr lang="en-US" dirty="0"/>
              <a:t>Follow the guidelines on how to create a strong password</a:t>
            </a:r>
            <a:endParaRPr lang="en-GB" dirty="0"/>
          </a:p>
          <a:p>
            <a:r>
              <a:rPr lang="en-GB" dirty="0"/>
              <a:t>On successful sign-up, you will land on the onboarding screen</a:t>
            </a:r>
            <a:endParaRPr lang="en-MO" dirty="0"/>
          </a:p>
        </p:txBody>
      </p:sp>
      <p:pic>
        <p:nvPicPr>
          <p:cNvPr id="6" name="Picture 5" descr="A screenshot of a email&#10;&#10;Description automatically generated">
            <a:extLst>
              <a:ext uri="{FF2B5EF4-FFF2-40B4-BE49-F238E27FC236}">
                <a16:creationId xmlns:a16="http://schemas.microsoft.com/office/drawing/2014/main" id="{E4478718-240D-C1E7-D5A7-B851A05EF561}"/>
              </a:ext>
            </a:extLst>
          </p:cNvPr>
          <p:cNvPicPr>
            <a:picLocks noChangeAspect="1"/>
          </p:cNvPicPr>
          <p:nvPr/>
        </p:nvPicPr>
        <p:blipFill rotWithShape="1">
          <a:blip r:embed="rId2"/>
          <a:srcRect l="15525" t="28477" r="39636" b="6570"/>
          <a:stretch/>
        </p:blipFill>
        <p:spPr>
          <a:xfrm>
            <a:off x="2425383" y="3283926"/>
            <a:ext cx="3109656" cy="3489193"/>
          </a:xfrm>
          <a:prstGeom prst="rect">
            <a:avLst/>
          </a:prstGeom>
        </p:spPr>
      </p:pic>
      <p:pic>
        <p:nvPicPr>
          <p:cNvPr id="4" name="Picture 3" descr="A screenshot of a login screen&#10;&#10;Description automatically generated">
            <a:extLst>
              <a:ext uri="{FF2B5EF4-FFF2-40B4-BE49-F238E27FC236}">
                <a16:creationId xmlns:a16="http://schemas.microsoft.com/office/drawing/2014/main" id="{8BB03595-E9C6-5CDB-90A4-D9ADE3406230}"/>
              </a:ext>
            </a:extLst>
          </p:cNvPr>
          <p:cNvPicPr>
            <a:picLocks noChangeAspect="1"/>
          </p:cNvPicPr>
          <p:nvPr/>
        </p:nvPicPr>
        <p:blipFill>
          <a:blip r:embed="rId3"/>
          <a:stretch>
            <a:fillRect/>
          </a:stretch>
        </p:blipFill>
        <p:spPr>
          <a:xfrm>
            <a:off x="84685" y="0"/>
            <a:ext cx="2658515" cy="4455269"/>
          </a:xfrm>
          <a:prstGeom prst="rect">
            <a:avLst/>
          </a:prstGeom>
        </p:spPr>
      </p:pic>
    </p:spTree>
    <p:extLst>
      <p:ext uri="{BB962C8B-B14F-4D97-AF65-F5344CB8AC3E}">
        <p14:creationId xmlns:p14="http://schemas.microsoft.com/office/powerpoint/2010/main" val="3372419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37FAD-3A59-86DF-1F72-724D938919B2}"/>
              </a:ext>
            </a:extLst>
          </p:cNvPr>
          <p:cNvSpPr>
            <a:spLocks noGrp="1"/>
          </p:cNvSpPr>
          <p:nvPr>
            <p:ph type="title"/>
          </p:nvPr>
        </p:nvSpPr>
        <p:spPr/>
        <p:txBody>
          <a:bodyPr/>
          <a:lstStyle/>
          <a:p>
            <a:r>
              <a:rPr lang="en-US" dirty="0"/>
              <a:t>Complete Onboarding(Profile)</a:t>
            </a:r>
            <a:endParaRPr lang="en-MO" dirty="0"/>
          </a:p>
        </p:txBody>
      </p:sp>
      <p:sp>
        <p:nvSpPr>
          <p:cNvPr id="5" name="Content Placeholder 4">
            <a:extLst>
              <a:ext uri="{FF2B5EF4-FFF2-40B4-BE49-F238E27FC236}">
                <a16:creationId xmlns:a16="http://schemas.microsoft.com/office/drawing/2014/main" id="{6C1AB255-B792-E93E-D1AB-816367225A7E}"/>
              </a:ext>
            </a:extLst>
          </p:cNvPr>
          <p:cNvSpPr>
            <a:spLocks noGrp="1"/>
          </p:cNvSpPr>
          <p:nvPr>
            <p:ph sz="half" idx="4294967295"/>
          </p:nvPr>
        </p:nvSpPr>
        <p:spPr>
          <a:xfrm>
            <a:off x="6096000" y="1825625"/>
            <a:ext cx="5114925" cy="4351338"/>
          </a:xfrm>
        </p:spPr>
        <p:txBody>
          <a:bodyPr>
            <a:normAutofit/>
          </a:bodyPr>
          <a:lstStyle/>
          <a:p>
            <a:r>
              <a:rPr lang="en-US" sz="2400" dirty="0"/>
              <a:t>First/Last Name auto-populated from the GTP’s invitation request, but can be updated</a:t>
            </a:r>
          </a:p>
          <a:p>
            <a:r>
              <a:rPr lang="en-US" sz="2400" dirty="0"/>
              <a:t>Business Name – Legal name of entity</a:t>
            </a:r>
          </a:p>
          <a:p>
            <a:r>
              <a:rPr lang="en-US" sz="2400" dirty="0"/>
              <a:t>Address of this entity</a:t>
            </a:r>
          </a:p>
          <a:p>
            <a:r>
              <a:rPr lang="en-US" sz="2400" dirty="0"/>
              <a:t>Optional: Phone number</a:t>
            </a:r>
          </a:p>
          <a:p>
            <a:pPr marL="0" indent="0">
              <a:buNone/>
            </a:pPr>
            <a:endParaRPr lang="en-MO" dirty="0"/>
          </a:p>
        </p:txBody>
      </p:sp>
      <p:pic>
        <p:nvPicPr>
          <p:cNvPr id="12" name="Picture 11" descr="A screenshot of a phone&#10;&#10;Description automatically generated">
            <a:extLst>
              <a:ext uri="{FF2B5EF4-FFF2-40B4-BE49-F238E27FC236}">
                <a16:creationId xmlns:a16="http://schemas.microsoft.com/office/drawing/2014/main" id="{E1B00A27-B3BD-306F-5127-BDACB68B7BE0}"/>
              </a:ext>
            </a:extLst>
          </p:cNvPr>
          <p:cNvPicPr>
            <a:picLocks noChangeAspect="1"/>
          </p:cNvPicPr>
          <p:nvPr/>
        </p:nvPicPr>
        <p:blipFill>
          <a:blip r:embed="rId2"/>
          <a:stretch>
            <a:fillRect/>
          </a:stretch>
        </p:blipFill>
        <p:spPr>
          <a:xfrm>
            <a:off x="1097212" y="427742"/>
            <a:ext cx="2949494" cy="6070335"/>
          </a:xfrm>
          <a:prstGeom prst="rect">
            <a:avLst/>
          </a:prstGeom>
        </p:spPr>
      </p:pic>
    </p:spTree>
    <p:extLst>
      <p:ext uri="{BB962C8B-B14F-4D97-AF65-F5344CB8AC3E}">
        <p14:creationId xmlns:p14="http://schemas.microsoft.com/office/powerpoint/2010/main" val="2773973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9F4D9-5D04-D22F-42C9-2D43C5172BAC}"/>
              </a:ext>
            </a:extLst>
          </p:cNvPr>
          <p:cNvSpPr>
            <a:spLocks noGrp="1"/>
          </p:cNvSpPr>
          <p:nvPr>
            <p:ph type="title"/>
          </p:nvPr>
        </p:nvSpPr>
        <p:spPr/>
        <p:txBody>
          <a:bodyPr/>
          <a:lstStyle/>
          <a:p>
            <a:r>
              <a:rPr lang="en-US" dirty="0"/>
              <a:t>Home Screen</a:t>
            </a:r>
          </a:p>
        </p:txBody>
      </p:sp>
      <p:sp>
        <p:nvSpPr>
          <p:cNvPr id="4" name="Content Placeholder 3">
            <a:extLst>
              <a:ext uri="{FF2B5EF4-FFF2-40B4-BE49-F238E27FC236}">
                <a16:creationId xmlns:a16="http://schemas.microsoft.com/office/drawing/2014/main" id="{647722F7-D73A-D2A4-F4D5-B6A0BB099763}"/>
              </a:ext>
            </a:extLst>
          </p:cNvPr>
          <p:cNvSpPr>
            <a:spLocks noGrp="1"/>
          </p:cNvSpPr>
          <p:nvPr>
            <p:ph idx="1"/>
          </p:nvPr>
        </p:nvSpPr>
        <p:spPr>
          <a:xfrm>
            <a:off x="6096000" y="1831975"/>
            <a:ext cx="5724525" cy="3751702"/>
          </a:xfrm>
        </p:spPr>
        <p:txBody>
          <a:bodyPr>
            <a:noAutofit/>
          </a:bodyPr>
          <a:lstStyle/>
          <a:p>
            <a:pPr algn="just"/>
            <a:r>
              <a:rPr lang="en-US" dirty="0"/>
              <a:t>Displays tool-tips during first login</a:t>
            </a:r>
          </a:p>
          <a:p>
            <a:pPr algn="just"/>
            <a:r>
              <a:rPr lang="en-US" dirty="0"/>
              <a:t>Requests</a:t>
            </a:r>
          </a:p>
          <a:p>
            <a:pPr lvl="1" algn="just"/>
            <a:r>
              <a:rPr lang="en-US" sz="2400" dirty="0"/>
              <a:t>Reactively respond to incident for information about a specific area or event</a:t>
            </a:r>
          </a:p>
          <a:p>
            <a:pPr algn="just"/>
            <a:r>
              <a:rPr lang="en-US" dirty="0"/>
              <a:t>Community risk scan</a:t>
            </a:r>
          </a:p>
          <a:p>
            <a:pPr lvl="1" algn="just"/>
            <a:r>
              <a:rPr lang="en-US" sz="2400" dirty="0"/>
              <a:t>Proactive assessment performed by CSO, allowing to report any issue they have identified</a:t>
            </a:r>
          </a:p>
        </p:txBody>
      </p:sp>
      <p:pic>
        <p:nvPicPr>
          <p:cNvPr id="6" name="Picture 5" descr="A screenshot of a phone&#10;&#10;Description automatically generated">
            <a:extLst>
              <a:ext uri="{FF2B5EF4-FFF2-40B4-BE49-F238E27FC236}">
                <a16:creationId xmlns:a16="http://schemas.microsoft.com/office/drawing/2014/main" id="{BFCC4107-6A83-3858-273E-855E1B5AC200}"/>
              </a:ext>
            </a:extLst>
          </p:cNvPr>
          <p:cNvPicPr>
            <a:picLocks noChangeAspect="1"/>
          </p:cNvPicPr>
          <p:nvPr/>
        </p:nvPicPr>
        <p:blipFill>
          <a:blip r:embed="rId2"/>
          <a:stretch>
            <a:fillRect/>
          </a:stretch>
        </p:blipFill>
        <p:spPr>
          <a:xfrm>
            <a:off x="1062883" y="427742"/>
            <a:ext cx="3178378" cy="6011969"/>
          </a:xfrm>
          <a:prstGeom prst="rect">
            <a:avLst/>
          </a:prstGeom>
        </p:spPr>
      </p:pic>
    </p:spTree>
    <p:extLst>
      <p:ext uri="{BB962C8B-B14F-4D97-AF65-F5344CB8AC3E}">
        <p14:creationId xmlns:p14="http://schemas.microsoft.com/office/powerpoint/2010/main" val="1306832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8BD0E-2202-5871-C5AE-E2357A23A897}"/>
              </a:ext>
            </a:extLst>
          </p:cNvPr>
          <p:cNvSpPr>
            <a:spLocks noGrp="1"/>
          </p:cNvSpPr>
          <p:nvPr>
            <p:ph type="title"/>
          </p:nvPr>
        </p:nvSpPr>
        <p:spPr>
          <a:xfrm>
            <a:off x="6096000" y="704741"/>
            <a:ext cx="5724525" cy="646331"/>
          </a:xfrm>
        </p:spPr>
        <p:txBody>
          <a:bodyPr/>
          <a:lstStyle/>
          <a:p>
            <a:r>
              <a:rPr lang="en-US" dirty="0"/>
              <a:t>Requests</a:t>
            </a:r>
          </a:p>
        </p:txBody>
      </p:sp>
      <p:sp>
        <p:nvSpPr>
          <p:cNvPr id="4" name="Content Placeholder 3">
            <a:extLst>
              <a:ext uri="{FF2B5EF4-FFF2-40B4-BE49-F238E27FC236}">
                <a16:creationId xmlns:a16="http://schemas.microsoft.com/office/drawing/2014/main" id="{04A4D053-D418-647C-421F-8F97F92684BC}"/>
              </a:ext>
            </a:extLst>
          </p:cNvPr>
          <p:cNvSpPr>
            <a:spLocks noGrp="1"/>
          </p:cNvSpPr>
          <p:nvPr>
            <p:ph sz="half" idx="4294967295"/>
          </p:nvPr>
        </p:nvSpPr>
        <p:spPr>
          <a:xfrm>
            <a:off x="6096000" y="1825625"/>
            <a:ext cx="5514975" cy="4351338"/>
          </a:xfrm>
        </p:spPr>
        <p:txBody>
          <a:bodyPr>
            <a:normAutofit lnSpcReduction="10000"/>
          </a:bodyPr>
          <a:lstStyle/>
          <a:p>
            <a:r>
              <a:rPr lang="en-US" sz="2800" dirty="0"/>
              <a:t>Summary of all incident requests assigned to the labor partners</a:t>
            </a:r>
          </a:p>
          <a:p>
            <a:r>
              <a:rPr lang="en-US" sz="2800" dirty="0"/>
              <a:t>Each message show communication thread between grievance unit and user</a:t>
            </a:r>
          </a:p>
          <a:p>
            <a:pPr lvl="1">
              <a:buFont typeface="Wingdings" panose="05000000000000000000" pitchFamily="2" charset="2"/>
              <a:buChar char="§"/>
            </a:pPr>
            <a:r>
              <a:rPr lang="en-US" sz="2400" dirty="0"/>
              <a:t>Request summary</a:t>
            </a:r>
          </a:p>
          <a:p>
            <a:pPr lvl="1">
              <a:buFont typeface="Wingdings" panose="05000000000000000000" pitchFamily="2" charset="2"/>
              <a:buChar char="§"/>
            </a:pPr>
            <a:r>
              <a:rPr lang="en-US" sz="2400" dirty="0"/>
              <a:t>Date assigned</a:t>
            </a:r>
          </a:p>
          <a:p>
            <a:pPr lvl="1">
              <a:buFont typeface="Wingdings" panose="05000000000000000000" pitchFamily="2" charset="2"/>
              <a:buChar char="§"/>
            </a:pPr>
            <a:r>
              <a:rPr lang="en-US" sz="2400" dirty="0"/>
              <a:t>Status – New/Viewed/Response sent</a:t>
            </a:r>
          </a:p>
          <a:p>
            <a:pPr lvl="2">
              <a:buFont typeface="Wingdings" panose="05000000000000000000" pitchFamily="2" charset="2"/>
              <a:buChar char="§"/>
            </a:pPr>
            <a:r>
              <a:rPr lang="en-US" sz="2400" dirty="0"/>
              <a:t>New – Unread incident report</a:t>
            </a:r>
          </a:p>
          <a:p>
            <a:pPr lvl="2">
              <a:buFont typeface="Wingdings" panose="05000000000000000000" pitchFamily="2" charset="2"/>
              <a:buChar char="§"/>
            </a:pPr>
            <a:r>
              <a:rPr lang="en-US" sz="2400" dirty="0"/>
              <a:t>Response sent – Read &amp; responded by the labor partner</a:t>
            </a:r>
          </a:p>
        </p:txBody>
      </p:sp>
      <p:pic>
        <p:nvPicPr>
          <p:cNvPr id="7" name="Picture 6" descr="A screenshot of a phone&#10;&#10;Description automatically generated">
            <a:extLst>
              <a:ext uri="{FF2B5EF4-FFF2-40B4-BE49-F238E27FC236}">
                <a16:creationId xmlns:a16="http://schemas.microsoft.com/office/drawing/2014/main" id="{C107C124-12EF-E20E-BFF8-6DF2E3B48FE1}"/>
              </a:ext>
            </a:extLst>
          </p:cNvPr>
          <p:cNvPicPr>
            <a:picLocks noChangeAspect="1"/>
          </p:cNvPicPr>
          <p:nvPr/>
        </p:nvPicPr>
        <p:blipFill>
          <a:blip r:embed="rId2"/>
          <a:stretch>
            <a:fillRect/>
          </a:stretch>
        </p:blipFill>
        <p:spPr>
          <a:xfrm>
            <a:off x="371476" y="554375"/>
            <a:ext cx="2390142" cy="5992340"/>
          </a:xfrm>
          <a:prstGeom prst="rect">
            <a:avLst/>
          </a:prstGeom>
        </p:spPr>
      </p:pic>
      <p:pic>
        <p:nvPicPr>
          <p:cNvPr id="10" name="Picture 9" descr="A screenshot of a phone&#10;&#10;Description automatically generated">
            <a:extLst>
              <a:ext uri="{FF2B5EF4-FFF2-40B4-BE49-F238E27FC236}">
                <a16:creationId xmlns:a16="http://schemas.microsoft.com/office/drawing/2014/main" id="{B338330E-D6AF-1BEC-6D6A-865516F5A620}"/>
              </a:ext>
            </a:extLst>
          </p:cNvPr>
          <p:cNvPicPr>
            <a:picLocks noChangeAspect="1"/>
          </p:cNvPicPr>
          <p:nvPr/>
        </p:nvPicPr>
        <p:blipFill>
          <a:blip r:embed="rId3"/>
          <a:stretch>
            <a:fillRect/>
          </a:stretch>
        </p:blipFill>
        <p:spPr>
          <a:xfrm>
            <a:off x="2962656" y="554375"/>
            <a:ext cx="2390142" cy="5992340"/>
          </a:xfrm>
          <a:prstGeom prst="rect">
            <a:avLst/>
          </a:prstGeom>
        </p:spPr>
      </p:pic>
    </p:spTree>
    <p:extLst>
      <p:ext uri="{BB962C8B-B14F-4D97-AF65-F5344CB8AC3E}">
        <p14:creationId xmlns:p14="http://schemas.microsoft.com/office/powerpoint/2010/main" val="436993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8d3516f9-1de2-4ac0-aaeb-8ffb5bfa1020" xsi:nil="true"/>
    <lcf76f155ced4ddcb4097134ff3c332f xmlns="e5bc9fe4-9e5a-4507-9018-9d7ff3d782f4">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304942E040FD745BD5800D62434F927" ma:contentTypeVersion="15" ma:contentTypeDescription="Create a new document." ma:contentTypeScope="" ma:versionID="09edeea096538329b3f69db402b96ac7">
  <xsd:schema xmlns:xsd="http://www.w3.org/2001/XMLSchema" xmlns:xs="http://www.w3.org/2001/XMLSchema" xmlns:p="http://schemas.microsoft.com/office/2006/metadata/properties" xmlns:ns2="e5bc9fe4-9e5a-4507-9018-9d7ff3d782f4" xmlns:ns3="8d3516f9-1de2-4ac0-aaeb-8ffb5bfa1020" targetNamespace="http://schemas.microsoft.com/office/2006/metadata/properties" ma:root="true" ma:fieldsID="70fa286b89c2672792dbc751d28d64e8" ns2:_="" ns3:_="">
    <xsd:import namespace="e5bc9fe4-9e5a-4507-9018-9d7ff3d782f4"/>
    <xsd:import namespace="8d3516f9-1de2-4ac0-aaeb-8ffb5bfa102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3:SharedWithUsers" minOccurs="0"/>
                <xsd:element ref="ns3:SharedWithDetail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bc9fe4-9e5a-4507-9018-9d7ff3d782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27f7910a-7ffd-42d7-81e3-1e8940123d70"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d3516f9-1de2-4ac0-aaeb-8ffb5bfa1020"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1dafa50a-5d02-4062-9cdd-3e4b5a5030ba}" ma:internalName="TaxCatchAll" ma:showField="CatchAllData" ma:web="8d3516f9-1de2-4ac0-aaeb-8ffb5bfa1020">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B4C5680-974C-4AC2-885B-C52D07230B0F}">
  <ds:schemaRefs>
    <ds:schemaRef ds:uri="http://schemas.microsoft.com/office/2006/documentManagement/types"/>
    <ds:schemaRef ds:uri="http://www.w3.org/XML/1998/namespace"/>
    <ds:schemaRef ds:uri="e5bc9fe4-9e5a-4507-9018-9d7ff3d782f4"/>
    <ds:schemaRef ds:uri="http://schemas.microsoft.com/office/infopath/2007/PartnerControls"/>
    <ds:schemaRef ds:uri="8d3516f9-1de2-4ac0-aaeb-8ffb5bfa1020"/>
    <ds:schemaRef ds:uri="http://purl.org/dc/dcmitype/"/>
    <ds:schemaRef ds:uri="http://purl.org/dc/elements/1.1/"/>
    <ds:schemaRef ds:uri="http://schemas.openxmlformats.org/package/2006/metadata/core-propertie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E06D0C27-8647-49EE-BD4E-A0DD9C4C1C38}">
  <ds:schemaRefs>
    <ds:schemaRef ds:uri="http://schemas.microsoft.com/sharepoint/v3/contenttype/forms"/>
  </ds:schemaRefs>
</ds:datastoreItem>
</file>

<file path=customXml/itemProps3.xml><?xml version="1.0" encoding="utf-8"?>
<ds:datastoreItem xmlns:ds="http://schemas.openxmlformats.org/officeDocument/2006/customXml" ds:itemID="{CCF0D28B-05CA-4538-8EE9-72DC3DE117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bc9fe4-9e5a-4507-9018-9d7ff3d782f4"/>
    <ds:schemaRef ds:uri="8d3516f9-1de2-4ac0-aaeb-8ffb5bfa10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1005</TotalTime>
  <Words>669</Words>
  <Application>Microsoft Office PowerPoint</Application>
  <PresentationFormat>Widescreen</PresentationFormat>
  <Paragraphs>110</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Arial</vt:lpstr>
      <vt:lpstr>Calibri</vt:lpstr>
      <vt:lpstr>Franklin Gothic Book</vt:lpstr>
      <vt:lpstr>Franklin Gothic Medium</vt:lpstr>
      <vt:lpstr>Wingdings</vt:lpstr>
      <vt:lpstr>Office Theme</vt:lpstr>
      <vt:lpstr>Farm Monitor User Manual</vt:lpstr>
      <vt:lpstr>Table of contents</vt:lpstr>
      <vt:lpstr>Introduction to the platform</vt:lpstr>
      <vt:lpstr>Farm Group Assessment</vt:lpstr>
      <vt:lpstr>Facility Assessment</vt:lpstr>
      <vt:lpstr>Creating your Account</vt:lpstr>
      <vt:lpstr>Complete Onboarding(Profile)</vt:lpstr>
      <vt:lpstr>Home Screen</vt:lpstr>
      <vt:lpstr>Requests</vt:lpstr>
      <vt:lpstr>Respond to Request</vt:lpstr>
      <vt:lpstr>Community Risk Scan</vt:lpstr>
      <vt:lpstr>Side Menu – Edit Profile, Delete own account, Log out</vt:lpstr>
      <vt:lpstr>Side Menu: User Management</vt:lpstr>
      <vt:lpstr>Forgot Password</vt:lpstr>
      <vt:lpstr>PowerPoint Presentation</vt:lpstr>
      <vt:lpstr>Farm Monitor User Manual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Hannah Thinyane</dc:creator>
  <cp:lastModifiedBy>Shams Abubacker</cp:lastModifiedBy>
  <cp:revision>21</cp:revision>
  <dcterms:created xsi:type="dcterms:W3CDTF">2022-07-20T08:45:31Z</dcterms:created>
  <dcterms:modified xsi:type="dcterms:W3CDTF">2024-07-23T06:30:48Z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411149b-1662-4b2e-a1b3-d1efb6601c87_Enabled">
    <vt:lpwstr>true</vt:lpwstr>
  </property>
  <property fmtid="{D5CDD505-2E9C-101B-9397-08002B2CF9AE}" pid="3" name="MSIP_Label_6411149b-1662-4b2e-a1b3-d1efb6601c87_SetDate">
    <vt:lpwstr>2022-07-20T08:49:40Z</vt:lpwstr>
  </property>
  <property fmtid="{D5CDD505-2E9C-101B-9397-08002B2CF9AE}" pid="4" name="MSIP_Label_6411149b-1662-4b2e-a1b3-d1efb6601c87_Method">
    <vt:lpwstr>Privileged</vt:lpwstr>
  </property>
  <property fmtid="{D5CDD505-2E9C-101B-9397-08002B2CF9AE}" pid="5" name="MSIP_Label_6411149b-1662-4b2e-a1b3-d1efb6601c87_Name">
    <vt:lpwstr>Public</vt:lpwstr>
  </property>
  <property fmtid="{D5CDD505-2E9C-101B-9397-08002B2CF9AE}" pid="6" name="MSIP_Label_6411149b-1662-4b2e-a1b3-d1efb6601c87_SiteId">
    <vt:lpwstr>cad36592-0cf4-492d-8228-860e9e4e1708</vt:lpwstr>
  </property>
  <property fmtid="{D5CDD505-2E9C-101B-9397-08002B2CF9AE}" pid="7" name="MSIP_Label_6411149b-1662-4b2e-a1b3-d1efb6601c87_ActionId">
    <vt:lpwstr>6a2f67a0-6b1d-41c9-a148-fc6b8026d6ef</vt:lpwstr>
  </property>
  <property fmtid="{D5CDD505-2E9C-101B-9397-08002B2CF9AE}" pid="8" name="MSIP_Label_6411149b-1662-4b2e-a1b3-d1efb6601c87_ContentBits">
    <vt:lpwstr>0</vt:lpwstr>
  </property>
  <property fmtid="{D5CDD505-2E9C-101B-9397-08002B2CF9AE}" pid="9" name="ContentTypeId">
    <vt:lpwstr>0x010100D304942E040FD745BD5800D62434F927</vt:lpwstr>
  </property>
  <property fmtid="{D5CDD505-2E9C-101B-9397-08002B2CF9AE}" pid="10" name="MediaServiceImageTags">
    <vt:lpwstr/>
  </property>
</Properties>
</file>