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57" r:id="rId6"/>
    <p:sldId id="276" r:id="rId7"/>
    <p:sldId id="259" r:id="rId8"/>
    <p:sldId id="260" r:id="rId9"/>
    <p:sldId id="263" r:id="rId10"/>
    <p:sldId id="265" r:id="rId11"/>
    <p:sldId id="261" r:id="rId12"/>
    <p:sldId id="267" r:id="rId13"/>
    <p:sldId id="268" r:id="rId14"/>
    <p:sldId id="284" r:id="rId15"/>
    <p:sldId id="270" r:id="rId16"/>
    <p:sldId id="272" r:id="rId17"/>
    <p:sldId id="286" r:id="rId18"/>
    <p:sldId id="288" r:id="rId19"/>
    <p:sldId id="287" r:id="rId20"/>
    <p:sldId id="273" r:id="rId21"/>
    <p:sldId id="289" r:id="rId22"/>
    <p:sldId id="274" r:id="rId23"/>
    <p:sldId id="285" r:id="rId24"/>
    <p:sldId id="275" r:id="rId25"/>
    <p:sldId id="283" r:id="rId26"/>
    <p:sldId id="271" r:id="rId27"/>
  </p:sldIdLst>
  <p:sldSz cx="12192000" cy="6858000"/>
  <p:notesSz cx="6858000" cy="9144000"/>
  <p:defaultText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D767F-0738-CF4B-A68E-92DE89047B61}" v="2" dt="2024-04-10T04:21:35.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p:restoredTop sz="94672"/>
  </p:normalViewPr>
  <p:slideViewPr>
    <p:cSldViewPr snapToGrid="0" snapToObjects="1">
      <p:cViewPr varScale="1">
        <p:scale>
          <a:sx n="79" d="100"/>
          <a:sy n="79" d="100"/>
        </p:scale>
        <p:origin x="82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 Thinyane" userId="8aec103a-7313-48ab-9097-f4415157f65b" providerId="ADAL" clId="{F35D767F-0738-CF4B-A68E-92DE89047B61}"/>
    <pc:docChg chg="custSel modSld modMainMaster">
      <pc:chgData name="Hannah Thinyane" userId="8aec103a-7313-48ab-9097-f4415157f65b" providerId="ADAL" clId="{F35D767F-0738-CF4B-A68E-92DE89047B61}" dt="2024-04-10T04:22:49.231" v="9" actId="313"/>
      <pc:docMkLst>
        <pc:docMk/>
      </pc:docMkLst>
      <pc:sldChg chg="modSp mod">
        <pc:chgData name="Hannah Thinyane" userId="8aec103a-7313-48ab-9097-f4415157f65b" providerId="ADAL" clId="{F35D767F-0738-CF4B-A68E-92DE89047B61}" dt="2024-04-10T04:22:03.262" v="5" actId="313"/>
        <pc:sldMkLst>
          <pc:docMk/>
          <pc:sldMk cId="3372419194" sldId="259"/>
        </pc:sldMkLst>
        <pc:spChg chg="mod">
          <ac:chgData name="Hannah Thinyane" userId="8aec103a-7313-48ab-9097-f4415157f65b" providerId="ADAL" clId="{F35D767F-0738-CF4B-A68E-92DE89047B61}" dt="2024-04-10T04:22:03.262" v="5" actId="313"/>
          <ac:spMkLst>
            <pc:docMk/>
            <pc:sldMk cId="3372419194" sldId="259"/>
            <ac:spMk id="5" creationId="{5D3DB92A-1C5F-E0EE-1D35-77497EC9FA1A}"/>
          </ac:spMkLst>
        </pc:spChg>
      </pc:sldChg>
      <pc:sldChg chg="modSp mod">
        <pc:chgData name="Hannah Thinyane" userId="8aec103a-7313-48ab-9097-f4415157f65b" providerId="ADAL" clId="{F35D767F-0738-CF4B-A68E-92DE89047B61}" dt="2024-04-10T04:22:49.231" v="9" actId="313"/>
        <pc:sldMkLst>
          <pc:docMk/>
          <pc:sldMk cId="2773973309" sldId="260"/>
        </pc:sldMkLst>
        <pc:spChg chg="mod">
          <ac:chgData name="Hannah Thinyane" userId="8aec103a-7313-48ab-9097-f4415157f65b" providerId="ADAL" clId="{F35D767F-0738-CF4B-A68E-92DE89047B61}" dt="2024-04-10T04:22:49.231" v="9" actId="313"/>
          <ac:spMkLst>
            <pc:docMk/>
            <pc:sldMk cId="2773973309" sldId="260"/>
            <ac:spMk id="5" creationId="{6C1AB255-B792-E93E-D1AB-816367225A7E}"/>
          </ac:spMkLst>
        </pc:spChg>
      </pc:sldChg>
      <pc:sldChg chg="addSp delSp modSp mod">
        <pc:chgData name="Hannah Thinyane" userId="8aec103a-7313-48ab-9097-f4415157f65b" providerId="ADAL" clId="{F35D767F-0738-CF4B-A68E-92DE89047B61}" dt="2024-04-10T04:21:35.123" v="3"/>
        <pc:sldMkLst>
          <pc:docMk/>
          <pc:sldMk cId="1148860028" sldId="276"/>
        </pc:sldMkLst>
        <pc:picChg chg="add mod">
          <ac:chgData name="Hannah Thinyane" userId="8aec103a-7313-48ab-9097-f4415157f65b" providerId="ADAL" clId="{F35D767F-0738-CF4B-A68E-92DE89047B61}" dt="2024-04-10T04:21:35.123" v="3"/>
          <ac:picMkLst>
            <pc:docMk/>
            <pc:sldMk cId="1148860028" sldId="276"/>
            <ac:picMk id="2" creationId="{AD22F4A1-B179-74B7-1193-A2989D42ED3D}"/>
          </ac:picMkLst>
        </pc:picChg>
        <pc:picChg chg="del">
          <ac:chgData name="Hannah Thinyane" userId="8aec103a-7313-48ab-9097-f4415157f65b" providerId="ADAL" clId="{F35D767F-0738-CF4B-A68E-92DE89047B61}" dt="2024-04-10T04:21:20.443" v="2" actId="478"/>
          <ac:picMkLst>
            <pc:docMk/>
            <pc:sldMk cId="1148860028" sldId="276"/>
            <ac:picMk id="13" creationId="{FC5B7A68-22F4-E632-92B4-62BAA05C62B2}"/>
          </ac:picMkLst>
        </pc:picChg>
      </pc:sldChg>
      <pc:sldMasterChg chg="modSldLayout">
        <pc:chgData name="Hannah Thinyane" userId="8aec103a-7313-48ab-9097-f4415157f65b" providerId="ADAL" clId="{F35D767F-0738-CF4B-A68E-92DE89047B61}" dt="2024-04-10T04:21:13.890" v="1"/>
        <pc:sldMasterMkLst>
          <pc:docMk/>
          <pc:sldMasterMk cId="861299154" sldId="2147483648"/>
        </pc:sldMasterMkLst>
        <pc:sldLayoutChg chg="addSp delSp modSp mod">
          <pc:chgData name="Hannah Thinyane" userId="8aec103a-7313-48ab-9097-f4415157f65b" providerId="ADAL" clId="{F35D767F-0738-CF4B-A68E-92DE89047B61}" dt="2024-04-10T04:21:13.890" v="1"/>
          <pc:sldLayoutMkLst>
            <pc:docMk/>
            <pc:sldMasterMk cId="861299154" sldId="2147483648"/>
            <pc:sldLayoutMk cId="3184670603" sldId="2147483660"/>
          </pc:sldLayoutMkLst>
          <pc:picChg chg="add mod">
            <ac:chgData name="Hannah Thinyane" userId="8aec103a-7313-48ab-9097-f4415157f65b" providerId="ADAL" clId="{F35D767F-0738-CF4B-A68E-92DE89047B61}" dt="2024-04-10T04:21:13.890" v="1"/>
            <ac:picMkLst>
              <pc:docMk/>
              <pc:sldMasterMk cId="861299154" sldId="2147483648"/>
              <pc:sldLayoutMk cId="3184670603" sldId="2147483660"/>
              <ac:picMk id="2" creationId="{4E712C46-AABB-0C42-3085-2A5B485BCE8F}"/>
            </ac:picMkLst>
          </pc:picChg>
          <pc:picChg chg="del">
            <ac:chgData name="Hannah Thinyane" userId="8aec103a-7313-48ab-9097-f4415157f65b" providerId="ADAL" clId="{F35D767F-0738-CF4B-A68E-92DE89047B61}" dt="2024-04-10T04:21:13.210" v="0" actId="478"/>
            <ac:picMkLst>
              <pc:docMk/>
              <pc:sldMasterMk cId="861299154" sldId="2147483648"/>
              <pc:sldLayoutMk cId="3184670603" sldId="2147483660"/>
              <ac:picMk id="18"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2DE5A-108D-4331-9F97-4A1865841BD7}" type="datetimeFigureOut">
              <a:rPr lang="en-US" smtClean="0"/>
              <a:t>7/17/2024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2876-1ACA-42B1-B08E-EFDAECA11B1B}" type="slidenum">
              <a:rPr lang="en-US" smtClean="0"/>
              <a:t>‹#›</a:t>
            </a:fld>
            <a:endParaRPr lang="en-US"/>
          </a:p>
        </p:txBody>
      </p:sp>
    </p:spTree>
    <p:extLst>
      <p:ext uri="{BB962C8B-B14F-4D97-AF65-F5344CB8AC3E}">
        <p14:creationId xmlns:p14="http://schemas.microsoft.com/office/powerpoint/2010/main" val="428689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EB2876-1ACA-42B1-B08E-EFDAECA11B1B}" type="slidenum">
              <a:rPr lang="en-US" smtClean="0"/>
              <a:t>12</a:t>
            </a:fld>
            <a:endParaRPr lang="en-US"/>
          </a:p>
        </p:txBody>
      </p:sp>
    </p:spTree>
    <p:extLst>
      <p:ext uri="{BB962C8B-B14F-4D97-AF65-F5344CB8AC3E}">
        <p14:creationId xmlns:p14="http://schemas.microsoft.com/office/powerpoint/2010/main" val="1903619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4FD6-8AAF-CAD1-5B81-CFDF35701026}"/>
              </a:ext>
            </a:extLst>
          </p:cNvPr>
          <p:cNvSpPr>
            <a:spLocks noGrp="1"/>
          </p:cNvSpPr>
          <p:nvPr>
            <p:ph type="ctrTitle"/>
          </p:nvPr>
        </p:nvSpPr>
        <p:spPr>
          <a:xfrm>
            <a:off x="1524000" y="1122363"/>
            <a:ext cx="9144000" cy="2387600"/>
          </a:xfrm>
        </p:spPr>
        <p:txBody>
          <a:bodyPr anchor="b">
            <a:normAutofit/>
          </a:bodyPr>
          <a:lstStyle>
            <a:lvl1pPr algn="ctr">
              <a:defRPr sz="3600"/>
            </a:lvl1pPr>
          </a:lstStyle>
          <a:p>
            <a:r>
              <a:rPr lang="en-GB"/>
              <a:t>Click to edit Master title style</a:t>
            </a:r>
            <a:endParaRPr lang="en-MO"/>
          </a:p>
        </p:txBody>
      </p:sp>
      <p:sp>
        <p:nvSpPr>
          <p:cNvPr id="3" name="Subtitle 2">
            <a:extLst>
              <a:ext uri="{FF2B5EF4-FFF2-40B4-BE49-F238E27FC236}">
                <a16:creationId xmlns:a16="http://schemas.microsoft.com/office/drawing/2014/main" id="{878E4388-0A2F-EA61-C62C-F363F3AD0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O"/>
          </a:p>
        </p:txBody>
      </p:sp>
      <p:sp>
        <p:nvSpPr>
          <p:cNvPr id="4" name="Date Placeholder 3">
            <a:extLst>
              <a:ext uri="{FF2B5EF4-FFF2-40B4-BE49-F238E27FC236}">
                <a16:creationId xmlns:a16="http://schemas.microsoft.com/office/drawing/2014/main" id="{61A6BAA6-257C-1F5B-93FC-0D4016A6C1D4}"/>
              </a:ext>
            </a:extLst>
          </p:cNvPr>
          <p:cNvSpPr>
            <a:spLocks noGrp="1"/>
          </p:cNvSpPr>
          <p:nvPr>
            <p:ph type="dt" sz="half" idx="10"/>
          </p:nvPr>
        </p:nvSpPr>
        <p:spPr/>
        <p:txBody>
          <a:bodyPr/>
          <a:lstStyle/>
          <a:p>
            <a:fld id="{541895C1-48E7-114A-84D2-11BB117EABBA}" type="datetimeFigureOut">
              <a:rPr lang="en-MO" smtClean="0"/>
              <a:t>07/17/2024</a:t>
            </a:fld>
            <a:endParaRPr lang="en-MO"/>
          </a:p>
        </p:txBody>
      </p:sp>
      <p:sp>
        <p:nvSpPr>
          <p:cNvPr id="5" name="Footer Placeholder 4">
            <a:extLst>
              <a:ext uri="{FF2B5EF4-FFF2-40B4-BE49-F238E27FC236}">
                <a16:creationId xmlns:a16="http://schemas.microsoft.com/office/drawing/2014/main" id="{0220A032-793B-37A8-F8E4-2026A788F65B}"/>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73F28E21-D0A2-FD02-BF4D-3442028FEEC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54746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F3A5-FBA6-D65A-F0B0-5ED382E3C9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O"/>
          </a:p>
        </p:txBody>
      </p:sp>
      <p:sp>
        <p:nvSpPr>
          <p:cNvPr id="3" name="Picture Placeholder 2">
            <a:extLst>
              <a:ext uri="{FF2B5EF4-FFF2-40B4-BE49-F238E27FC236}">
                <a16:creationId xmlns:a16="http://schemas.microsoft.com/office/drawing/2014/main" id="{C439FA88-E268-DE4A-CFCC-58AC9F234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O"/>
          </a:p>
        </p:txBody>
      </p:sp>
      <p:sp>
        <p:nvSpPr>
          <p:cNvPr id="4" name="Text Placeholder 3">
            <a:extLst>
              <a:ext uri="{FF2B5EF4-FFF2-40B4-BE49-F238E27FC236}">
                <a16:creationId xmlns:a16="http://schemas.microsoft.com/office/drawing/2014/main" id="{61A1368B-8238-8F77-82AE-11623FF7B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9602B6-6593-730D-1CB0-D3005B1B416A}"/>
              </a:ext>
            </a:extLst>
          </p:cNvPr>
          <p:cNvSpPr>
            <a:spLocks noGrp="1"/>
          </p:cNvSpPr>
          <p:nvPr>
            <p:ph type="dt" sz="half" idx="10"/>
          </p:nvPr>
        </p:nvSpPr>
        <p:spPr/>
        <p:txBody>
          <a:bodyPr/>
          <a:lstStyle/>
          <a:p>
            <a:fld id="{541895C1-48E7-114A-84D2-11BB117EABBA}" type="datetimeFigureOut">
              <a:rPr lang="en-MO" smtClean="0"/>
              <a:t>07/17/2024</a:t>
            </a:fld>
            <a:endParaRPr lang="en-MO"/>
          </a:p>
        </p:txBody>
      </p:sp>
      <p:sp>
        <p:nvSpPr>
          <p:cNvPr id="6" name="Footer Placeholder 5">
            <a:extLst>
              <a:ext uri="{FF2B5EF4-FFF2-40B4-BE49-F238E27FC236}">
                <a16:creationId xmlns:a16="http://schemas.microsoft.com/office/drawing/2014/main" id="{F03EE1AA-0C7A-BAA3-CA67-66696333EF44}"/>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70BD3777-9879-E45D-473B-BECB25453411}"/>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28247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058F-8C54-6037-A6A9-77945A110E19}"/>
              </a:ext>
            </a:extLst>
          </p:cNvPr>
          <p:cNvSpPr>
            <a:spLocks noGrp="1"/>
          </p:cNvSpPr>
          <p:nvPr>
            <p:ph type="title"/>
          </p:nvPr>
        </p:nvSpPr>
        <p:spPr/>
        <p:txBody>
          <a:bodyPr/>
          <a:lstStyle/>
          <a:p>
            <a:r>
              <a:rPr lang="en-GB"/>
              <a:t>Click to edit Master title style</a:t>
            </a:r>
            <a:endParaRPr lang="en-MO"/>
          </a:p>
        </p:txBody>
      </p:sp>
      <p:sp>
        <p:nvSpPr>
          <p:cNvPr id="3" name="Vertical Text Placeholder 2">
            <a:extLst>
              <a:ext uri="{FF2B5EF4-FFF2-40B4-BE49-F238E27FC236}">
                <a16:creationId xmlns:a16="http://schemas.microsoft.com/office/drawing/2014/main" id="{B715871D-6A6D-C3F4-60DC-3FE25D0184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CCD9900C-C054-6974-F68F-B9C29146F4BA}"/>
              </a:ext>
            </a:extLst>
          </p:cNvPr>
          <p:cNvSpPr>
            <a:spLocks noGrp="1"/>
          </p:cNvSpPr>
          <p:nvPr>
            <p:ph type="dt" sz="half" idx="10"/>
          </p:nvPr>
        </p:nvSpPr>
        <p:spPr/>
        <p:txBody>
          <a:bodyPr/>
          <a:lstStyle/>
          <a:p>
            <a:fld id="{541895C1-48E7-114A-84D2-11BB117EABBA}" type="datetimeFigureOut">
              <a:rPr lang="en-MO" smtClean="0"/>
              <a:t>07/17/2024</a:t>
            </a:fld>
            <a:endParaRPr lang="en-MO"/>
          </a:p>
        </p:txBody>
      </p:sp>
      <p:sp>
        <p:nvSpPr>
          <p:cNvPr id="5" name="Footer Placeholder 4">
            <a:extLst>
              <a:ext uri="{FF2B5EF4-FFF2-40B4-BE49-F238E27FC236}">
                <a16:creationId xmlns:a16="http://schemas.microsoft.com/office/drawing/2014/main" id="{06374E88-B219-E3D8-421B-1F3E22026D38}"/>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2892F01B-349E-CA2D-E848-2ABBB72D8B4D}"/>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14430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01105-335C-901D-6445-32480FE4DF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O"/>
          </a:p>
        </p:txBody>
      </p:sp>
      <p:sp>
        <p:nvSpPr>
          <p:cNvPr id="3" name="Vertical Text Placeholder 2">
            <a:extLst>
              <a:ext uri="{FF2B5EF4-FFF2-40B4-BE49-F238E27FC236}">
                <a16:creationId xmlns:a16="http://schemas.microsoft.com/office/drawing/2014/main" id="{29DD0476-B303-1850-94ED-12FBA49A70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AA47E5D9-E87E-8349-1375-85BFD85C3692}"/>
              </a:ext>
            </a:extLst>
          </p:cNvPr>
          <p:cNvSpPr>
            <a:spLocks noGrp="1"/>
          </p:cNvSpPr>
          <p:nvPr>
            <p:ph type="dt" sz="half" idx="10"/>
          </p:nvPr>
        </p:nvSpPr>
        <p:spPr/>
        <p:txBody>
          <a:bodyPr/>
          <a:lstStyle/>
          <a:p>
            <a:fld id="{541895C1-48E7-114A-84D2-11BB117EABBA}" type="datetimeFigureOut">
              <a:rPr lang="en-MO" smtClean="0"/>
              <a:t>07/17/2024</a:t>
            </a:fld>
            <a:endParaRPr lang="en-MO"/>
          </a:p>
        </p:txBody>
      </p:sp>
      <p:sp>
        <p:nvSpPr>
          <p:cNvPr id="5" name="Footer Placeholder 4">
            <a:extLst>
              <a:ext uri="{FF2B5EF4-FFF2-40B4-BE49-F238E27FC236}">
                <a16:creationId xmlns:a16="http://schemas.microsoft.com/office/drawing/2014/main" id="{B94E2A00-5497-AEAF-0C63-A0CD1233EEA0}"/>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006BE327-8C3D-5C29-318F-87ED5FA028A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741366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14" name="Graphic 7" descr="Graphic 7"/>
          <p:cNvPicPr>
            <a:picLocks noChangeAspect="1"/>
          </p:cNvPicPr>
          <p:nvPr/>
        </p:nvPicPr>
        <p:blipFill>
          <a:blip r:embed="rId2"/>
          <a:stretch>
            <a:fillRect/>
          </a:stretch>
        </p:blipFill>
        <p:spPr>
          <a:xfrm>
            <a:off x="0" y="0"/>
            <a:ext cx="12252960" cy="6892291"/>
          </a:xfrm>
          <a:prstGeom prst="rect">
            <a:avLst/>
          </a:prstGeom>
          <a:ln w="12700">
            <a:miter lim="400000"/>
          </a:ln>
        </p:spPr>
      </p:pic>
      <p:sp>
        <p:nvSpPr>
          <p:cNvPr id="15" name="Title Text"/>
          <p:cNvSpPr txBox="1">
            <a:spLocks noGrp="1"/>
          </p:cNvSpPr>
          <p:nvPr>
            <p:ph type="title"/>
          </p:nvPr>
        </p:nvSpPr>
        <p:spPr>
          <a:xfrm>
            <a:off x="740291" y="2282220"/>
            <a:ext cx="9927709" cy="1227743"/>
          </a:xfrm>
          <a:prstGeom prst="rect">
            <a:avLst/>
          </a:prstGeom>
          <a:ln w="12700">
            <a:miter lim="400000"/>
          </a:ln>
        </p:spPr>
        <p:txBody>
          <a:bodyPr lIns="45719" rIns="45719" anchor="b">
            <a:normAutofit/>
          </a:bodyPr>
          <a:lstStyle>
            <a:lvl1pPr>
              <a:defRPr lang="en-US" sz="4800" b="1" i="0" u="none" strike="noStrike"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marL="0" marR="0" lvl="0" indent="0">
              <a:lnSpc>
                <a:spcPts val="3200"/>
              </a:lnSpc>
              <a:spcBef>
                <a:spcPts val="0"/>
              </a:spcBef>
              <a:spcAft>
                <a:spcPts val="0"/>
              </a:spcAft>
              <a:buClrTx/>
              <a:buSzTx/>
              <a:buFontTx/>
              <a:tabLst/>
            </a:pPr>
            <a:r>
              <a:t>Title Text</a:t>
            </a:r>
          </a:p>
        </p:txBody>
      </p:sp>
      <p:sp>
        <p:nvSpPr>
          <p:cNvPr id="16" name="Body Level One…"/>
          <p:cNvSpPr txBox="1">
            <a:spLocks noGrp="1"/>
          </p:cNvSpPr>
          <p:nvPr>
            <p:ph type="body" sz="quarter" idx="1"/>
          </p:nvPr>
        </p:nvSpPr>
        <p:spPr>
          <a:xfrm>
            <a:off x="740291" y="3602037"/>
            <a:ext cx="9927709" cy="638330"/>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7" name="Rectangle 6"/>
          <p:cNvSpPr/>
          <p:nvPr/>
        </p:nvSpPr>
        <p:spPr>
          <a:xfrm>
            <a:off x="0" y="361507"/>
            <a:ext cx="557601" cy="4572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2" name="Picture 1" descr="A logo with a black background&#10;&#10;Description automatically generated">
            <a:extLst>
              <a:ext uri="{FF2B5EF4-FFF2-40B4-BE49-F238E27FC236}">
                <a16:creationId xmlns:a16="http://schemas.microsoft.com/office/drawing/2014/main" id="{4E712C46-AABB-0C42-3085-2A5B485BCE8F}"/>
              </a:ext>
            </a:extLst>
          </p:cNvPr>
          <p:cNvPicPr>
            <a:picLocks noChangeAspect="1"/>
          </p:cNvPicPr>
          <p:nvPr userDrawn="1"/>
        </p:nvPicPr>
        <p:blipFill>
          <a:blip r:embed="rId3"/>
          <a:stretch>
            <a:fillRect/>
          </a:stretch>
        </p:blipFill>
        <p:spPr>
          <a:xfrm>
            <a:off x="364299" y="211675"/>
            <a:ext cx="3205619" cy="1562938"/>
          </a:xfrm>
          <a:prstGeom prst="rect">
            <a:avLst/>
          </a:prstGeom>
        </p:spPr>
      </p:pic>
    </p:spTree>
    <p:extLst>
      <p:ext uri="{BB962C8B-B14F-4D97-AF65-F5344CB8AC3E}">
        <p14:creationId xmlns:p14="http://schemas.microsoft.com/office/powerpoint/2010/main" val="318467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acts Page">
    <p:spTree>
      <p:nvGrpSpPr>
        <p:cNvPr id="1" name=""/>
        <p:cNvGrpSpPr/>
        <p:nvPr/>
      </p:nvGrpSpPr>
      <p:grpSpPr>
        <a:xfrm>
          <a:off x="0" y="0"/>
          <a:ext cx="0" cy="0"/>
          <a:chOff x="0" y="0"/>
          <a:chExt cx="0" cy="0"/>
        </a:xfrm>
      </p:grpSpPr>
      <p:sp>
        <p:nvSpPr>
          <p:cNvPr id="5" name="Rectangle 4"/>
          <p:cNvSpPr/>
          <p:nvPr userDrawn="1"/>
        </p:nvSpPr>
        <p:spPr>
          <a:xfrm>
            <a:off x="0" y="5674936"/>
            <a:ext cx="12192000" cy="1183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65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p:txBody>
          <a:bodyPr/>
          <a:lstStyle/>
          <a:p>
            <a:r>
              <a:rPr lang="en-GB"/>
              <a:t>Click to edit Master title style</a:t>
            </a:r>
            <a:endParaRPr lang="en-MO"/>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07/17/2024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372534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a:xfrm>
            <a:off x="6096000" y="427742"/>
            <a:ext cx="5724525" cy="1200329"/>
          </a:xfrm>
        </p:spPr>
        <p:txBody>
          <a:bodyPr>
            <a:spAutoFit/>
          </a:bodyPr>
          <a:lstStyle>
            <a:lvl1pPr>
              <a:lnSpc>
                <a:spcPct val="100000"/>
              </a:lnSpc>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a:xfrm>
            <a:off x="6096000" y="1831975"/>
            <a:ext cx="5724525" cy="1650708"/>
          </a:xfrm>
        </p:spPr>
        <p:txBody>
          <a:bodyPr>
            <a:spAutoFit/>
          </a:bodyPr>
          <a:lstStyle>
            <a:lvl1pPr algn="l">
              <a:defRPr/>
            </a:lvl1pPr>
            <a:lvl2pPr marL="685800" indent="-228600" algn="l">
              <a:buFont typeface="Arial" panose="020B0604020202020204" pitchFamily="34" charset="0"/>
              <a:buChar char="•"/>
              <a:defRPr/>
            </a:lvl2pPr>
            <a:lvl3pPr marL="1143000" indent="-228600" algn="l">
              <a:buFont typeface="Arial" panose="020B0604020202020204" pitchFamily="34" charset="0"/>
              <a:buChar char="•"/>
              <a:defRPr/>
            </a:lvl3pPr>
            <a:lvl4pPr marL="1600200" indent="-228600" algn="l">
              <a:buFont typeface="Arial" panose="020B0604020202020204" pitchFamily="34" charset="0"/>
              <a:buChar char="•"/>
              <a:defRPr/>
            </a:lvl4pPr>
            <a:lvl5pPr marL="2057400" indent="-228600" algn="l">
              <a:buFont typeface="Arial" panose="020B0604020202020204" pitchFamily="34" charset="0"/>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07/17/2024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
        <p:nvSpPr>
          <p:cNvPr id="7" name="Rectangle 6">
            <a:extLst>
              <a:ext uri="{FF2B5EF4-FFF2-40B4-BE49-F238E27FC236}">
                <a16:creationId xmlns:a16="http://schemas.microsoft.com/office/drawing/2014/main" id="{F199860E-D021-EA2C-68B8-1C8F55F65321}"/>
              </a:ext>
            </a:extLst>
          </p:cNvPr>
          <p:cNvSpPr/>
          <p:nvPr userDrawn="1"/>
        </p:nvSpPr>
        <p:spPr>
          <a:xfrm>
            <a:off x="0" y="0"/>
            <a:ext cx="5638800" cy="6858000"/>
          </a:xfrm>
          <a:prstGeom prst="rect">
            <a:avLst/>
          </a:prstGeom>
          <a:solidFill>
            <a:srgbClr val="DDF5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38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8363-BC48-4EE9-7C5D-5CDDD4196F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O"/>
          </a:p>
        </p:txBody>
      </p:sp>
      <p:sp>
        <p:nvSpPr>
          <p:cNvPr id="3" name="Text Placeholder 2">
            <a:extLst>
              <a:ext uri="{FF2B5EF4-FFF2-40B4-BE49-F238E27FC236}">
                <a16:creationId xmlns:a16="http://schemas.microsoft.com/office/drawing/2014/main" id="{E31901F8-C3F3-A403-6802-856A69F07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D4C326A-E4E3-52C7-28D9-A5418BBC2041}"/>
              </a:ext>
            </a:extLst>
          </p:cNvPr>
          <p:cNvSpPr>
            <a:spLocks noGrp="1"/>
          </p:cNvSpPr>
          <p:nvPr>
            <p:ph type="dt" sz="half" idx="10"/>
          </p:nvPr>
        </p:nvSpPr>
        <p:spPr/>
        <p:txBody>
          <a:bodyPr/>
          <a:lstStyle/>
          <a:p>
            <a:fld id="{541895C1-48E7-114A-84D2-11BB117EABBA}" type="datetimeFigureOut">
              <a:rPr lang="en-MO" smtClean="0"/>
              <a:t>07/17/2024</a:t>
            </a:fld>
            <a:endParaRPr lang="en-MO"/>
          </a:p>
        </p:txBody>
      </p:sp>
      <p:sp>
        <p:nvSpPr>
          <p:cNvPr id="5" name="Footer Placeholder 4">
            <a:extLst>
              <a:ext uri="{FF2B5EF4-FFF2-40B4-BE49-F238E27FC236}">
                <a16:creationId xmlns:a16="http://schemas.microsoft.com/office/drawing/2014/main" id="{DC19BC84-A75F-E927-8B5F-A48093ABF71B}"/>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3617818B-DB5C-D0CA-C685-EF70CCFCBF83}"/>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85234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B1B5-0E42-18C5-FBE4-914574506ACB}"/>
              </a:ext>
            </a:extLst>
          </p:cNvPr>
          <p:cNvSpPr>
            <a:spLocks noGrp="1"/>
          </p:cNvSpPr>
          <p:nvPr>
            <p:ph type="title"/>
          </p:nvPr>
        </p:nvSpPr>
        <p:spPr/>
        <p:txBody>
          <a:bodyPr>
            <a:normAutofit/>
          </a:bodyPr>
          <a:lstStyle>
            <a:lvl1pPr algn="l" defTabSz="914400" rtl="0" eaLnBrk="1" latinLnBrk="0" hangingPunct="1">
              <a:lnSpc>
                <a:spcPct val="90000"/>
              </a:lnSpc>
              <a:spcBef>
                <a:spcPct val="0"/>
              </a:spcBef>
              <a:buNone/>
              <a:defRPr lang="en-MO" sz="36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85FC5668-6BEC-8684-2E7D-4A8160911F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Content Placeholder 3">
            <a:extLst>
              <a:ext uri="{FF2B5EF4-FFF2-40B4-BE49-F238E27FC236}">
                <a16:creationId xmlns:a16="http://schemas.microsoft.com/office/drawing/2014/main" id="{21B5D86D-63F0-08B3-59E3-2B6D11109ED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5" name="Date Placeholder 4">
            <a:extLst>
              <a:ext uri="{FF2B5EF4-FFF2-40B4-BE49-F238E27FC236}">
                <a16:creationId xmlns:a16="http://schemas.microsoft.com/office/drawing/2014/main" id="{92B69741-1E8B-902F-7CF6-54B91E1AC960}"/>
              </a:ext>
            </a:extLst>
          </p:cNvPr>
          <p:cNvSpPr>
            <a:spLocks noGrp="1"/>
          </p:cNvSpPr>
          <p:nvPr>
            <p:ph type="dt" sz="half" idx="10"/>
          </p:nvPr>
        </p:nvSpPr>
        <p:spPr/>
        <p:txBody>
          <a:bodyPr/>
          <a:lstStyle/>
          <a:p>
            <a:fld id="{541895C1-48E7-114A-84D2-11BB117EABBA}" type="datetimeFigureOut">
              <a:rPr lang="en-MO" smtClean="0"/>
              <a:t>07/17/2024</a:t>
            </a:fld>
            <a:endParaRPr lang="en-MO"/>
          </a:p>
        </p:txBody>
      </p:sp>
      <p:sp>
        <p:nvSpPr>
          <p:cNvPr id="6" name="Footer Placeholder 5">
            <a:extLst>
              <a:ext uri="{FF2B5EF4-FFF2-40B4-BE49-F238E27FC236}">
                <a16:creationId xmlns:a16="http://schemas.microsoft.com/office/drawing/2014/main" id="{AE6EB3F5-24BB-9206-58F9-B374BB50C9B4}"/>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2D915AA2-6F6A-EFC8-E7B0-C499760F8A20}"/>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61096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F8E6-C855-160F-27D2-04E48BE3146F}"/>
              </a:ext>
            </a:extLst>
          </p:cNvPr>
          <p:cNvSpPr>
            <a:spLocks noGrp="1"/>
          </p:cNvSpPr>
          <p:nvPr>
            <p:ph type="title"/>
          </p:nvPr>
        </p:nvSpPr>
        <p:spPr>
          <a:xfrm>
            <a:off x="839788" y="365125"/>
            <a:ext cx="10515600" cy="1325563"/>
          </a:xfrm>
        </p:spPr>
        <p:txBody>
          <a:bodyPr/>
          <a:lstStyle/>
          <a:p>
            <a:r>
              <a:rPr lang="en-GB" dirty="0"/>
              <a:t>Click to edit Master title style</a:t>
            </a:r>
            <a:endParaRPr lang="en-MO" dirty="0"/>
          </a:p>
        </p:txBody>
      </p:sp>
      <p:sp>
        <p:nvSpPr>
          <p:cNvPr id="3" name="Text Placeholder 2">
            <a:extLst>
              <a:ext uri="{FF2B5EF4-FFF2-40B4-BE49-F238E27FC236}">
                <a16:creationId xmlns:a16="http://schemas.microsoft.com/office/drawing/2014/main" id="{4618066C-1C8C-42D9-9773-CC1926741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91288A-357A-CC6F-7802-5A3F4BCC632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5" name="Text Placeholder 4">
            <a:extLst>
              <a:ext uri="{FF2B5EF4-FFF2-40B4-BE49-F238E27FC236}">
                <a16:creationId xmlns:a16="http://schemas.microsoft.com/office/drawing/2014/main" id="{FF1356FF-B4B8-7341-C4E8-E7584CB01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A2F80B8-A58C-5A29-0CB2-9EF7F4A68E5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7" name="Date Placeholder 6">
            <a:extLst>
              <a:ext uri="{FF2B5EF4-FFF2-40B4-BE49-F238E27FC236}">
                <a16:creationId xmlns:a16="http://schemas.microsoft.com/office/drawing/2014/main" id="{CE758A05-3157-07BC-0653-46B43AD128AA}"/>
              </a:ext>
            </a:extLst>
          </p:cNvPr>
          <p:cNvSpPr>
            <a:spLocks noGrp="1"/>
          </p:cNvSpPr>
          <p:nvPr>
            <p:ph type="dt" sz="half" idx="10"/>
          </p:nvPr>
        </p:nvSpPr>
        <p:spPr/>
        <p:txBody>
          <a:bodyPr/>
          <a:lstStyle/>
          <a:p>
            <a:fld id="{541895C1-48E7-114A-84D2-11BB117EABBA}" type="datetimeFigureOut">
              <a:rPr lang="en-MO" smtClean="0"/>
              <a:t>07/17/2024</a:t>
            </a:fld>
            <a:endParaRPr lang="en-MO"/>
          </a:p>
        </p:txBody>
      </p:sp>
      <p:sp>
        <p:nvSpPr>
          <p:cNvPr id="8" name="Footer Placeholder 7">
            <a:extLst>
              <a:ext uri="{FF2B5EF4-FFF2-40B4-BE49-F238E27FC236}">
                <a16:creationId xmlns:a16="http://schemas.microsoft.com/office/drawing/2014/main" id="{370C5AA6-79BB-E669-8C98-EB706811A9D2}"/>
              </a:ext>
            </a:extLst>
          </p:cNvPr>
          <p:cNvSpPr>
            <a:spLocks noGrp="1"/>
          </p:cNvSpPr>
          <p:nvPr>
            <p:ph type="ftr" sz="quarter" idx="11"/>
          </p:nvPr>
        </p:nvSpPr>
        <p:spPr/>
        <p:txBody>
          <a:bodyPr/>
          <a:lstStyle/>
          <a:p>
            <a:endParaRPr lang="en-MO"/>
          </a:p>
        </p:txBody>
      </p:sp>
      <p:sp>
        <p:nvSpPr>
          <p:cNvPr id="9" name="Slide Number Placeholder 8">
            <a:extLst>
              <a:ext uri="{FF2B5EF4-FFF2-40B4-BE49-F238E27FC236}">
                <a16:creationId xmlns:a16="http://schemas.microsoft.com/office/drawing/2014/main" id="{FAB3C52C-1155-668B-9589-BE2664526C3C}"/>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14922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BD97-9756-A7F0-9386-759CDE0C41A6}"/>
              </a:ext>
            </a:extLst>
          </p:cNvPr>
          <p:cNvSpPr>
            <a:spLocks noGrp="1"/>
          </p:cNvSpPr>
          <p:nvPr>
            <p:ph type="title"/>
          </p:nvPr>
        </p:nvSpPr>
        <p:spPr/>
        <p:txBody>
          <a:bodyPr/>
          <a:lstStyle/>
          <a:p>
            <a:r>
              <a:rPr lang="en-GB"/>
              <a:t>Click to edit Master title style</a:t>
            </a:r>
            <a:endParaRPr lang="en-MO"/>
          </a:p>
        </p:txBody>
      </p:sp>
      <p:sp>
        <p:nvSpPr>
          <p:cNvPr id="3" name="Date Placeholder 2">
            <a:extLst>
              <a:ext uri="{FF2B5EF4-FFF2-40B4-BE49-F238E27FC236}">
                <a16:creationId xmlns:a16="http://schemas.microsoft.com/office/drawing/2014/main" id="{02844D7B-3C9A-EDA5-2903-B3DEAC69D6A0}"/>
              </a:ext>
            </a:extLst>
          </p:cNvPr>
          <p:cNvSpPr>
            <a:spLocks noGrp="1"/>
          </p:cNvSpPr>
          <p:nvPr>
            <p:ph type="dt" sz="half" idx="10"/>
          </p:nvPr>
        </p:nvSpPr>
        <p:spPr/>
        <p:txBody>
          <a:bodyPr/>
          <a:lstStyle/>
          <a:p>
            <a:fld id="{541895C1-48E7-114A-84D2-11BB117EABBA}" type="datetimeFigureOut">
              <a:rPr lang="en-MO" smtClean="0"/>
              <a:t>07/17/2024</a:t>
            </a:fld>
            <a:endParaRPr lang="en-MO"/>
          </a:p>
        </p:txBody>
      </p:sp>
      <p:sp>
        <p:nvSpPr>
          <p:cNvPr id="4" name="Footer Placeholder 3">
            <a:extLst>
              <a:ext uri="{FF2B5EF4-FFF2-40B4-BE49-F238E27FC236}">
                <a16:creationId xmlns:a16="http://schemas.microsoft.com/office/drawing/2014/main" id="{ED974C6A-CDDB-F691-0B1B-B5D908217190}"/>
              </a:ext>
            </a:extLst>
          </p:cNvPr>
          <p:cNvSpPr>
            <a:spLocks noGrp="1"/>
          </p:cNvSpPr>
          <p:nvPr>
            <p:ph type="ftr" sz="quarter" idx="11"/>
          </p:nvPr>
        </p:nvSpPr>
        <p:spPr/>
        <p:txBody>
          <a:bodyPr/>
          <a:lstStyle/>
          <a:p>
            <a:endParaRPr lang="en-MO"/>
          </a:p>
        </p:txBody>
      </p:sp>
      <p:sp>
        <p:nvSpPr>
          <p:cNvPr id="5" name="Slide Number Placeholder 4">
            <a:extLst>
              <a:ext uri="{FF2B5EF4-FFF2-40B4-BE49-F238E27FC236}">
                <a16:creationId xmlns:a16="http://schemas.microsoft.com/office/drawing/2014/main" id="{2C1B3882-9EB5-1393-09FF-A37900FA883F}"/>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78631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5E867-2237-34AF-D5F5-9FE4EA724FBA}"/>
              </a:ext>
            </a:extLst>
          </p:cNvPr>
          <p:cNvSpPr>
            <a:spLocks noGrp="1"/>
          </p:cNvSpPr>
          <p:nvPr>
            <p:ph type="dt" sz="half" idx="10"/>
          </p:nvPr>
        </p:nvSpPr>
        <p:spPr/>
        <p:txBody>
          <a:bodyPr/>
          <a:lstStyle/>
          <a:p>
            <a:fld id="{541895C1-48E7-114A-84D2-11BB117EABBA}" type="datetimeFigureOut">
              <a:rPr lang="en-MO" smtClean="0"/>
              <a:t>07/17/2024</a:t>
            </a:fld>
            <a:endParaRPr lang="en-MO"/>
          </a:p>
        </p:txBody>
      </p:sp>
      <p:sp>
        <p:nvSpPr>
          <p:cNvPr id="3" name="Footer Placeholder 2">
            <a:extLst>
              <a:ext uri="{FF2B5EF4-FFF2-40B4-BE49-F238E27FC236}">
                <a16:creationId xmlns:a16="http://schemas.microsoft.com/office/drawing/2014/main" id="{A4D2112D-0EA5-BF68-885F-BCC091C3B831}"/>
              </a:ext>
            </a:extLst>
          </p:cNvPr>
          <p:cNvSpPr>
            <a:spLocks noGrp="1"/>
          </p:cNvSpPr>
          <p:nvPr>
            <p:ph type="ftr" sz="quarter" idx="11"/>
          </p:nvPr>
        </p:nvSpPr>
        <p:spPr/>
        <p:txBody>
          <a:bodyPr/>
          <a:lstStyle/>
          <a:p>
            <a:endParaRPr lang="en-MO"/>
          </a:p>
        </p:txBody>
      </p:sp>
      <p:sp>
        <p:nvSpPr>
          <p:cNvPr id="4" name="Slide Number Placeholder 3">
            <a:extLst>
              <a:ext uri="{FF2B5EF4-FFF2-40B4-BE49-F238E27FC236}">
                <a16:creationId xmlns:a16="http://schemas.microsoft.com/office/drawing/2014/main" id="{B45A2E7E-E061-3FBD-9F5F-660B3DCF86A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86224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76E3-ECFB-0468-EA24-1D0F44C601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O"/>
          </a:p>
        </p:txBody>
      </p:sp>
      <p:sp>
        <p:nvSpPr>
          <p:cNvPr id="3" name="Content Placeholder 2">
            <a:extLst>
              <a:ext uri="{FF2B5EF4-FFF2-40B4-BE49-F238E27FC236}">
                <a16:creationId xmlns:a16="http://schemas.microsoft.com/office/drawing/2014/main" id="{B09708F0-9228-15D8-810D-A5E5A6C3D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Text Placeholder 3">
            <a:extLst>
              <a:ext uri="{FF2B5EF4-FFF2-40B4-BE49-F238E27FC236}">
                <a16:creationId xmlns:a16="http://schemas.microsoft.com/office/drawing/2014/main" id="{226905AE-9BCF-6B9C-9F1E-BB68DAFE7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9F1238-CDF7-F27E-E271-F6B422A8784B}"/>
              </a:ext>
            </a:extLst>
          </p:cNvPr>
          <p:cNvSpPr>
            <a:spLocks noGrp="1"/>
          </p:cNvSpPr>
          <p:nvPr>
            <p:ph type="dt" sz="half" idx="10"/>
          </p:nvPr>
        </p:nvSpPr>
        <p:spPr/>
        <p:txBody>
          <a:bodyPr/>
          <a:lstStyle/>
          <a:p>
            <a:fld id="{541895C1-48E7-114A-84D2-11BB117EABBA}" type="datetimeFigureOut">
              <a:rPr lang="en-MO" smtClean="0"/>
              <a:t>07/17/2024</a:t>
            </a:fld>
            <a:endParaRPr lang="en-MO"/>
          </a:p>
        </p:txBody>
      </p:sp>
      <p:sp>
        <p:nvSpPr>
          <p:cNvPr id="6" name="Footer Placeholder 5">
            <a:extLst>
              <a:ext uri="{FF2B5EF4-FFF2-40B4-BE49-F238E27FC236}">
                <a16:creationId xmlns:a16="http://schemas.microsoft.com/office/drawing/2014/main" id="{08741394-13B7-6836-A552-BCC99D88C9CA}"/>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04A58508-51C0-16D6-A940-56B9E7F84671}"/>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69613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59C4D4-EDBC-AE05-7976-A83C00EE5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MO" dirty="0"/>
          </a:p>
        </p:txBody>
      </p:sp>
      <p:sp>
        <p:nvSpPr>
          <p:cNvPr id="3" name="Text Placeholder 2">
            <a:extLst>
              <a:ext uri="{FF2B5EF4-FFF2-40B4-BE49-F238E27FC236}">
                <a16:creationId xmlns:a16="http://schemas.microsoft.com/office/drawing/2014/main" id="{07BF257E-27F8-5FC0-4F47-742CD923FD3B}"/>
              </a:ext>
            </a:extLst>
          </p:cNvPr>
          <p:cNvSpPr>
            <a:spLocks noGrp="1"/>
          </p:cNvSpPr>
          <p:nvPr>
            <p:ph type="body" idx="1"/>
          </p:nvPr>
        </p:nvSpPr>
        <p:spPr>
          <a:xfrm>
            <a:off x="838200" y="183197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9111DAE4-C030-6D5E-62A5-C80C3DF74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895C1-48E7-114A-84D2-11BB117EABBA}" type="datetimeFigureOut">
              <a:rPr lang="en-MO" smtClean="0"/>
              <a:t>07/17/2024</a:t>
            </a:fld>
            <a:endParaRPr lang="en-MO"/>
          </a:p>
        </p:txBody>
      </p:sp>
      <p:sp>
        <p:nvSpPr>
          <p:cNvPr id="5" name="Footer Placeholder 4">
            <a:extLst>
              <a:ext uri="{FF2B5EF4-FFF2-40B4-BE49-F238E27FC236}">
                <a16:creationId xmlns:a16="http://schemas.microsoft.com/office/drawing/2014/main" id="{00BB96C1-F133-353D-3590-6FE5F43ED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O"/>
          </a:p>
        </p:txBody>
      </p:sp>
      <p:sp>
        <p:nvSpPr>
          <p:cNvPr id="6" name="Slide Number Placeholder 5">
            <a:extLst>
              <a:ext uri="{FF2B5EF4-FFF2-40B4-BE49-F238E27FC236}">
                <a16:creationId xmlns:a16="http://schemas.microsoft.com/office/drawing/2014/main" id="{C7CE229A-974E-D823-FB50-0BF76CAC5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CDFA4-306A-354B-80E9-F185F6C1AF4A}" type="slidenum">
              <a:rPr lang="en-MO" smtClean="0"/>
              <a:t>‹#›</a:t>
            </a:fld>
            <a:endParaRPr lang="en-MO"/>
          </a:p>
        </p:txBody>
      </p:sp>
    </p:spTree>
    <p:extLst>
      <p:ext uri="{BB962C8B-B14F-4D97-AF65-F5344CB8AC3E}">
        <p14:creationId xmlns:p14="http://schemas.microsoft.com/office/powerpoint/2010/main" val="861299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Lst>
  <p:txStyles>
    <p:titleStyle>
      <a:lvl1pPr marL="0" marR="0" indent="0" algn="l" defTabSz="914400" rtl="0" eaLnBrk="1" latinLnBrk="0" hangingPunct="1">
        <a:lnSpc>
          <a:spcPts val="3200"/>
        </a:lnSpc>
        <a:spcBef>
          <a:spcPts val="0"/>
        </a:spcBef>
        <a:spcAft>
          <a:spcPts val="0"/>
        </a:spcAft>
        <a:buClrTx/>
        <a:buSzTx/>
        <a:buFontTx/>
        <a:buNone/>
        <a:tabLst/>
        <a:defRPr lang="en-MO" sz="36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p:titleStyle>
    <p:bodyStyle>
      <a:lvl1pPr marL="228600" indent="-228600" algn="l" defTabSz="914400" rtl="0" eaLnBrk="1" latinLnBrk="0" hangingPunct="1">
        <a:lnSpc>
          <a:spcPct val="90000"/>
        </a:lnSpc>
        <a:spcBef>
          <a:spcPts val="1000"/>
        </a:spcBef>
        <a:buClr>
          <a:srgbClr val="00B0F0"/>
        </a:buClr>
        <a:buFont typeface="Franklin Gothic Medium" panose="020B0603020102020204" pitchFamily="34" charset="0"/>
        <a:buChar char="+"/>
        <a:defRPr sz="24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20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8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A85F6-36EF-77B3-1AAE-48BCC294A435}"/>
              </a:ext>
            </a:extLst>
          </p:cNvPr>
          <p:cNvSpPr>
            <a:spLocks noGrp="1"/>
          </p:cNvSpPr>
          <p:nvPr>
            <p:ph type="title"/>
          </p:nvPr>
        </p:nvSpPr>
        <p:spPr>
          <a:xfrm>
            <a:off x="740292" y="2282221"/>
            <a:ext cx="8164754" cy="895546"/>
          </a:xfrm>
        </p:spPr>
        <p:txBody>
          <a:bodyPr anchor="t" anchorCtr="0">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t>Spinner User Manual</a:t>
            </a:r>
          </a:p>
        </p:txBody>
      </p:sp>
      <p:sp>
        <p:nvSpPr>
          <p:cNvPr id="6" name="Subtitle 2">
            <a:extLst>
              <a:ext uri="{FF2B5EF4-FFF2-40B4-BE49-F238E27FC236}">
                <a16:creationId xmlns:a16="http://schemas.microsoft.com/office/drawing/2014/main" id="{A1F62270-5E77-E223-998A-8C7B6817588A}"/>
              </a:ext>
            </a:extLst>
          </p:cNvPr>
          <p:cNvSpPr txBox="1">
            <a:spLocks/>
          </p:cNvSpPr>
          <p:nvPr/>
        </p:nvSpPr>
        <p:spPr>
          <a:xfrm>
            <a:off x="797597" y="5022257"/>
            <a:ext cx="1964072" cy="3662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vert="horz" lIns="91440" tIns="45720" rIns="91440" bIns="45720" rtlCol="0" anchor="t">
            <a:noAutofit/>
          </a:bodyPr>
          <a:lst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5pPr>
            <a:lvl6pPr marL="24638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6pPr>
            <a:lvl7pPr marL="29210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7pPr>
            <a:lvl8pPr marL="33782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8pPr>
            <a:lvl9pPr marL="38354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9pPr>
          </a:lstStyle>
          <a:p>
            <a:r>
              <a:rPr lang="en-HK" sz="1400" kern="0" dirty="0">
                <a:latin typeface="Franklin Gothic Medium" panose="020B0603020102020204" pitchFamily="34" charset="0"/>
                <a:cs typeface="Arial"/>
              </a:rPr>
              <a:t>Implemented by ELEVATE Ltd.</a:t>
            </a:r>
            <a:endParaRPr lang="en-US" sz="1400" kern="0" dirty="0">
              <a:latin typeface="Franklin Gothic Medium" panose="020B0603020102020204" pitchFamily="34" charset="0"/>
            </a:endParaRPr>
          </a:p>
        </p:txBody>
      </p:sp>
      <p:sp>
        <p:nvSpPr>
          <p:cNvPr id="7" name="TextBox 6">
            <a:extLst>
              <a:ext uri="{FF2B5EF4-FFF2-40B4-BE49-F238E27FC236}">
                <a16:creationId xmlns:a16="http://schemas.microsoft.com/office/drawing/2014/main" id="{81DB09FB-5576-6ED0-FDDE-F8386BDD5708}"/>
              </a:ext>
            </a:extLst>
          </p:cNvPr>
          <p:cNvSpPr txBox="1"/>
          <p:nvPr/>
        </p:nvSpPr>
        <p:spPr>
          <a:xfrm>
            <a:off x="2900116" y="5542818"/>
            <a:ext cx="60049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Franklin Gothic Medium" panose="020B0603020102020204" pitchFamily="34" charset="0"/>
                <a:cs typeface="Arial"/>
              </a:rPr>
              <a:t>Funded by the Bureau of International Labor Affairs,</a:t>
            </a:r>
            <a:br>
              <a:rPr lang="en-US" sz="1400" dirty="0">
                <a:latin typeface="Franklin Gothic Medium" panose="020B0603020102020204" pitchFamily="34" charset="0"/>
                <a:cs typeface="Arial"/>
              </a:rPr>
            </a:br>
            <a:r>
              <a:rPr lang="en-US" sz="1400" dirty="0">
                <a:latin typeface="Franklin Gothic Medium" panose="020B0603020102020204" pitchFamily="34" charset="0"/>
                <a:cs typeface="Arial"/>
              </a:rPr>
              <a:t>USDOL </a:t>
            </a:r>
            <a:r>
              <a:rPr lang="en-US" sz="1400" cap="all" dirty="0">
                <a:latin typeface="Franklin Gothic Medium" panose="020B0603020102020204" pitchFamily="34" charset="0"/>
                <a:ea typeface="+mn-lt"/>
                <a:cs typeface="+mn-lt"/>
              </a:rPr>
              <a:t>IL358082075K</a:t>
            </a:r>
            <a:endParaRPr lang="en-US" sz="1400" dirty="0">
              <a:latin typeface="Franklin Gothic Medium" panose="020B0603020102020204" pitchFamily="34" charset="0"/>
              <a:ea typeface="+mn-lt"/>
              <a:cs typeface="+mn-lt"/>
            </a:endParaRPr>
          </a:p>
        </p:txBody>
      </p:sp>
      <p:pic>
        <p:nvPicPr>
          <p:cNvPr id="8" name="Picture 7" descr="Logo&#10;&#10;Description automatically generated">
            <a:extLst>
              <a:ext uri="{FF2B5EF4-FFF2-40B4-BE49-F238E27FC236}">
                <a16:creationId xmlns:a16="http://schemas.microsoft.com/office/drawing/2014/main" id="{994545E1-8B1F-FAFA-AE0B-59D677DD72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61" t="15642" r="16626" b="17660"/>
          <a:stretch/>
        </p:blipFill>
        <p:spPr>
          <a:xfrm>
            <a:off x="960608" y="5590717"/>
            <a:ext cx="906355" cy="941135"/>
          </a:xfrm>
          <a:prstGeom prst="rect">
            <a:avLst/>
          </a:prstGeom>
        </p:spPr>
      </p:pic>
      <p:cxnSp>
        <p:nvCxnSpPr>
          <p:cNvPr id="9" name="Straight Connector 8">
            <a:extLst>
              <a:ext uri="{FF2B5EF4-FFF2-40B4-BE49-F238E27FC236}">
                <a16:creationId xmlns:a16="http://schemas.microsoft.com/office/drawing/2014/main" id="{74D2A9A5-FB3C-3337-8349-B4E2FBBEB23F}"/>
              </a:ext>
            </a:extLst>
          </p:cNvPr>
          <p:cNvCxnSpPr>
            <a:cxnSpLocks/>
          </p:cNvCxnSpPr>
          <p:nvPr/>
        </p:nvCxnSpPr>
        <p:spPr>
          <a:xfrm>
            <a:off x="2492261" y="5111397"/>
            <a:ext cx="0" cy="1538785"/>
          </a:xfrm>
          <a:prstGeom prst="line">
            <a:avLst/>
          </a:prstGeom>
          <a:noFill/>
          <a:ln w="1905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10" name="Title 3">
            <a:extLst>
              <a:ext uri="{FF2B5EF4-FFF2-40B4-BE49-F238E27FC236}">
                <a16:creationId xmlns:a16="http://schemas.microsoft.com/office/drawing/2014/main" id="{82FF1F59-84BA-7E60-177C-8AEB225B2917}"/>
              </a:ext>
            </a:extLst>
          </p:cNvPr>
          <p:cNvSpPr txBox="1">
            <a:spLocks/>
          </p:cNvSpPr>
          <p:nvPr/>
        </p:nvSpPr>
        <p:spPr>
          <a:xfrm>
            <a:off x="740292" y="3173248"/>
            <a:ext cx="3795495" cy="553998"/>
          </a:xfrm>
          <a:prstGeom prst="rect">
            <a:avLst/>
          </a:prstGeom>
          <a:ln w="12700">
            <a:miter lim="400000"/>
          </a:ln>
        </p:spPr>
        <p:txBody>
          <a:bodyPr vert="horz" wrap="square" lIns="45719" tIns="45720" rIns="45719" bIns="45720" rtlCol="0" anchor="t" anchorCtr="0">
            <a:spAutoFit/>
          </a:bodyPr>
          <a:lstStyle>
            <a:lvl1pPr algn="l" defTabSz="914400" rtl="0" eaLnBrk="1" latinLnBrk="0" hangingPunct="1">
              <a:lnSpc>
                <a:spcPct val="90000"/>
              </a:lnSpc>
              <a:spcBef>
                <a:spcPct val="0"/>
              </a:spcBef>
              <a:buNone/>
              <a:defRPr lang="en-US" sz="48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a:lnSpc>
                <a:spcPct val="100000"/>
              </a:lnSpc>
              <a:spcBef>
                <a:spcPts val="0"/>
              </a:spcBef>
              <a:defRPr/>
            </a:pPr>
            <a:r>
              <a:rPr lang="en-US" sz="3000" b="0" kern="0" cap="all" dirty="0">
                <a:solidFill>
                  <a:srgbClr val="000000">
                    <a:lumMod val="75000"/>
                    <a:lumOff val="25000"/>
                  </a:srgbClr>
                </a:solidFill>
                <a:latin typeface="Franklin Gothic Book"/>
                <a:ea typeface="Times New Roman" panose="02020603050405020304" pitchFamily="18" charset="0"/>
                <a:cs typeface="Times New Roman"/>
              </a:rPr>
              <a:t>JULY, 2024</a:t>
            </a:r>
            <a:endParaRPr lang="en-US" dirty="0"/>
          </a:p>
        </p:txBody>
      </p:sp>
    </p:spTree>
    <p:extLst>
      <p:ext uri="{BB962C8B-B14F-4D97-AF65-F5344CB8AC3E}">
        <p14:creationId xmlns:p14="http://schemas.microsoft.com/office/powerpoint/2010/main" val="166406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78BA-6868-A231-3418-CC9CE3D9A99F}"/>
              </a:ext>
            </a:extLst>
          </p:cNvPr>
          <p:cNvSpPr>
            <a:spLocks noGrp="1"/>
          </p:cNvSpPr>
          <p:nvPr>
            <p:ph type="title"/>
          </p:nvPr>
        </p:nvSpPr>
        <p:spPr>
          <a:xfrm>
            <a:off x="6096000" y="797073"/>
            <a:ext cx="5557736" cy="461665"/>
          </a:xfrm>
        </p:spPr>
        <p:txBody>
          <a:bodyPr/>
          <a:lstStyle/>
          <a:p>
            <a:r>
              <a:rPr lang="en-US" sz="2400" dirty="0"/>
              <a:t>Product Activities - Transformation</a:t>
            </a:r>
          </a:p>
        </p:txBody>
      </p:sp>
      <p:sp>
        <p:nvSpPr>
          <p:cNvPr id="4" name="Content Placeholder 3">
            <a:extLst>
              <a:ext uri="{FF2B5EF4-FFF2-40B4-BE49-F238E27FC236}">
                <a16:creationId xmlns:a16="http://schemas.microsoft.com/office/drawing/2014/main" id="{7D9EFE43-0F9D-B466-8CF4-D9281A7C280F}"/>
              </a:ext>
            </a:extLst>
          </p:cNvPr>
          <p:cNvSpPr>
            <a:spLocks noGrp="1"/>
          </p:cNvSpPr>
          <p:nvPr>
            <p:ph sz="half" idx="4294967295"/>
          </p:nvPr>
        </p:nvSpPr>
        <p:spPr>
          <a:xfrm>
            <a:off x="6204867" y="1901825"/>
            <a:ext cx="5181600" cy="2241126"/>
          </a:xfrm>
        </p:spPr>
        <p:txBody>
          <a:bodyPr>
            <a:spAutoFit/>
          </a:bodyPr>
          <a:lstStyle/>
          <a:p>
            <a:pPr algn="just"/>
            <a:r>
              <a:rPr lang="en-US" dirty="0"/>
              <a:t>Assign product ID to output product(yarn)</a:t>
            </a:r>
          </a:p>
          <a:p>
            <a:pPr lvl="1" algn="just"/>
            <a:r>
              <a:rPr lang="en-US" dirty="0"/>
              <a:t>Add Input products</a:t>
            </a:r>
          </a:p>
          <a:p>
            <a:pPr lvl="1" algn="just"/>
            <a:r>
              <a:rPr lang="en-US" dirty="0"/>
              <a:t>Weight, Product description</a:t>
            </a:r>
          </a:p>
          <a:p>
            <a:pPr lvl="1" algn="just"/>
            <a:r>
              <a:rPr lang="en-US" dirty="0"/>
              <a:t>Optional: DNA Identifier</a:t>
            </a:r>
          </a:p>
          <a:p>
            <a:r>
              <a:rPr lang="en-US" dirty="0"/>
              <a:t>Attachment can be photo taken</a:t>
            </a:r>
          </a:p>
        </p:txBody>
      </p:sp>
      <p:pic>
        <p:nvPicPr>
          <p:cNvPr id="5" name="Picture 4" descr="A screenshot of a product list&#10;&#10;Description automatically generated">
            <a:extLst>
              <a:ext uri="{FF2B5EF4-FFF2-40B4-BE49-F238E27FC236}">
                <a16:creationId xmlns:a16="http://schemas.microsoft.com/office/drawing/2014/main" id="{9B1EEDDF-4C87-7089-DF21-CE45DBEF6244}"/>
              </a:ext>
            </a:extLst>
          </p:cNvPr>
          <p:cNvPicPr>
            <a:picLocks noChangeAspect="1"/>
          </p:cNvPicPr>
          <p:nvPr/>
        </p:nvPicPr>
        <p:blipFill>
          <a:blip r:embed="rId2"/>
          <a:stretch>
            <a:fillRect/>
          </a:stretch>
        </p:blipFill>
        <p:spPr>
          <a:xfrm>
            <a:off x="538265" y="368157"/>
            <a:ext cx="3245796" cy="5497622"/>
          </a:xfrm>
          <a:prstGeom prst="rect">
            <a:avLst/>
          </a:prstGeom>
        </p:spPr>
      </p:pic>
    </p:spTree>
    <p:extLst>
      <p:ext uri="{BB962C8B-B14F-4D97-AF65-F5344CB8AC3E}">
        <p14:creationId xmlns:p14="http://schemas.microsoft.com/office/powerpoint/2010/main" val="285153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F7C0-28F6-B722-3AA7-17671491F768}"/>
              </a:ext>
            </a:extLst>
          </p:cNvPr>
          <p:cNvSpPr>
            <a:spLocks noGrp="1"/>
          </p:cNvSpPr>
          <p:nvPr>
            <p:ph type="title"/>
          </p:nvPr>
        </p:nvSpPr>
        <p:spPr>
          <a:xfrm>
            <a:off x="6096000" y="766296"/>
            <a:ext cx="5724525" cy="523220"/>
          </a:xfrm>
        </p:spPr>
        <p:txBody>
          <a:bodyPr/>
          <a:lstStyle/>
          <a:p>
            <a:r>
              <a:rPr lang="en-US" sz="2800" dirty="0"/>
              <a:t>Product Activities – By-product</a:t>
            </a:r>
          </a:p>
        </p:txBody>
      </p:sp>
      <p:pic>
        <p:nvPicPr>
          <p:cNvPr id="5" name="Content Placeholder 4" descr="A screenshot of a login&#10;&#10;Description automatically generated">
            <a:extLst>
              <a:ext uri="{FF2B5EF4-FFF2-40B4-BE49-F238E27FC236}">
                <a16:creationId xmlns:a16="http://schemas.microsoft.com/office/drawing/2014/main" id="{B168926C-BEEF-EE3F-5BFF-9010BF676C70}"/>
              </a:ext>
            </a:extLst>
          </p:cNvPr>
          <p:cNvPicPr>
            <a:picLocks noGrp="1" noChangeAspect="1"/>
          </p:cNvPicPr>
          <p:nvPr>
            <p:ph idx="1"/>
          </p:nvPr>
        </p:nvPicPr>
        <p:blipFill>
          <a:blip r:embed="rId2"/>
          <a:stretch>
            <a:fillRect/>
          </a:stretch>
        </p:blipFill>
        <p:spPr>
          <a:xfrm>
            <a:off x="836579" y="1027906"/>
            <a:ext cx="3774331" cy="3933200"/>
          </a:xfrm>
        </p:spPr>
      </p:pic>
      <p:sp>
        <p:nvSpPr>
          <p:cNvPr id="10" name="Content Placeholder 3">
            <a:extLst>
              <a:ext uri="{FF2B5EF4-FFF2-40B4-BE49-F238E27FC236}">
                <a16:creationId xmlns:a16="http://schemas.microsoft.com/office/drawing/2014/main" id="{32608272-0017-737C-FB06-8960A7FBC168}"/>
              </a:ext>
            </a:extLst>
          </p:cNvPr>
          <p:cNvSpPr txBox="1">
            <a:spLocks/>
          </p:cNvSpPr>
          <p:nvPr/>
        </p:nvSpPr>
        <p:spPr>
          <a:xfrm>
            <a:off x="6096000" y="1877573"/>
            <a:ext cx="5181600" cy="1217769"/>
          </a:xfrm>
          <a:prstGeom prst="rect">
            <a:avLst/>
          </a:prstGeom>
        </p:spPr>
        <p:txBody>
          <a:bodyPr vert="horz" lIns="91440" tIns="45720" rIns="91440" bIns="45720" rtlCol="0">
            <a:spAutoFit/>
          </a:bodyPr>
          <a:lstStyle>
            <a:lvl1pPr marL="228600" indent="-228600" algn="l" defTabSz="914400" rtl="0" eaLnBrk="1" latinLnBrk="0" hangingPunct="1">
              <a:lnSpc>
                <a:spcPct val="90000"/>
              </a:lnSpc>
              <a:spcBef>
                <a:spcPts val="1000"/>
              </a:spcBef>
              <a:buClr>
                <a:srgbClr val="00B0F0"/>
              </a:buClr>
              <a:buFont typeface="Franklin Gothic Medium" panose="020B0603020102020204" pitchFamily="34" charset="0"/>
              <a:buChar char="+"/>
              <a:defRPr sz="24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20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8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Record weight of by-product generated during transformation</a:t>
            </a:r>
          </a:p>
          <a:p>
            <a:r>
              <a:rPr lang="en-US" dirty="0"/>
              <a:t>Attachment can be photo taken</a:t>
            </a:r>
          </a:p>
        </p:txBody>
      </p:sp>
    </p:spTree>
    <p:extLst>
      <p:ext uri="{BB962C8B-B14F-4D97-AF65-F5344CB8AC3E}">
        <p14:creationId xmlns:p14="http://schemas.microsoft.com/office/powerpoint/2010/main" val="108158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a:xfrm>
            <a:off x="6096000" y="704741"/>
            <a:ext cx="5724525" cy="646331"/>
          </a:xfrm>
        </p:spPr>
        <p:txBody>
          <a:bodyPr/>
          <a:lstStyle/>
          <a:p>
            <a:r>
              <a:rPr lang="en-US" dirty="0"/>
              <a:t>Product Activities - Sale</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3042884"/>
          </a:xfrm>
        </p:spPr>
        <p:txBody>
          <a:bodyPr/>
          <a:lstStyle/>
          <a:p>
            <a:r>
              <a:rPr lang="en-US" dirty="0"/>
              <a:t>Record sale of output product(yarn) to business partner(Fabric mill)</a:t>
            </a:r>
          </a:p>
          <a:p>
            <a:pPr lvl="1"/>
            <a:r>
              <a:rPr lang="en-US" dirty="0"/>
              <a:t>Date / time of sale</a:t>
            </a:r>
          </a:p>
          <a:p>
            <a:pPr lvl="1"/>
            <a:r>
              <a:rPr lang="en-US" dirty="0"/>
              <a:t>Invoice number and attachment</a:t>
            </a:r>
          </a:p>
          <a:p>
            <a:pPr lvl="1"/>
            <a:r>
              <a:rPr lang="en-US" dirty="0"/>
              <a:t>Packing List number and attachment</a:t>
            </a:r>
          </a:p>
          <a:p>
            <a:pPr lvl="1"/>
            <a:r>
              <a:rPr lang="en-US" dirty="0"/>
              <a:t>Optional: Price</a:t>
            </a:r>
          </a:p>
          <a:p>
            <a:endParaRPr lang="en-US" dirty="0"/>
          </a:p>
          <a:p>
            <a:r>
              <a:rPr lang="en-US" dirty="0"/>
              <a:t>Attachment can be a photo taken</a:t>
            </a:r>
          </a:p>
        </p:txBody>
      </p:sp>
      <p:pic>
        <p:nvPicPr>
          <p:cNvPr id="6" name="Picture 5" descr="Graphical user interface, text, application, email&#10;&#10;Description automatically generated">
            <a:extLst>
              <a:ext uri="{FF2B5EF4-FFF2-40B4-BE49-F238E27FC236}">
                <a16:creationId xmlns:a16="http://schemas.microsoft.com/office/drawing/2014/main" id="{FE5B034C-AC5D-7110-125E-55FADD085C5B}"/>
              </a:ext>
            </a:extLst>
          </p:cNvPr>
          <p:cNvPicPr>
            <a:picLocks noChangeAspect="1"/>
          </p:cNvPicPr>
          <p:nvPr/>
        </p:nvPicPr>
        <p:blipFill>
          <a:blip r:embed="rId3"/>
          <a:stretch>
            <a:fillRect/>
          </a:stretch>
        </p:blipFill>
        <p:spPr>
          <a:xfrm>
            <a:off x="2875808" y="1371069"/>
            <a:ext cx="2323357" cy="4432648"/>
          </a:xfrm>
          <a:prstGeom prst="rect">
            <a:avLst/>
          </a:prstGeom>
          <a:ln>
            <a:solidFill>
              <a:schemeClr val="bg1">
                <a:lumMod val="85000"/>
              </a:schemeClr>
            </a:solidFill>
          </a:ln>
          <a:effectLst/>
        </p:spPr>
      </p:pic>
      <p:pic>
        <p:nvPicPr>
          <p:cNvPr id="7" name="Picture 6" descr="Graphical user interface, application&#10;&#10;Description automatically generated">
            <a:extLst>
              <a:ext uri="{FF2B5EF4-FFF2-40B4-BE49-F238E27FC236}">
                <a16:creationId xmlns:a16="http://schemas.microsoft.com/office/drawing/2014/main" id="{8D65EBF2-FA99-899A-D203-4BCE61915E38}"/>
              </a:ext>
            </a:extLst>
          </p:cNvPr>
          <p:cNvPicPr>
            <a:picLocks noChangeAspect="1"/>
          </p:cNvPicPr>
          <p:nvPr/>
        </p:nvPicPr>
        <p:blipFill>
          <a:blip r:embed="rId4"/>
          <a:stretch>
            <a:fillRect/>
          </a:stretch>
        </p:blipFill>
        <p:spPr>
          <a:xfrm>
            <a:off x="290297" y="1368289"/>
            <a:ext cx="2323359" cy="4435482"/>
          </a:xfrm>
          <a:prstGeom prst="rect">
            <a:avLst/>
          </a:prstGeom>
          <a:ln>
            <a:solidFill>
              <a:schemeClr val="bg1">
                <a:lumMod val="85000"/>
              </a:schemeClr>
            </a:solidFill>
          </a:ln>
          <a:effectLst/>
        </p:spPr>
      </p:pic>
    </p:spTree>
    <p:extLst>
      <p:ext uri="{BB962C8B-B14F-4D97-AF65-F5344CB8AC3E}">
        <p14:creationId xmlns:p14="http://schemas.microsoft.com/office/powerpoint/2010/main" val="113610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a:xfrm>
            <a:off x="6096000" y="766296"/>
            <a:ext cx="5724525" cy="523220"/>
          </a:xfrm>
        </p:spPr>
        <p:txBody>
          <a:bodyPr/>
          <a:lstStyle/>
          <a:p>
            <a:r>
              <a:rPr lang="en-US" sz="2800" dirty="0"/>
              <a:t>Product Activities - Transport</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2859244"/>
          </a:xfrm>
        </p:spPr>
        <p:txBody>
          <a:bodyPr/>
          <a:lstStyle/>
          <a:p>
            <a:r>
              <a:rPr lang="en-US" dirty="0"/>
              <a:t>Record transportation of sold products to business partner</a:t>
            </a:r>
          </a:p>
          <a:p>
            <a:pPr lvl="1"/>
            <a:r>
              <a:rPr lang="en-US" dirty="0"/>
              <a:t>Transporter: Firm transporting the output product</a:t>
            </a:r>
          </a:p>
          <a:p>
            <a:pPr lvl="1"/>
            <a:r>
              <a:rPr lang="en-US" dirty="0"/>
              <a:t>Total weight</a:t>
            </a:r>
          </a:p>
          <a:p>
            <a:pPr lvl="1"/>
            <a:r>
              <a:rPr lang="en-US" dirty="0"/>
              <a:t>Date / time of shipment</a:t>
            </a:r>
          </a:p>
          <a:p>
            <a:pPr lvl="1"/>
            <a:r>
              <a:rPr lang="en-US" dirty="0"/>
              <a:t>Packing List number and attachment</a:t>
            </a:r>
          </a:p>
          <a:p>
            <a:r>
              <a:rPr lang="en-US" dirty="0"/>
              <a:t>Attachment can be a photo taken</a:t>
            </a:r>
          </a:p>
        </p:txBody>
      </p:sp>
      <p:pic>
        <p:nvPicPr>
          <p:cNvPr id="6" name="Picture 5" descr="Graphical user interface, application&#10;&#10;Description automatically generated">
            <a:extLst>
              <a:ext uri="{FF2B5EF4-FFF2-40B4-BE49-F238E27FC236}">
                <a16:creationId xmlns:a16="http://schemas.microsoft.com/office/drawing/2014/main" id="{7C7191FA-F352-9C88-13A7-DDD2D2D2A186}"/>
              </a:ext>
            </a:extLst>
          </p:cNvPr>
          <p:cNvPicPr>
            <a:picLocks noChangeAspect="1"/>
          </p:cNvPicPr>
          <p:nvPr/>
        </p:nvPicPr>
        <p:blipFill>
          <a:blip r:embed="rId2"/>
          <a:stretch>
            <a:fillRect/>
          </a:stretch>
        </p:blipFill>
        <p:spPr>
          <a:xfrm>
            <a:off x="1345194" y="737221"/>
            <a:ext cx="2765079" cy="5383558"/>
          </a:xfrm>
          <a:prstGeom prst="rect">
            <a:avLst/>
          </a:prstGeom>
          <a:ln>
            <a:solidFill>
              <a:schemeClr val="bg1">
                <a:lumMod val="85000"/>
              </a:schemeClr>
            </a:solidFill>
          </a:ln>
          <a:effectLst/>
        </p:spPr>
      </p:pic>
    </p:spTree>
    <p:extLst>
      <p:ext uri="{BB962C8B-B14F-4D97-AF65-F5344CB8AC3E}">
        <p14:creationId xmlns:p14="http://schemas.microsoft.com/office/powerpoint/2010/main" val="353242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4262-F06C-42B4-5B80-B1714A1D7146}"/>
              </a:ext>
            </a:extLst>
          </p:cNvPr>
          <p:cNvSpPr>
            <a:spLocks noGrp="1"/>
          </p:cNvSpPr>
          <p:nvPr>
            <p:ph type="title"/>
          </p:nvPr>
        </p:nvSpPr>
        <p:spPr>
          <a:xfrm>
            <a:off x="6096000" y="704741"/>
            <a:ext cx="5724525" cy="646331"/>
          </a:xfrm>
        </p:spPr>
        <p:txBody>
          <a:bodyPr/>
          <a:lstStyle/>
          <a:p>
            <a:r>
              <a:rPr lang="en-US" dirty="0"/>
              <a:t>Create order</a:t>
            </a:r>
          </a:p>
        </p:txBody>
      </p:sp>
      <p:sp>
        <p:nvSpPr>
          <p:cNvPr id="3" name="Content Placeholder 2">
            <a:extLst>
              <a:ext uri="{FF2B5EF4-FFF2-40B4-BE49-F238E27FC236}">
                <a16:creationId xmlns:a16="http://schemas.microsoft.com/office/drawing/2014/main" id="{28AF83E9-85E1-C111-DDA5-93235866D795}"/>
              </a:ext>
            </a:extLst>
          </p:cNvPr>
          <p:cNvSpPr>
            <a:spLocks noGrp="1"/>
          </p:cNvSpPr>
          <p:nvPr>
            <p:ph idx="1"/>
          </p:nvPr>
        </p:nvSpPr>
        <p:spPr>
          <a:xfrm>
            <a:off x="6096000" y="1831975"/>
            <a:ext cx="5724525" cy="2859244"/>
          </a:xfrm>
        </p:spPr>
        <p:txBody>
          <a:bodyPr/>
          <a:lstStyle/>
          <a:p>
            <a:r>
              <a:rPr lang="en-US" dirty="0"/>
              <a:t>New order can be created by submitting</a:t>
            </a:r>
          </a:p>
          <a:p>
            <a:pPr lvl="1"/>
            <a:r>
              <a:rPr lang="en-US" dirty="0"/>
              <a:t>Purchase order number</a:t>
            </a:r>
          </a:p>
          <a:p>
            <a:pPr lvl="1"/>
            <a:r>
              <a:rPr lang="en-US" dirty="0"/>
              <a:t>Product description</a:t>
            </a:r>
          </a:p>
          <a:p>
            <a:pPr lvl="1"/>
            <a:r>
              <a:rPr lang="en-US" dirty="0"/>
              <a:t>Product quantity</a:t>
            </a:r>
          </a:p>
          <a:p>
            <a:pPr lvl="1"/>
            <a:r>
              <a:rPr lang="en-US" dirty="0"/>
              <a:t>Purchase date and Purchase Order/Invoice/Packing List number</a:t>
            </a:r>
          </a:p>
          <a:p>
            <a:r>
              <a:rPr lang="en-US" dirty="0"/>
              <a:t>An order is required to begin product trace</a:t>
            </a:r>
          </a:p>
        </p:txBody>
      </p:sp>
      <p:pic>
        <p:nvPicPr>
          <p:cNvPr id="5" name="Picture 4" descr="A screenshot of a computer&#10;&#10;Description automatically generated">
            <a:extLst>
              <a:ext uri="{FF2B5EF4-FFF2-40B4-BE49-F238E27FC236}">
                <a16:creationId xmlns:a16="http://schemas.microsoft.com/office/drawing/2014/main" id="{B3AD5F39-C42F-E15C-CB04-D3BF2BAA7C9B}"/>
              </a:ext>
            </a:extLst>
          </p:cNvPr>
          <p:cNvPicPr>
            <a:picLocks noChangeAspect="1"/>
          </p:cNvPicPr>
          <p:nvPr/>
        </p:nvPicPr>
        <p:blipFill>
          <a:blip r:embed="rId2"/>
          <a:stretch>
            <a:fillRect/>
          </a:stretch>
        </p:blipFill>
        <p:spPr>
          <a:xfrm>
            <a:off x="136187" y="1429967"/>
            <a:ext cx="5398851" cy="1999033"/>
          </a:xfrm>
          <a:prstGeom prst="rect">
            <a:avLst/>
          </a:prstGeom>
        </p:spPr>
      </p:pic>
    </p:spTree>
    <p:extLst>
      <p:ext uri="{BB962C8B-B14F-4D97-AF65-F5344CB8AC3E}">
        <p14:creationId xmlns:p14="http://schemas.microsoft.com/office/powerpoint/2010/main" val="345234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9FFA-01FC-A0A6-6E1F-47176EA17D47}"/>
              </a:ext>
            </a:extLst>
          </p:cNvPr>
          <p:cNvSpPr>
            <a:spLocks noGrp="1"/>
          </p:cNvSpPr>
          <p:nvPr>
            <p:ph type="title"/>
          </p:nvPr>
        </p:nvSpPr>
        <p:spPr>
          <a:xfrm>
            <a:off x="6096000" y="704741"/>
            <a:ext cx="5724525" cy="646331"/>
          </a:xfrm>
        </p:spPr>
        <p:txBody>
          <a:bodyPr/>
          <a:lstStyle/>
          <a:p>
            <a:r>
              <a:rPr lang="en-US" dirty="0"/>
              <a:t>Edit/Delete order</a:t>
            </a:r>
          </a:p>
        </p:txBody>
      </p:sp>
      <p:sp>
        <p:nvSpPr>
          <p:cNvPr id="3" name="Content Placeholder 2">
            <a:extLst>
              <a:ext uri="{FF2B5EF4-FFF2-40B4-BE49-F238E27FC236}">
                <a16:creationId xmlns:a16="http://schemas.microsoft.com/office/drawing/2014/main" id="{A91A8865-FB26-6F1C-85B0-35EDCFA10DC1}"/>
              </a:ext>
            </a:extLst>
          </p:cNvPr>
          <p:cNvSpPr>
            <a:spLocks noGrp="1"/>
          </p:cNvSpPr>
          <p:nvPr>
            <p:ph idx="1"/>
          </p:nvPr>
        </p:nvSpPr>
        <p:spPr>
          <a:xfrm>
            <a:off x="6096000" y="1831975"/>
            <a:ext cx="5724525" cy="885371"/>
          </a:xfrm>
        </p:spPr>
        <p:txBody>
          <a:bodyPr/>
          <a:lstStyle/>
          <a:p>
            <a:r>
              <a:rPr lang="en-US" dirty="0"/>
              <a:t>Edit details of an existing order</a:t>
            </a:r>
          </a:p>
          <a:p>
            <a:r>
              <a:rPr lang="en-US" dirty="0"/>
              <a:t>Delete an order</a:t>
            </a:r>
          </a:p>
        </p:txBody>
      </p:sp>
      <p:pic>
        <p:nvPicPr>
          <p:cNvPr id="5" name="Picture 4" descr="A screenshot of a computer screen&#10;&#10;Description automatically generated">
            <a:extLst>
              <a:ext uri="{FF2B5EF4-FFF2-40B4-BE49-F238E27FC236}">
                <a16:creationId xmlns:a16="http://schemas.microsoft.com/office/drawing/2014/main" id="{F112F662-F1B2-D5CA-0379-ADEE6EF8325F}"/>
              </a:ext>
            </a:extLst>
          </p:cNvPr>
          <p:cNvPicPr>
            <a:picLocks noChangeAspect="1"/>
          </p:cNvPicPr>
          <p:nvPr/>
        </p:nvPicPr>
        <p:blipFill>
          <a:blip r:embed="rId2"/>
          <a:stretch>
            <a:fillRect/>
          </a:stretch>
        </p:blipFill>
        <p:spPr>
          <a:xfrm>
            <a:off x="371475" y="160020"/>
            <a:ext cx="4808220" cy="4625340"/>
          </a:xfrm>
          <a:prstGeom prst="rect">
            <a:avLst/>
          </a:prstGeom>
        </p:spPr>
      </p:pic>
      <p:pic>
        <p:nvPicPr>
          <p:cNvPr id="7" name="Picture 6" descr="A screenshot of a computer error&#10;&#10;Description automatically generated">
            <a:extLst>
              <a:ext uri="{FF2B5EF4-FFF2-40B4-BE49-F238E27FC236}">
                <a16:creationId xmlns:a16="http://schemas.microsoft.com/office/drawing/2014/main" id="{0C777521-2F6B-2AEE-E65D-B44F6E122FC1}"/>
              </a:ext>
            </a:extLst>
          </p:cNvPr>
          <p:cNvPicPr>
            <a:picLocks noChangeAspect="1"/>
          </p:cNvPicPr>
          <p:nvPr/>
        </p:nvPicPr>
        <p:blipFill>
          <a:blip r:embed="rId3"/>
          <a:stretch>
            <a:fillRect/>
          </a:stretch>
        </p:blipFill>
        <p:spPr>
          <a:xfrm>
            <a:off x="1217741" y="4625340"/>
            <a:ext cx="2849880" cy="2072640"/>
          </a:xfrm>
          <a:prstGeom prst="rect">
            <a:avLst/>
          </a:prstGeom>
        </p:spPr>
      </p:pic>
    </p:spTree>
    <p:extLst>
      <p:ext uri="{BB962C8B-B14F-4D97-AF65-F5344CB8AC3E}">
        <p14:creationId xmlns:p14="http://schemas.microsoft.com/office/powerpoint/2010/main" val="4259335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7361-F366-CC5A-79CC-6D1972052098}"/>
              </a:ext>
            </a:extLst>
          </p:cNvPr>
          <p:cNvSpPr>
            <a:spLocks noGrp="1"/>
          </p:cNvSpPr>
          <p:nvPr>
            <p:ph type="title"/>
          </p:nvPr>
        </p:nvSpPr>
        <p:spPr>
          <a:xfrm>
            <a:off x="6096000" y="704741"/>
            <a:ext cx="5724525" cy="646331"/>
          </a:xfrm>
        </p:spPr>
        <p:txBody>
          <a:bodyPr/>
          <a:lstStyle/>
          <a:p>
            <a:r>
              <a:rPr lang="en-US" dirty="0"/>
              <a:t>Trace an order</a:t>
            </a:r>
          </a:p>
        </p:txBody>
      </p:sp>
      <p:sp>
        <p:nvSpPr>
          <p:cNvPr id="3" name="Content Placeholder 2">
            <a:extLst>
              <a:ext uri="{FF2B5EF4-FFF2-40B4-BE49-F238E27FC236}">
                <a16:creationId xmlns:a16="http://schemas.microsoft.com/office/drawing/2014/main" id="{16D3E086-CBDE-B9F7-B7C1-56E0A931DFBC}"/>
              </a:ext>
            </a:extLst>
          </p:cNvPr>
          <p:cNvSpPr>
            <a:spLocks noGrp="1"/>
          </p:cNvSpPr>
          <p:nvPr>
            <p:ph idx="1"/>
          </p:nvPr>
        </p:nvSpPr>
        <p:spPr>
          <a:xfrm>
            <a:off x="6096000" y="1831975"/>
            <a:ext cx="5724525" cy="2675604"/>
          </a:xfrm>
        </p:spPr>
        <p:txBody>
          <a:bodyPr/>
          <a:lstStyle/>
          <a:p>
            <a:r>
              <a:rPr lang="en-US" dirty="0"/>
              <a:t>Click begin trace</a:t>
            </a:r>
          </a:p>
          <a:p>
            <a:r>
              <a:rPr lang="en-US" dirty="0"/>
              <a:t>System will find all transactions through the chain based on purchase date and purchase order number/Invoice number and Packing list number</a:t>
            </a:r>
          </a:p>
          <a:p>
            <a:r>
              <a:rPr lang="en-US" dirty="0"/>
              <a:t>Trace result table displays all transactions and available documents</a:t>
            </a:r>
          </a:p>
        </p:txBody>
      </p:sp>
      <p:pic>
        <p:nvPicPr>
          <p:cNvPr id="5" name="Picture 4" descr="A screenshot of a computer&#10;&#10;Description automatically generated">
            <a:extLst>
              <a:ext uri="{FF2B5EF4-FFF2-40B4-BE49-F238E27FC236}">
                <a16:creationId xmlns:a16="http://schemas.microsoft.com/office/drawing/2014/main" id="{6DA3DDA9-196C-3288-CA44-89CAFF793277}"/>
              </a:ext>
            </a:extLst>
          </p:cNvPr>
          <p:cNvPicPr>
            <a:picLocks noChangeAspect="1"/>
          </p:cNvPicPr>
          <p:nvPr/>
        </p:nvPicPr>
        <p:blipFill>
          <a:blip r:embed="rId2"/>
          <a:stretch>
            <a:fillRect/>
          </a:stretch>
        </p:blipFill>
        <p:spPr>
          <a:xfrm>
            <a:off x="107004" y="972766"/>
            <a:ext cx="5476673" cy="3229584"/>
          </a:xfrm>
          <a:prstGeom prst="rect">
            <a:avLst/>
          </a:prstGeom>
        </p:spPr>
      </p:pic>
    </p:spTree>
    <p:extLst>
      <p:ext uri="{BB962C8B-B14F-4D97-AF65-F5344CB8AC3E}">
        <p14:creationId xmlns:p14="http://schemas.microsoft.com/office/powerpoint/2010/main" val="4004892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a:xfrm>
            <a:off x="6096000" y="704741"/>
            <a:ext cx="5724525" cy="646331"/>
          </a:xfrm>
        </p:spPr>
        <p:txBody>
          <a:bodyPr/>
          <a:lstStyle/>
          <a:p>
            <a:r>
              <a:rPr lang="en-US" dirty="0"/>
              <a:t>Overview</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3340402"/>
          </a:xfrm>
        </p:spPr>
        <p:txBody>
          <a:bodyPr/>
          <a:lstStyle/>
          <a:p>
            <a:r>
              <a:rPr lang="en-US" dirty="0"/>
              <a:t>History of all operations performed by spinner</a:t>
            </a:r>
          </a:p>
          <a:p>
            <a:r>
              <a:rPr lang="en-US" dirty="0"/>
              <a:t>Display total quantity of input products purchased from business partners and output products sold to business partners; total quantity of by-products recorded during transformation</a:t>
            </a:r>
          </a:p>
          <a:p>
            <a:r>
              <a:rPr lang="en-US" dirty="0"/>
              <a:t>Click on individual record to view or download attachments</a:t>
            </a:r>
          </a:p>
        </p:txBody>
      </p:sp>
      <p:pic>
        <p:nvPicPr>
          <p:cNvPr id="8" name="Picture 7" descr="A screenshot of a computer&#10;&#10;Description automatically generated">
            <a:extLst>
              <a:ext uri="{FF2B5EF4-FFF2-40B4-BE49-F238E27FC236}">
                <a16:creationId xmlns:a16="http://schemas.microsoft.com/office/drawing/2014/main" id="{F1401602-E867-C0E9-8A1E-E9F08CB780AA}"/>
              </a:ext>
            </a:extLst>
          </p:cNvPr>
          <p:cNvPicPr>
            <a:picLocks noChangeAspect="1"/>
          </p:cNvPicPr>
          <p:nvPr/>
        </p:nvPicPr>
        <p:blipFill>
          <a:blip r:embed="rId2"/>
          <a:stretch>
            <a:fillRect/>
          </a:stretch>
        </p:blipFill>
        <p:spPr>
          <a:xfrm>
            <a:off x="68094" y="3335976"/>
            <a:ext cx="5184842" cy="3063240"/>
          </a:xfrm>
          <a:prstGeom prst="rect">
            <a:avLst/>
          </a:prstGeom>
        </p:spPr>
      </p:pic>
      <p:pic>
        <p:nvPicPr>
          <p:cNvPr id="6" name="Picture 5" descr="A screenshot of a data&#10;&#10;Description automatically generated">
            <a:extLst>
              <a:ext uri="{FF2B5EF4-FFF2-40B4-BE49-F238E27FC236}">
                <a16:creationId xmlns:a16="http://schemas.microsoft.com/office/drawing/2014/main" id="{A8B1564D-5FA8-6E57-D51A-C6D6BFEF9842}"/>
              </a:ext>
            </a:extLst>
          </p:cNvPr>
          <p:cNvPicPr>
            <a:picLocks noChangeAspect="1"/>
          </p:cNvPicPr>
          <p:nvPr/>
        </p:nvPicPr>
        <p:blipFill>
          <a:blip r:embed="rId3"/>
          <a:stretch>
            <a:fillRect/>
          </a:stretch>
        </p:blipFill>
        <p:spPr>
          <a:xfrm>
            <a:off x="68094" y="151428"/>
            <a:ext cx="5184842" cy="3063240"/>
          </a:xfrm>
          <a:prstGeom prst="rect">
            <a:avLst/>
          </a:prstGeom>
        </p:spPr>
      </p:pic>
    </p:spTree>
    <p:extLst>
      <p:ext uri="{BB962C8B-B14F-4D97-AF65-F5344CB8AC3E}">
        <p14:creationId xmlns:p14="http://schemas.microsoft.com/office/powerpoint/2010/main" val="2451202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C777-F7C9-B47A-EEAA-665DDABB905D}"/>
              </a:ext>
            </a:extLst>
          </p:cNvPr>
          <p:cNvSpPr>
            <a:spLocks noGrp="1"/>
          </p:cNvSpPr>
          <p:nvPr>
            <p:ph type="title"/>
          </p:nvPr>
        </p:nvSpPr>
        <p:spPr>
          <a:xfrm>
            <a:off x="6096000" y="704741"/>
            <a:ext cx="5724525" cy="646331"/>
          </a:xfrm>
        </p:spPr>
        <p:txBody>
          <a:bodyPr/>
          <a:lstStyle/>
          <a:p>
            <a:r>
              <a:rPr lang="en-US" dirty="0"/>
              <a:t>Corrective Action Plan</a:t>
            </a:r>
          </a:p>
        </p:txBody>
      </p:sp>
      <p:sp>
        <p:nvSpPr>
          <p:cNvPr id="3" name="Content Placeholder 2">
            <a:extLst>
              <a:ext uri="{FF2B5EF4-FFF2-40B4-BE49-F238E27FC236}">
                <a16:creationId xmlns:a16="http://schemas.microsoft.com/office/drawing/2014/main" id="{B786A090-7139-B83A-3FED-9C178723D4D8}"/>
              </a:ext>
            </a:extLst>
          </p:cNvPr>
          <p:cNvSpPr>
            <a:spLocks noGrp="1"/>
          </p:cNvSpPr>
          <p:nvPr>
            <p:ph idx="1"/>
          </p:nvPr>
        </p:nvSpPr>
        <p:spPr>
          <a:xfrm>
            <a:off x="6096000" y="1831975"/>
            <a:ext cx="5724525" cy="2675604"/>
          </a:xfrm>
        </p:spPr>
        <p:txBody>
          <a:bodyPr/>
          <a:lstStyle/>
          <a:p>
            <a:r>
              <a:rPr lang="en-US" dirty="0"/>
              <a:t>View all CAP records with their status and target completion date</a:t>
            </a:r>
          </a:p>
          <a:p>
            <a:r>
              <a:rPr lang="en-US" dirty="0"/>
              <a:t>Click on CAP record to view detailed information with actions and target completion date</a:t>
            </a:r>
          </a:p>
          <a:p>
            <a:r>
              <a:rPr lang="en-US" dirty="0"/>
              <a:t>After the CAP resolution, new risk level is assigned</a:t>
            </a:r>
          </a:p>
        </p:txBody>
      </p:sp>
      <p:pic>
        <p:nvPicPr>
          <p:cNvPr id="5" name="Picture 4">
            <a:extLst>
              <a:ext uri="{FF2B5EF4-FFF2-40B4-BE49-F238E27FC236}">
                <a16:creationId xmlns:a16="http://schemas.microsoft.com/office/drawing/2014/main" id="{293AC027-D821-F5ED-5DFF-11A594048A5B}"/>
              </a:ext>
            </a:extLst>
          </p:cNvPr>
          <p:cNvPicPr>
            <a:picLocks noChangeAspect="1"/>
          </p:cNvPicPr>
          <p:nvPr/>
        </p:nvPicPr>
        <p:blipFill>
          <a:blip r:embed="rId2"/>
          <a:stretch>
            <a:fillRect/>
          </a:stretch>
        </p:blipFill>
        <p:spPr>
          <a:xfrm>
            <a:off x="68094" y="795809"/>
            <a:ext cx="5272391" cy="1297497"/>
          </a:xfrm>
          <a:prstGeom prst="rect">
            <a:avLst/>
          </a:prstGeom>
        </p:spPr>
      </p:pic>
      <p:pic>
        <p:nvPicPr>
          <p:cNvPr id="7" name="Picture 6" descr="A screenshot of a web page&#10;&#10;Description automatically generated">
            <a:extLst>
              <a:ext uri="{FF2B5EF4-FFF2-40B4-BE49-F238E27FC236}">
                <a16:creationId xmlns:a16="http://schemas.microsoft.com/office/drawing/2014/main" id="{586FC890-9012-7968-FBAA-54334D12B070}"/>
              </a:ext>
            </a:extLst>
          </p:cNvPr>
          <p:cNvPicPr>
            <a:picLocks noChangeAspect="1"/>
          </p:cNvPicPr>
          <p:nvPr/>
        </p:nvPicPr>
        <p:blipFill>
          <a:blip r:embed="rId3"/>
          <a:stretch>
            <a:fillRect/>
          </a:stretch>
        </p:blipFill>
        <p:spPr>
          <a:xfrm>
            <a:off x="371475" y="2263332"/>
            <a:ext cx="4786008" cy="3798859"/>
          </a:xfrm>
          <a:prstGeom prst="rect">
            <a:avLst/>
          </a:prstGeom>
        </p:spPr>
      </p:pic>
    </p:spTree>
    <p:extLst>
      <p:ext uri="{BB962C8B-B14F-4D97-AF65-F5344CB8AC3E}">
        <p14:creationId xmlns:p14="http://schemas.microsoft.com/office/powerpoint/2010/main" val="1067749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a:xfrm>
            <a:off x="6096000" y="427742"/>
            <a:ext cx="5724525" cy="1200329"/>
          </a:xfrm>
        </p:spPr>
        <p:txBody>
          <a:bodyPr/>
          <a:lstStyle/>
          <a:p>
            <a:r>
              <a:rPr lang="en-US" dirty="0"/>
              <a:t>My Profile: Edit Profile, Delete own account</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2010807"/>
          </a:xfrm>
        </p:spPr>
        <p:txBody>
          <a:bodyPr/>
          <a:lstStyle/>
          <a:p>
            <a:r>
              <a:rPr lang="en-US" dirty="0"/>
              <a:t>Enables spinner to edit details set during onboarding</a:t>
            </a:r>
          </a:p>
          <a:p>
            <a:r>
              <a:rPr lang="en-US" dirty="0"/>
              <a:t>Can delete account for compliance reasons</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DF98E690-18D1-852E-197A-3CDFD198C0E0}"/>
              </a:ext>
            </a:extLst>
          </p:cNvPr>
          <p:cNvPicPr>
            <a:picLocks noChangeAspect="1"/>
          </p:cNvPicPr>
          <p:nvPr/>
        </p:nvPicPr>
        <p:blipFill>
          <a:blip r:embed="rId2"/>
          <a:stretch>
            <a:fillRect/>
          </a:stretch>
        </p:blipFill>
        <p:spPr>
          <a:xfrm>
            <a:off x="213360" y="533101"/>
            <a:ext cx="5242273" cy="2189939"/>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87E2A408-DCE3-E222-4687-C0D82FD38945}"/>
              </a:ext>
            </a:extLst>
          </p:cNvPr>
          <p:cNvPicPr>
            <a:picLocks noChangeAspect="1"/>
          </p:cNvPicPr>
          <p:nvPr/>
        </p:nvPicPr>
        <p:blipFill>
          <a:blip r:embed="rId3"/>
          <a:stretch>
            <a:fillRect/>
          </a:stretch>
        </p:blipFill>
        <p:spPr>
          <a:xfrm>
            <a:off x="617076" y="2960533"/>
            <a:ext cx="4434840" cy="1501140"/>
          </a:xfrm>
          <a:prstGeom prst="rect">
            <a:avLst/>
          </a:prstGeom>
        </p:spPr>
      </p:pic>
    </p:spTree>
    <p:extLst>
      <p:ext uri="{BB962C8B-B14F-4D97-AF65-F5344CB8AC3E}">
        <p14:creationId xmlns:p14="http://schemas.microsoft.com/office/powerpoint/2010/main" val="211061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2651B-CBEF-E318-9AE4-810072AFE5FD}"/>
              </a:ext>
            </a:extLst>
          </p:cNvPr>
          <p:cNvSpPr>
            <a:spLocks noGrp="1"/>
          </p:cNvSpPr>
          <p:nvPr>
            <p:ph type="title"/>
          </p:nvPr>
        </p:nvSpPr>
        <p:spPr>
          <a:xfrm>
            <a:off x="740291" y="1725097"/>
            <a:ext cx="9927709" cy="505203"/>
          </a:xfrm>
        </p:spPr>
        <p:txBody>
          <a:bodyPr anchor="t" anchorCtr="0">
            <a:spAutoFit/>
          </a:bodyPr>
          <a:lstStyle/>
          <a:p>
            <a:r>
              <a:rPr lang="en-US" sz="3600" dirty="0"/>
              <a:t>Table of contents</a:t>
            </a:r>
            <a:endParaRPr lang="en-MO" sz="3600" dirty="0"/>
          </a:p>
        </p:txBody>
      </p:sp>
      <p:sp>
        <p:nvSpPr>
          <p:cNvPr id="4" name="Content Placeholder 2">
            <a:extLst>
              <a:ext uri="{FF2B5EF4-FFF2-40B4-BE49-F238E27FC236}">
                <a16:creationId xmlns:a16="http://schemas.microsoft.com/office/drawing/2014/main" id="{B255EB30-E390-7653-B3ED-E33DF1ED6A08}"/>
              </a:ext>
            </a:extLst>
          </p:cNvPr>
          <p:cNvSpPr txBox="1">
            <a:spLocks/>
          </p:cNvSpPr>
          <p:nvPr/>
        </p:nvSpPr>
        <p:spPr>
          <a:xfrm>
            <a:off x="1078344" y="2330828"/>
            <a:ext cx="8065655" cy="2119042"/>
          </a:xfrm>
          <a:prstGeom prst="rect">
            <a:avLst/>
          </a:prstGeom>
        </p:spPr>
        <p:txBody>
          <a:bodyPr vert="horz" wrap="square" lIns="91440" tIns="45720" rIns="91440" bIns="45720" rtlCol="0">
            <a:spAutoFit/>
          </a:bodyPr>
          <a:lstStyle>
            <a:lvl1pPr marL="285750" indent="-285750" fontAlgn="base">
              <a:lnSpc>
                <a:spcPct val="150000"/>
              </a:lnSpc>
              <a:spcBef>
                <a:spcPts val="0"/>
              </a:spcBef>
              <a:buClr>
                <a:srgbClr val="31A9E0"/>
              </a:buClr>
              <a:buSzTx/>
              <a:buFont typeface="Franklin Gothic Medium" panose="020B0603020102020204" pitchFamily="34" charset="0"/>
              <a:buChar char="+"/>
              <a:defRPr>
                <a:latin typeface="Franklin Gothic Medium" panose="020B0603020102020204" pitchFamily="34" charset="0"/>
              </a:defRPr>
            </a:lvl1pPr>
            <a:lvl2pPr marL="0" indent="457200">
              <a:lnSpc>
                <a:spcPct val="90000"/>
              </a:lnSpc>
              <a:spcBef>
                <a:spcPts val="500"/>
              </a:spcBef>
              <a:buClr>
                <a:srgbClr val="00B0F0"/>
              </a:buClr>
              <a:buSzTx/>
              <a:buFontTx/>
              <a:buNone/>
              <a:defRPr sz="2400">
                <a:latin typeface="Franklin Gothic Medium" panose="020B0603020102020204" pitchFamily="34" charset="0"/>
              </a:defRPr>
            </a:lvl2pPr>
            <a:lvl3pPr marL="0" indent="914400">
              <a:lnSpc>
                <a:spcPct val="90000"/>
              </a:lnSpc>
              <a:spcBef>
                <a:spcPts val="500"/>
              </a:spcBef>
              <a:buClr>
                <a:srgbClr val="00B0F0"/>
              </a:buClr>
              <a:buSzTx/>
              <a:buFontTx/>
              <a:buNone/>
              <a:defRPr sz="2400">
                <a:latin typeface="Franklin Gothic Medium" panose="020B0603020102020204" pitchFamily="34" charset="0"/>
              </a:defRPr>
            </a:lvl3pPr>
            <a:lvl4pPr marL="0" indent="1371600">
              <a:lnSpc>
                <a:spcPct val="90000"/>
              </a:lnSpc>
              <a:spcBef>
                <a:spcPts val="500"/>
              </a:spcBef>
              <a:buClr>
                <a:srgbClr val="00B0F0"/>
              </a:buClr>
              <a:buSzTx/>
              <a:buFontTx/>
              <a:buNone/>
              <a:defRPr sz="2400">
                <a:latin typeface="Franklin Gothic Medium" panose="020B0603020102020204" pitchFamily="34" charset="0"/>
              </a:defRPr>
            </a:lvl4pPr>
            <a:lvl5pPr marL="0" indent="1828800">
              <a:lnSpc>
                <a:spcPct val="90000"/>
              </a:lnSpc>
              <a:spcBef>
                <a:spcPts val="500"/>
              </a:spcBef>
              <a:buClr>
                <a:srgbClr val="00B0F0"/>
              </a:buClr>
              <a:buSzTx/>
              <a:buFontTx/>
              <a:buNone/>
              <a:defRPr sz="2400">
                <a:latin typeface="Franklin Gothic Medium" panose="020B06030201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MO" dirty="0"/>
              <a:t>Introduction to the platform</a:t>
            </a:r>
          </a:p>
          <a:p>
            <a:r>
              <a:rPr lang="en-MO" dirty="0"/>
              <a:t>Creating your account</a:t>
            </a:r>
          </a:p>
          <a:p>
            <a:r>
              <a:rPr lang="en-US" dirty="0"/>
              <a:t>Onboarding</a:t>
            </a:r>
          </a:p>
          <a:p>
            <a:r>
              <a:rPr lang="en-US" dirty="0"/>
              <a:t>Spinner Functionality</a:t>
            </a:r>
            <a:endParaRPr lang="en-MO" dirty="0"/>
          </a:p>
          <a:p>
            <a:r>
              <a:rPr lang="en-US" dirty="0"/>
              <a:t>Product activities</a:t>
            </a:r>
          </a:p>
        </p:txBody>
      </p:sp>
      <p:sp>
        <p:nvSpPr>
          <p:cNvPr id="5" name="Content Placeholder 3">
            <a:extLst>
              <a:ext uri="{FF2B5EF4-FFF2-40B4-BE49-F238E27FC236}">
                <a16:creationId xmlns:a16="http://schemas.microsoft.com/office/drawing/2014/main" id="{031A4FD6-D6BF-CF90-9973-69ACEEECEB48}"/>
              </a:ext>
            </a:extLst>
          </p:cNvPr>
          <p:cNvSpPr txBox="1">
            <a:spLocks/>
          </p:cNvSpPr>
          <p:nvPr/>
        </p:nvSpPr>
        <p:spPr>
          <a:xfrm>
            <a:off x="4842164" y="2330828"/>
            <a:ext cx="5181600" cy="2950038"/>
          </a:xfrm>
          <a:prstGeom prst="rect">
            <a:avLst/>
          </a:prstGeom>
        </p:spPr>
        <p:txBody>
          <a:bodyPr vert="horz" wrap="square" lIns="91440" tIns="45720" rIns="91440" bIns="45720" rtlCol="0">
            <a:spAutoFit/>
          </a:bodyPr>
          <a:lstStyle>
            <a:defPPr>
              <a:defRPr lang="en-MO"/>
            </a:defPPr>
            <a:lvl1pPr marL="285750" indent="-285750" fontAlgn="base">
              <a:lnSpc>
                <a:spcPct val="150000"/>
              </a:lnSpc>
              <a:spcBef>
                <a:spcPts val="0"/>
              </a:spcBef>
              <a:buClr>
                <a:srgbClr val="31A9E0"/>
              </a:buClr>
              <a:buSzTx/>
              <a:buFont typeface="Franklin Gothic Medium" panose="020B0603020102020204" pitchFamily="34" charset="0"/>
              <a:buChar char="+"/>
              <a:defRPr>
                <a:latin typeface="Franklin Gothic Medium" panose="020B0603020102020204" pitchFamily="34" charset="0"/>
              </a:defRPr>
            </a:lvl1pPr>
            <a:lvl2pPr marL="0" indent="457200">
              <a:lnSpc>
                <a:spcPct val="90000"/>
              </a:lnSpc>
              <a:spcBef>
                <a:spcPts val="500"/>
              </a:spcBef>
              <a:buClr>
                <a:srgbClr val="00B0F0"/>
              </a:buClr>
              <a:buSzTx/>
              <a:buFontTx/>
              <a:buNone/>
              <a:defRPr sz="2400">
                <a:latin typeface="Franklin Gothic Medium" panose="020B0603020102020204" pitchFamily="34" charset="0"/>
              </a:defRPr>
            </a:lvl2pPr>
            <a:lvl3pPr marL="0" indent="914400">
              <a:lnSpc>
                <a:spcPct val="90000"/>
              </a:lnSpc>
              <a:spcBef>
                <a:spcPts val="500"/>
              </a:spcBef>
              <a:buClr>
                <a:srgbClr val="00B0F0"/>
              </a:buClr>
              <a:buSzTx/>
              <a:buFontTx/>
              <a:buNone/>
              <a:defRPr sz="2400">
                <a:latin typeface="Franklin Gothic Medium" panose="020B0603020102020204" pitchFamily="34" charset="0"/>
              </a:defRPr>
            </a:lvl3pPr>
            <a:lvl4pPr marL="0" indent="1371600">
              <a:lnSpc>
                <a:spcPct val="90000"/>
              </a:lnSpc>
              <a:spcBef>
                <a:spcPts val="500"/>
              </a:spcBef>
              <a:buClr>
                <a:srgbClr val="00B0F0"/>
              </a:buClr>
              <a:buSzTx/>
              <a:buFontTx/>
              <a:buNone/>
              <a:defRPr sz="2400">
                <a:latin typeface="Franklin Gothic Medium" panose="020B0603020102020204" pitchFamily="34" charset="0"/>
              </a:defRPr>
            </a:lvl4pPr>
            <a:lvl5pPr marL="0" indent="1828800">
              <a:lnSpc>
                <a:spcPct val="90000"/>
              </a:lnSpc>
              <a:spcBef>
                <a:spcPts val="500"/>
              </a:spcBef>
              <a:buClr>
                <a:srgbClr val="00B0F0"/>
              </a:buClr>
              <a:buSzTx/>
              <a:buFontTx/>
              <a:buNone/>
              <a:defRPr sz="2400">
                <a:latin typeface="Franklin Gothic Medium" panose="020B06030201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Trace Product</a:t>
            </a:r>
          </a:p>
          <a:p>
            <a:r>
              <a:rPr lang="en-US" dirty="0"/>
              <a:t>Overview</a:t>
            </a:r>
          </a:p>
          <a:p>
            <a:r>
              <a:rPr lang="en-US" dirty="0"/>
              <a:t>Corrective Action Plan</a:t>
            </a:r>
          </a:p>
          <a:p>
            <a:r>
              <a:rPr lang="en-US" dirty="0"/>
              <a:t>My Profile- Edit Profile, Manage Business Partners, User Management</a:t>
            </a:r>
          </a:p>
          <a:p>
            <a:r>
              <a:rPr lang="en-US" dirty="0"/>
              <a:t>Forgot Password</a:t>
            </a:r>
          </a:p>
          <a:p>
            <a:endParaRPr lang="en-MO" dirty="0"/>
          </a:p>
        </p:txBody>
      </p:sp>
    </p:spTree>
    <p:extLst>
      <p:ext uri="{BB962C8B-B14F-4D97-AF65-F5344CB8AC3E}">
        <p14:creationId xmlns:p14="http://schemas.microsoft.com/office/powerpoint/2010/main" val="620414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D736-A824-D3C8-FD45-9CFDE8E6CC4E}"/>
              </a:ext>
            </a:extLst>
          </p:cNvPr>
          <p:cNvSpPr>
            <a:spLocks noGrp="1"/>
          </p:cNvSpPr>
          <p:nvPr>
            <p:ph type="title"/>
          </p:nvPr>
        </p:nvSpPr>
        <p:spPr>
          <a:xfrm>
            <a:off x="6096000" y="150744"/>
            <a:ext cx="5724525" cy="1754326"/>
          </a:xfrm>
        </p:spPr>
        <p:txBody>
          <a:bodyPr/>
          <a:lstStyle/>
          <a:p>
            <a:r>
              <a:rPr lang="en-US" dirty="0"/>
              <a:t>My Profile – User Management, retake assessments</a:t>
            </a:r>
          </a:p>
        </p:txBody>
      </p:sp>
      <p:sp>
        <p:nvSpPr>
          <p:cNvPr id="3" name="Content Placeholder 2">
            <a:extLst>
              <a:ext uri="{FF2B5EF4-FFF2-40B4-BE49-F238E27FC236}">
                <a16:creationId xmlns:a16="http://schemas.microsoft.com/office/drawing/2014/main" id="{4C2A27DF-CDF0-F587-D916-09D930557DEF}"/>
              </a:ext>
            </a:extLst>
          </p:cNvPr>
          <p:cNvSpPr>
            <a:spLocks noGrp="1"/>
          </p:cNvSpPr>
          <p:nvPr>
            <p:ph idx="1"/>
          </p:nvPr>
        </p:nvSpPr>
        <p:spPr>
          <a:xfrm>
            <a:off x="6096000" y="1831975"/>
            <a:ext cx="5724525" cy="1217769"/>
          </a:xfrm>
        </p:spPr>
        <p:txBody>
          <a:bodyPr/>
          <a:lstStyle/>
          <a:p>
            <a:r>
              <a:rPr lang="en-US" dirty="0"/>
              <a:t>Organization admin can invite multiple users as Standard/Admin</a:t>
            </a:r>
          </a:p>
          <a:p>
            <a:r>
              <a:rPr lang="en-US" dirty="0"/>
              <a:t> Can deactivate and delete users</a:t>
            </a:r>
          </a:p>
        </p:txBody>
      </p:sp>
      <p:pic>
        <p:nvPicPr>
          <p:cNvPr id="5" name="Picture 4" descr="A screenshot of a computer&#10;&#10;Description automatically generated">
            <a:extLst>
              <a:ext uri="{FF2B5EF4-FFF2-40B4-BE49-F238E27FC236}">
                <a16:creationId xmlns:a16="http://schemas.microsoft.com/office/drawing/2014/main" id="{66055255-DCA9-3766-8943-F88C1A5CFE1C}"/>
              </a:ext>
            </a:extLst>
          </p:cNvPr>
          <p:cNvPicPr>
            <a:picLocks noChangeAspect="1"/>
          </p:cNvPicPr>
          <p:nvPr/>
        </p:nvPicPr>
        <p:blipFill>
          <a:blip r:embed="rId2"/>
          <a:stretch>
            <a:fillRect/>
          </a:stretch>
        </p:blipFill>
        <p:spPr>
          <a:xfrm>
            <a:off x="190500" y="346075"/>
            <a:ext cx="5297571" cy="240685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F7CCF0E-02E5-E3E1-08FC-B046BC268E64}"/>
              </a:ext>
            </a:extLst>
          </p:cNvPr>
          <p:cNvPicPr>
            <a:picLocks noChangeAspect="1"/>
          </p:cNvPicPr>
          <p:nvPr/>
        </p:nvPicPr>
        <p:blipFill>
          <a:blip r:embed="rId3"/>
          <a:stretch>
            <a:fillRect/>
          </a:stretch>
        </p:blipFill>
        <p:spPr>
          <a:xfrm>
            <a:off x="379099" y="3069819"/>
            <a:ext cx="4920372" cy="2406853"/>
          </a:xfrm>
          <a:prstGeom prst="rect">
            <a:avLst/>
          </a:prstGeom>
        </p:spPr>
      </p:pic>
    </p:spTree>
    <p:extLst>
      <p:ext uri="{BB962C8B-B14F-4D97-AF65-F5344CB8AC3E}">
        <p14:creationId xmlns:p14="http://schemas.microsoft.com/office/powerpoint/2010/main" val="1379433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p:txBody>
          <a:bodyPr/>
          <a:lstStyle/>
          <a:p>
            <a:r>
              <a:rPr lang="en-US" dirty="0"/>
              <a:t>Forgot Password</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2010807"/>
          </a:xfrm>
        </p:spPr>
        <p:txBody>
          <a:bodyPr/>
          <a:lstStyle/>
          <a:p>
            <a:r>
              <a:rPr lang="en-US" dirty="0"/>
              <a:t>If you forget your password, use ‘Forgot Password’ link on login page</a:t>
            </a:r>
          </a:p>
          <a:p>
            <a:r>
              <a:rPr lang="en-US" dirty="0"/>
              <a:t>Email sent to registered address</a:t>
            </a:r>
          </a:p>
          <a:p>
            <a:r>
              <a:rPr lang="en-US" dirty="0"/>
              <a:t>Click on link in email to reset your password</a:t>
            </a:r>
          </a:p>
        </p:txBody>
      </p:sp>
      <p:pic>
        <p:nvPicPr>
          <p:cNvPr id="5" name="Picture 4" descr="A screenshot of a login page&#10;&#10;Description automatically generated">
            <a:extLst>
              <a:ext uri="{FF2B5EF4-FFF2-40B4-BE49-F238E27FC236}">
                <a16:creationId xmlns:a16="http://schemas.microsoft.com/office/drawing/2014/main" id="{A7378C6A-ADE1-999D-0807-0C1F9A396EA4}"/>
              </a:ext>
            </a:extLst>
          </p:cNvPr>
          <p:cNvPicPr>
            <a:picLocks noChangeAspect="1"/>
          </p:cNvPicPr>
          <p:nvPr/>
        </p:nvPicPr>
        <p:blipFill>
          <a:blip r:embed="rId2"/>
          <a:stretch>
            <a:fillRect/>
          </a:stretch>
        </p:blipFill>
        <p:spPr>
          <a:xfrm>
            <a:off x="371475" y="331346"/>
            <a:ext cx="4854102" cy="2849599"/>
          </a:xfrm>
          <a:prstGeom prst="rect">
            <a:avLst/>
          </a:prstGeom>
        </p:spPr>
      </p:pic>
      <p:pic>
        <p:nvPicPr>
          <p:cNvPr id="7" name="Picture 6" descr="A screenshot of a login screen&#10;&#10;Description automatically generated">
            <a:extLst>
              <a:ext uri="{FF2B5EF4-FFF2-40B4-BE49-F238E27FC236}">
                <a16:creationId xmlns:a16="http://schemas.microsoft.com/office/drawing/2014/main" id="{43F976AF-A7D3-48C7-94A1-F4B6090E91A4}"/>
              </a:ext>
            </a:extLst>
          </p:cNvPr>
          <p:cNvPicPr>
            <a:picLocks noChangeAspect="1"/>
          </p:cNvPicPr>
          <p:nvPr/>
        </p:nvPicPr>
        <p:blipFill>
          <a:blip r:embed="rId3"/>
          <a:stretch>
            <a:fillRect/>
          </a:stretch>
        </p:blipFill>
        <p:spPr>
          <a:xfrm>
            <a:off x="1076948" y="3317132"/>
            <a:ext cx="3055894" cy="3345709"/>
          </a:xfrm>
          <a:prstGeom prst="rect">
            <a:avLst/>
          </a:prstGeom>
        </p:spPr>
      </p:pic>
    </p:spTree>
    <p:extLst>
      <p:ext uri="{BB962C8B-B14F-4D97-AF65-F5344CB8AC3E}">
        <p14:creationId xmlns:p14="http://schemas.microsoft.com/office/powerpoint/2010/main" val="860632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EF8E49-1DA1-47D7-AF2D-F7BE55B148DA}"/>
              </a:ext>
            </a:extLst>
          </p:cNvPr>
          <p:cNvGraphicFramePr>
            <a:graphicFrameLocks noGrp="1"/>
          </p:cNvGraphicFramePr>
          <p:nvPr/>
        </p:nvGraphicFramePr>
        <p:xfrm>
          <a:off x="1308100" y="1145033"/>
          <a:ext cx="9998127" cy="2431225"/>
        </p:xfrm>
        <a:graphic>
          <a:graphicData uri="http://schemas.openxmlformats.org/drawingml/2006/table">
            <a:tbl>
              <a:tblPr firstRow="1" firstCol="1" bandRow="1">
                <a:tableStyleId>{5C22544A-7EE6-4342-B048-85BDC9FD1C3A}</a:tableStyleId>
              </a:tblPr>
              <a:tblGrid>
                <a:gridCol w="9998127">
                  <a:extLst>
                    <a:ext uri="{9D8B030D-6E8A-4147-A177-3AD203B41FA5}">
                      <a16:colId xmlns:a16="http://schemas.microsoft.com/office/drawing/2014/main" val="3765862787"/>
                    </a:ext>
                  </a:extLst>
                </a:gridCol>
              </a:tblGrid>
              <a:tr h="1881989">
                <a:tc>
                  <a:txBody>
                    <a:bodyPr/>
                    <a:lstStyle/>
                    <a:p>
                      <a:pPr marL="0" marR="0" algn="l">
                        <a:lnSpc>
                          <a:spcPct val="115000"/>
                        </a:lnSpc>
                        <a:spcBef>
                          <a:spcPts val="0"/>
                        </a:spcBef>
                        <a:spcAft>
                          <a:spcPts val="0"/>
                        </a:spcAft>
                      </a:pPr>
                      <a:r>
                        <a:rPr lang="en-US" sz="2000" b="0" dirty="0">
                          <a:solidFill>
                            <a:schemeClr val="tx1"/>
                          </a:solidFill>
                          <a:effectLst/>
                        </a:rPr>
                        <a:t>Funding is provided by the United States (U.S.) Department of Labor (DOL) under cooperative agreement number IL-35808-20-75-K. One hundred percent of the total costs of the project or program is financed with USG federal funds, for a total of $4 million dollars.</a:t>
                      </a:r>
                    </a:p>
                    <a:p>
                      <a:pPr marL="0" marR="0" algn="l">
                        <a:lnSpc>
                          <a:spcPct val="115000"/>
                        </a:lnSpc>
                        <a:spcBef>
                          <a:spcPts val="0"/>
                        </a:spcBef>
                        <a:spcAft>
                          <a:spcPts val="0"/>
                        </a:spcAft>
                      </a:pPr>
                      <a:endParaRPr lang="en-US" sz="2000" b="0" dirty="0">
                        <a:solidFill>
                          <a:schemeClr val="tx1"/>
                        </a:solidFill>
                        <a:effectLst/>
                      </a:endParaRPr>
                    </a:p>
                    <a:p>
                      <a:pPr marL="0" marR="0" algn="l">
                        <a:lnSpc>
                          <a:spcPct val="115000"/>
                        </a:lnSpc>
                        <a:spcBef>
                          <a:spcPts val="0"/>
                        </a:spcBef>
                        <a:spcAft>
                          <a:spcPts val="0"/>
                        </a:spcAft>
                      </a:pPr>
                      <a:r>
                        <a:rPr lang="en-US" sz="2000" b="0" dirty="0">
                          <a:solidFill>
                            <a:schemeClr val="tx1"/>
                          </a:solidFill>
                          <a:effectLst/>
                        </a:rPr>
                        <a:t>This material does not necessarily reflect the views or policies of the United States Department of Labor, nor does mention of trade names, commercial products, or organizations imply endorsement by the United States Government.</a:t>
                      </a:r>
                      <a:endParaRPr lang="en-US" sz="2000" b="0" dirty="0">
                        <a:solidFill>
                          <a:schemeClr val="tx1"/>
                        </a:solidFill>
                        <a:effectLst/>
                        <a:latin typeface="Franklin Gothic Book" panose="020B0503020102020204" pitchFamily="34" charset="0"/>
                        <a:ea typeface="PMingLiU" panose="02020500000000000000" pitchFamily="18"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65845"/>
                  </a:ext>
                </a:extLst>
              </a:tr>
            </a:tbl>
          </a:graphicData>
        </a:graphic>
      </p:graphicFrame>
      <p:pic>
        <p:nvPicPr>
          <p:cNvPr id="4" name="Picture 3" descr="Text&#10;&#10;Description automatically generated">
            <a:extLst>
              <a:ext uri="{FF2B5EF4-FFF2-40B4-BE49-F238E27FC236}">
                <a16:creationId xmlns:a16="http://schemas.microsoft.com/office/drawing/2014/main" id="{F3B0694B-B7B5-B9A9-A7CB-4B5D8CFFE1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291" t="28630" r="15938" b="26871"/>
          <a:stretch/>
        </p:blipFill>
        <p:spPr>
          <a:xfrm>
            <a:off x="1308100" y="4241799"/>
            <a:ext cx="4152900" cy="1146745"/>
          </a:xfrm>
          <a:prstGeom prst="rect">
            <a:avLst/>
          </a:prstGeom>
        </p:spPr>
      </p:pic>
    </p:spTree>
    <p:extLst>
      <p:ext uri="{BB962C8B-B14F-4D97-AF65-F5344CB8AC3E}">
        <p14:creationId xmlns:p14="http://schemas.microsoft.com/office/powerpoint/2010/main" val="424034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A85F6-36EF-77B3-1AAE-48BCC294A435}"/>
              </a:ext>
            </a:extLst>
          </p:cNvPr>
          <p:cNvSpPr>
            <a:spLocks noGrp="1"/>
          </p:cNvSpPr>
          <p:nvPr>
            <p:ph type="title"/>
          </p:nvPr>
        </p:nvSpPr>
        <p:spPr>
          <a:xfrm>
            <a:off x="740292" y="2282221"/>
            <a:ext cx="8164754" cy="895546"/>
          </a:xfrm>
        </p:spPr>
        <p:txBody>
          <a:bodyPr anchor="t" anchorCtr="0">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t>Spinner User Manual</a:t>
            </a:r>
          </a:p>
        </p:txBody>
      </p:sp>
      <p:sp>
        <p:nvSpPr>
          <p:cNvPr id="6" name="Subtitle 2">
            <a:extLst>
              <a:ext uri="{FF2B5EF4-FFF2-40B4-BE49-F238E27FC236}">
                <a16:creationId xmlns:a16="http://schemas.microsoft.com/office/drawing/2014/main" id="{A1F62270-5E77-E223-998A-8C7B6817588A}"/>
              </a:ext>
            </a:extLst>
          </p:cNvPr>
          <p:cNvSpPr txBox="1">
            <a:spLocks/>
          </p:cNvSpPr>
          <p:nvPr/>
        </p:nvSpPr>
        <p:spPr>
          <a:xfrm>
            <a:off x="797597" y="5022257"/>
            <a:ext cx="1964072" cy="3662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vert="horz" lIns="91440" tIns="45720" rIns="91440" bIns="45720" rtlCol="0" anchor="t">
            <a:noAutofit/>
          </a:bodyPr>
          <a:lst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5pPr>
            <a:lvl6pPr marL="24638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6pPr>
            <a:lvl7pPr marL="29210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7pPr>
            <a:lvl8pPr marL="33782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8pPr>
            <a:lvl9pPr marL="38354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9pPr>
          </a:lstStyle>
          <a:p>
            <a:r>
              <a:rPr lang="en-HK" sz="1400" kern="0" dirty="0">
                <a:latin typeface="Franklin Gothic Medium" panose="020B0603020102020204" pitchFamily="34" charset="0"/>
                <a:cs typeface="Arial"/>
              </a:rPr>
              <a:t>Implemented by ELEVATE Ltd.</a:t>
            </a:r>
            <a:endParaRPr lang="en-US" sz="1400" kern="0" dirty="0">
              <a:latin typeface="Franklin Gothic Medium" panose="020B0603020102020204" pitchFamily="34" charset="0"/>
            </a:endParaRPr>
          </a:p>
        </p:txBody>
      </p:sp>
      <p:sp>
        <p:nvSpPr>
          <p:cNvPr id="7" name="TextBox 6">
            <a:extLst>
              <a:ext uri="{FF2B5EF4-FFF2-40B4-BE49-F238E27FC236}">
                <a16:creationId xmlns:a16="http://schemas.microsoft.com/office/drawing/2014/main" id="{81DB09FB-5576-6ED0-FDDE-F8386BDD5708}"/>
              </a:ext>
            </a:extLst>
          </p:cNvPr>
          <p:cNvSpPr txBox="1"/>
          <p:nvPr/>
        </p:nvSpPr>
        <p:spPr>
          <a:xfrm>
            <a:off x="2900116" y="5542818"/>
            <a:ext cx="60049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Franklin Gothic Medium" panose="020B0603020102020204" pitchFamily="34" charset="0"/>
                <a:cs typeface="Arial"/>
              </a:rPr>
              <a:t>Funded by the Bureau of International Labor Affairs,</a:t>
            </a:r>
            <a:br>
              <a:rPr lang="en-US" sz="1400" dirty="0">
                <a:latin typeface="Franklin Gothic Medium" panose="020B0603020102020204" pitchFamily="34" charset="0"/>
                <a:cs typeface="Arial"/>
              </a:rPr>
            </a:br>
            <a:r>
              <a:rPr lang="en-US" sz="1400" dirty="0">
                <a:latin typeface="Franklin Gothic Medium" panose="020B0603020102020204" pitchFamily="34" charset="0"/>
                <a:cs typeface="Arial"/>
              </a:rPr>
              <a:t>USDOL </a:t>
            </a:r>
            <a:r>
              <a:rPr lang="en-US" sz="1400" cap="all" dirty="0">
                <a:latin typeface="Franklin Gothic Medium" panose="020B0603020102020204" pitchFamily="34" charset="0"/>
                <a:ea typeface="+mn-lt"/>
                <a:cs typeface="+mn-lt"/>
              </a:rPr>
              <a:t>IL358082075K</a:t>
            </a:r>
            <a:endParaRPr lang="en-US" sz="1400" dirty="0">
              <a:latin typeface="Franklin Gothic Medium" panose="020B0603020102020204" pitchFamily="34" charset="0"/>
              <a:ea typeface="+mn-lt"/>
              <a:cs typeface="+mn-lt"/>
            </a:endParaRPr>
          </a:p>
        </p:txBody>
      </p:sp>
      <p:pic>
        <p:nvPicPr>
          <p:cNvPr id="8" name="Picture 7" descr="Logo&#10;&#10;Description automatically generated">
            <a:extLst>
              <a:ext uri="{FF2B5EF4-FFF2-40B4-BE49-F238E27FC236}">
                <a16:creationId xmlns:a16="http://schemas.microsoft.com/office/drawing/2014/main" id="{994545E1-8B1F-FAFA-AE0B-59D677DD72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61" t="15642" r="16626" b="17660"/>
          <a:stretch/>
        </p:blipFill>
        <p:spPr>
          <a:xfrm>
            <a:off x="960608" y="5590717"/>
            <a:ext cx="906355" cy="941135"/>
          </a:xfrm>
          <a:prstGeom prst="rect">
            <a:avLst/>
          </a:prstGeom>
        </p:spPr>
      </p:pic>
      <p:cxnSp>
        <p:nvCxnSpPr>
          <p:cNvPr id="9" name="Straight Connector 8">
            <a:extLst>
              <a:ext uri="{FF2B5EF4-FFF2-40B4-BE49-F238E27FC236}">
                <a16:creationId xmlns:a16="http://schemas.microsoft.com/office/drawing/2014/main" id="{74D2A9A5-FB3C-3337-8349-B4E2FBBEB23F}"/>
              </a:ext>
            </a:extLst>
          </p:cNvPr>
          <p:cNvCxnSpPr>
            <a:cxnSpLocks/>
          </p:cNvCxnSpPr>
          <p:nvPr/>
        </p:nvCxnSpPr>
        <p:spPr>
          <a:xfrm>
            <a:off x="2492261" y="5111397"/>
            <a:ext cx="0" cy="1538785"/>
          </a:xfrm>
          <a:prstGeom prst="line">
            <a:avLst/>
          </a:prstGeom>
          <a:noFill/>
          <a:ln w="1905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10" name="Title 3">
            <a:extLst>
              <a:ext uri="{FF2B5EF4-FFF2-40B4-BE49-F238E27FC236}">
                <a16:creationId xmlns:a16="http://schemas.microsoft.com/office/drawing/2014/main" id="{82FF1F59-84BA-7E60-177C-8AEB225B2917}"/>
              </a:ext>
            </a:extLst>
          </p:cNvPr>
          <p:cNvSpPr txBox="1">
            <a:spLocks/>
          </p:cNvSpPr>
          <p:nvPr/>
        </p:nvSpPr>
        <p:spPr>
          <a:xfrm>
            <a:off x="740292" y="3173248"/>
            <a:ext cx="3795495" cy="553998"/>
          </a:xfrm>
          <a:prstGeom prst="rect">
            <a:avLst/>
          </a:prstGeom>
          <a:ln w="12700">
            <a:miter lim="400000"/>
          </a:ln>
        </p:spPr>
        <p:txBody>
          <a:bodyPr vert="horz" wrap="square" lIns="45719" tIns="45720" rIns="45719" bIns="45720" rtlCol="0" anchor="t" anchorCtr="0">
            <a:spAutoFit/>
          </a:bodyPr>
          <a:lstStyle>
            <a:lvl1pPr algn="l" defTabSz="914400" rtl="0" eaLnBrk="1" latinLnBrk="0" hangingPunct="1">
              <a:lnSpc>
                <a:spcPct val="90000"/>
              </a:lnSpc>
              <a:spcBef>
                <a:spcPct val="0"/>
              </a:spcBef>
              <a:buNone/>
              <a:defRPr lang="en-US" sz="48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a:lnSpc>
                <a:spcPct val="100000"/>
              </a:lnSpc>
              <a:spcBef>
                <a:spcPts val="0"/>
              </a:spcBef>
              <a:defRPr/>
            </a:pPr>
            <a:r>
              <a:rPr lang="en-US" sz="3000" b="0" kern="0" cap="all" dirty="0">
                <a:solidFill>
                  <a:srgbClr val="000000">
                    <a:lumMod val="75000"/>
                    <a:lumOff val="25000"/>
                  </a:srgbClr>
                </a:solidFill>
                <a:latin typeface="Franklin Gothic Book"/>
                <a:ea typeface="Times New Roman" panose="02020603050405020304" pitchFamily="18" charset="0"/>
                <a:cs typeface="Times New Roman"/>
              </a:rPr>
              <a:t>THANK YOU</a:t>
            </a:r>
            <a:endParaRPr lang="en-US" dirty="0"/>
          </a:p>
        </p:txBody>
      </p:sp>
    </p:spTree>
    <p:extLst>
      <p:ext uri="{BB962C8B-B14F-4D97-AF65-F5344CB8AC3E}">
        <p14:creationId xmlns:p14="http://schemas.microsoft.com/office/powerpoint/2010/main" val="391311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AAC76AC-BCDA-A689-8E99-1E9A0C80C5C4}"/>
              </a:ext>
            </a:extLst>
          </p:cNvPr>
          <p:cNvSpPr>
            <a:spLocks noGrp="1"/>
          </p:cNvSpPr>
          <p:nvPr/>
        </p:nvSpPr>
        <p:spPr>
          <a:xfrm>
            <a:off x="5934546" y="1344914"/>
            <a:ext cx="5724525" cy="1200329"/>
          </a:xfrm>
          <a:prstGeom prst="rect">
            <a:avLst/>
          </a:prstGeom>
        </p:spPr>
        <p:txBody>
          <a:bodyPr vert="horz" lIns="91440" tIns="45720" rIns="91440" bIns="45720" rtlCol="0" anchor="ctr">
            <a:spAutoFit/>
          </a:bodyPr>
          <a:lstStyle>
            <a:lvl1pPr marL="0" marR="0" indent="0" algn="l" defTabSz="914400" rtl="0" eaLnBrk="1" latinLnBrk="0" hangingPunct="1">
              <a:lnSpc>
                <a:spcPct val="100000"/>
              </a:lnSpc>
              <a:spcBef>
                <a:spcPts val="0"/>
              </a:spcBef>
              <a:spcAft>
                <a:spcPts val="0"/>
              </a:spcAft>
              <a:buClrTx/>
              <a:buSzTx/>
              <a:buFontTx/>
              <a:buNone/>
              <a:tabLst/>
              <a:defRPr lang="en-MO" sz="3600" b="1" i="0" u="none" strike="noStrike" kern="1200" cap="none" spc="0" baseline="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r>
              <a:rPr lang="en-MO" dirty="0">
                <a:sym typeface="Franklin Gothic Book"/>
              </a:rPr>
              <a:t>Introduction to the platform</a:t>
            </a:r>
          </a:p>
        </p:txBody>
      </p:sp>
      <p:sp>
        <p:nvSpPr>
          <p:cNvPr id="12" name="Content Placeholder 2">
            <a:extLst>
              <a:ext uri="{FF2B5EF4-FFF2-40B4-BE49-F238E27FC236}">
                <a16:creationId xmlns:a16="http://schemas.microsoft.com/office/drawing/2014/main" id="{8C7B3866-EADA-D826-5AD8-48B474727AD0}"/>
              </a:ext>
            </a:extLst>
          </p:cNvPr>
          <p:cNvSpPr>
            <a:spLocks noGrp="1"/>
          </p:cNvSpPr>
          <p:nvPr/>
        </p:nvSpPr>
        <p:spPr>
          <a:xfrm>
            <a:off x="5934546" y="2824549"/>
            <a:ext cx="5899842" cy="4366324"/>
          </a:xfrm>
          <a:prstGeom prst="rect">
            <a:avLst/>
          </a:prstGeom>
        </p:spPr>
        <p:txBody>
          <a:bodyPr vert="horz" lIns="91440" tIns="45720" rIns="91440" bIns="45720" rtlCol="0">
            <a:spAutoFit/>
          </a:bodyPr>
          <a:lstStyle>
            <a:lvl1pPr marL="228600" indent="-228600" algn="l" defTabSz="914400" rtl="0" eaLnBrk="1" latinLnBrk="0" hangingPunct="1">
              <a:lnSpc>
                <a:spcPct val="90000"/>
              </a:lnSpc>
              <a:spcBef>
                <a:spcPts val="1000"/>
              </a:spcBef>
              <a:buClr>
                <a:srgbClr val="00B0F0"/>
              </a:buClr>
              <a:buFont typeface="Franklin Gothic Medium" panose="020B0603020102020204" pitchFamily="34" charset="0"/>
              <a:buChar char="+"/>
              <a:defRPr sz="24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Clr>
                <a:srgbClr val="00B0F0"/>
              </a:buClr>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Clr>
                <a:srgbClr val="00B0F0"/>
              </a:buClr>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Clr>
                <a:srgbClr val="00B0F0"/>
              </a:buClr>
              <a:buFont typeface="Arial" panose="020B0604020202020204" pitchFamily="34" charset="0"/>
              <a:buChar char="•"/>
              <a:defRPr sz="16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Clr>
                <a:srgbClr val="00B0F0"/>
              </a:buClr>
              <a:buFont typeface="Arial" panose="020B0604020202020204" pitchFamily="34" charset="0"/>
              <a:buChar char="•"/>
              <a:defRPr sz="16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Application can be accessed from the below URL</a:t>
            </a:r>
          </a:p>
          <a:p>
            <a:pPr marL="0" indent="0">
              <a:buNone/>
            </a:pPr>
            <a:r>
              <a:rPr lang="en-US" sz="1800" dirty="0">
                <a:latin typeface="Franklin Gothic Book" panose="020B0503020102020204" pitchFamily="34" charset="0"/>
              </a:rPr>
              <a:t>[URL Link]</a:t>
            </a:r>
          </a:p>
          <a:p>
            <a:endParaRPr lang="en-US" sz="1800" dirty="0"/>
          </a:p>
          <a:p>
            <a:r>
              <a:rPr lang="en-US" sz="1800" dirty="0"/>
              <a:t>Mobile application can be downloaded from Google Play Store and the App Store</a:t>
            </a:r>
          </a:p>
          <a:p>
            <a:endParaRPr lang="en-US" sz="1800" dirty="0"/>
          </a:p>
          <a:p>
            <a:pPr marL="0" indent="0">
              <a:buNone/>
            </a:pPr>
            <a:r>
              <a:rPr lang="en-US" sz="1800" dirty="0"/>
              <a:t>AppStore Download:</a:t>
            </a:r>
          </a:p>
          <a:p>
            <a:pPr marL="0" indent="0">
              <a:buNone/>
            </a:pPr>
            <a:r>
              <a:rPr lang="en-US" sz="1800" dirty="0">
                <a:latin typeface="Franklin Gothic Book" panose="020B0503020102020204" pitchFamily="34" charset="0"/>
              </a:rPr>
              <a:t>[AppStore Link]</a:t>
            </a:r>
          </a:p>
          <a:p>
            <a:pPr marL="0" indent="0">
              <a:buNone/>
            </a:pPr>
            <a:endParaRPr lang="en-US" sz="1800" dirty="0">
              <a:latin typeface="Franklin Gothic Book" panose="020B0503020102020204" pitchFamily="34" charset="0"/>
            </a:endParaRPr>
          </a:p>
          <a:p>
            <a:pPr marL="0" indent="0">
              <a:buNone/>
            </a:pPr>
            <a:r>
              <a:rPr lang="en-US" sz="1800" dirty="0"/>
              <a:t>Play Store Download:</a:t>
            </a:r>
          </a:p>
          <a:p>
            <a:pPr marL="0" indent="0">
              <a:buNone/>
            </a:pPr>
            <a:r>
              <a:rPr lang="en-US" sz="1800" dirty="0">
                <a:latin typeface="Franklin Gothic Book" panose="020B0503020102020204" pitchFamily="34" charset="0"/>
              </a:rPr>
              <a:t>[Play Store Link]</a:t>
            </a:r>
          </a:p>
          <a:p>
            <a:pPr marL="0" indent="0">
              <a:buNone/>
            </a:pPr>
            <a:endParaRPr lang="en-US" sz="1800" dirty="0">
              <a:latin typeface="Franklin Gothic Book" panose="020B0503020102020204" pitchFamily="34" charset="0"/>
            </a:endParaRPr>
          </a:p>
        </p:txBody>
      </p:sp>
      <p:pic>
        <p:nvPicPr>
          <p:cNvPr id="2" name="Picture 1" descr="A logo with a black background&#10;&#10;Description automatically generated">
            <a:extLst>
              <a:ext uri="{FF2B5EF4-FFF2-40B4-BE49-F238E27FC236}">
                <a16:creationId xmlns:a16="http://schemas.microsoft.com/office/drawing/2014/main" id="{AD22F4A1-B179-74B7-1193-A2989D42ED3D}"/>
              </a:ext>
            </a:extLst>
          </p:cNvPr>
          <p:cNvPicPr>
            <a:picLocks noChangeAspect="1"/>
          </p:cNvPicPr>
          <p:nvPr/>
        </p:nvPicPr>
        <p:blipFill>
          <a:blip r:embed="rId2"/>
          <a:stretch>
            <a:fillRect/>
          </a:stretch>
        </p:blipFill>
        <p:spPr>
          <a:xfrm>
            <a:off x="5752073" y="322179"/>
            <a:ext cx="2746469" cy="1339074"/>
          </a:xfrm>
          <a:prstGeom prst="rect">
            <a:avLst/>
          </a:prstGeom>
        </p:spPr>
      </p:pic>
      <p:pic>
        <p:nvPicPr>
          <p:cNvPr id="4" name="Picture 3" descr="A screenshot of a phone&#10;&#10;Description automatically generated">
            <a:extLst>
              <a:ext uri="{FF2B5EF4-FFF2-40B4-BE49-F238E27FC236}">
                <a16:creationId xmlns:a16="http://schemas.microsoft.com/office/drawing/2014/main" id="{8CE918E5-DEE4-7BB9-E8D5-48582FC1794A}"/>
              </a:ext>
            </a:extLst>
          </p:cNvPr>
          <p:cNvPicPr>
            <a:picLocks noChangeAspect="1"/>
          </p:cNvPicPr>
          <p:nvPr/>
        </p:nvPicPr>
        <p:blipFill>
          <a:blip r:embed="rId3"/>
          <a:stretch>
            <a:fillRect/>
          </a:stretch>
        </p:blipFill>
        <p:spPr>
          <a:xfrm>
            <a:off x="1275501" y="401952"/>
            <a:ext cx="2789507" cy="5969665"/>
          </a:xfrm>
          <a:prstGeom prst="rect">
            <a:avLst/>
          </a:prstGeom>
        </p:spPr>
      </p:pic>
    </p:spTree>
    <p:extLst>
      <p:ext uri="{BB962C8B-B14F-4D97-AF65-F5344CB8AC3E}">
        <p14:creationId xmlns:p14="http://schemas.microsoft.com/office/powerpoint/2010/main" val="114886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0755-43D9-8B03-A43B-45E16FB33697}"/>
              </a:ext>
            </a:extLst>
          </p:cNvPr>
          <p:cNvSpPr>
            <a:spLocks noGrp="1"/>
          </p:cNvSpPr>
          <p:nvPr>
            <p:ph type="title"/>
          </p:nvPr>
        </p:nvSpPr>
        <p:spPr/>
        <p:txBody>
          <a:bodyPr/>
          <a:lstStyle/>
          <a:p>
            <a:r>
              <a:rPr lang="en-MO" dirty="0"/>
              <a:t>Creating your Account</a:t>
            </a:r>
          </a:p>
        </p:txBody>
      </p:sp>
      <p:sp>
        <p:nvSpPr>
          <p:cNvPr id="5" name="Content Placeholder 4">
            <a:extLst>
              <a:ext uri="{FF2B5EF4-FFF2-40B4-BE49-F238E27FC236}">
                <a16:creationId xmlns:a16="http://schemas.microsoft.com/office/drawing/2014/main" id="{5D3DB92A-1C5F-E0EE-1D35-77497EC9FA1A}"/>
              </a:ext>
            </a:extLst>
          </p:cNvPr>
          <p:cNvSpPr>
            <a:spLocks noGrp="1"/>
          </p:cNvSpPr>
          <p:nvPr>
            <p:ph sz="half" idx="4294967295"/>
          </p:nvPr>
        </p:nvSpPr>
        <p:spPr>
          <a:xfrm>
            <a:off x="5962649" y="1520825"/>
            <a:ext cx="5857875" cy="4351338"/>
          </a:xfrm>
        </p:spPr>
        <p:txBody>
          <a:bodyPr>
            <a:normAutofit lnSpcReduction="10000"/>
          </a:bodyPr>
          <a:lstStyle/>
          <a:p>
            <a:pPr algn="just"/>
            <a:r>
              <a:rPr lang="en-GB" dirty="0"/>
              <a:t>On receipt of the invitation from GT, please click the link</a:t>
            </a:r>
          </a:p>
          <a:p>
            <a:pPr algn="just"/>
            <a:r>
              <a:rPr lang="en-GB" dirty="0"/>
              <a:t>Setup password</a:t>
            </a:r>
          </a:p>
          <a:p>
            <a:pPr algn="just"/>
            <a:r>
              <a:rPr lang="en-MO" dirty="0"/>
              <a:t>Follow the guidelines on how to create a strong password</a:t>
            </a:r>
            <a:endParaRPr lang="en-GB" dirty="0"/>
          </a:p>
          <a:p>
            <a:pPr algn="just"/>
            <a:r>
              <a:rPr lang="en-GB" dirty="0"/>
              <a:t>On successful sign-up, you will begin process of onboarding</a:t>
            </a:r>
          </a:p>
          <a:p>
            <a:pPr lvl="1" algn="just">
              <a:buFont typeface="Wingdings" panose="05000000000000000000" pitchFamily="2" charset="2"/>
              <a:buChar char="§"/>
            </a:pPr>
            <a:r>
              <a:rPr lang="en-MO" dirty="0"/>
              <a:t>Complete Profile</a:t>
            </a:r>
          </a:p>
          <a:p>
            <a:pPr lvl="1" algn="just">
              <a:buFont typeface="Wingdings" panose="05000000000000000000" pitchFamily="2" charset="2"/>
              <a:buChar char="§"/>
            </a:pPr>
            <a:r>
              <a:rPr lang="en-MO" dirty="0"/>
              <a:t>Self Assessment Questionnaire</a:t>
            </a:r>
          </a:p>
          <a:p>
            <a:pPr lvl="1" algn="just">
              <a:buFont typeface="Wingdings" panose="05000000000000000000" pitchFamily="2" charset="2"/>
              <a:buChar char="§"/>
            </a:pPr>
            <a:r>
              <a:rPr lang="en-MO" dirty="0"/>
              <a:t>Manage Business Partners</a:t>
            </a:r>
          </a:p>
          <a:p>
            <a:pPr algn="just"/>
            <a:r>
              <a:rPr lang="en-MO" dirty="0"/>
              <a:t>Each process must be complete to access GT functionality</a:t>
            </a:r>
          </a:p>
        </p:txBody>
      </p:sp>
      <p:pic>
        <p:nvPicPr>
          <p:cNvPr id="8" name="Picture 7" descr="A close-up of a message&#10;&#10;Description automatically generated">
            <a:extLst>
              <a:ext uri="{FF2B5EF4-FFF2-40B4-BE49-F238E27FC236}">
                <a16:creationId xmlns:a16="http://schemas.microsoft.com/office/drawing/2014/main" id="{89D9CEAA-E8B7-B0CD-9F13-114C9BA51574}"/>
              </a:ext>
            </a:extLst>
          </p:cNvPr>
          <p:cNvPicPr>
            <a:picLocks noChangeAspect="1"/>
          </p:cNvPicPr>
          <p:nvPr/>
        </p:nvPicPr>
        <p:blipFill>
          <a:blip r:embed="rId2"/>
          <a:stretch>
            <a:fillRect/>
          </a:stretch>
        </p:blipFill>
        <p:spPr>
          <a:xfrm>
            <a:off x="278535" y="504899"/>
            <a:ext cx="4983926" cy="2749619"/>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0A9D8F3C-57A9-263B-667B-AF6E63D64ED3}"/>
              </a:ext>
            </a:extLst>
          </p:cNvPr>
          <p:cNvPicPr>
            <a:picLocks noChangeAspect="1"/>
          </p:cNvPicPr>
          <p:nvPr/>
        </p:nvPicPr>
        <p:blipFill>
          <a:blip r:embed="rId3"/>
          <a:stretch>
            <a:fillRect/>
          </a:stretch>
        </p:blipFill>
        <p:spPr>
          <a:xfrm>
            <a:off x="2700519" y="3254519"/>
            <a:ext cx="2561942" cy="3019822"/>
          </a:xfrm>
          <a:prstGeom prst="rect">
            <a:avLst/>
          </a:prstGeom>
        </p:spPr>
      </p:pic>
      <p:pic>
        <p:nvPicPr>
          <p:cNvPr id="11" name="Picture 10" descr="Graphical user interface, text, application, chat or text message&#10;&#10;Description automatically generated">
            <a:extLst>
              <a:ext uri="{FF2B5EF4-FFF2-40B4-BE49-F238E27FC236}">
                <a16:creationId xmlns:a16="http://schemas.microsoft.com/office/drawing/2014/main" id="{2AD9F3B2-718D-8597-E0AB-4023FBB6DFE0}"/>
              </a:ext>
            </a:extLst>
          </p:cNvPr>
          <p:cNvPicPr>
            <a:picLocks noChangeAspect="1"/>
          </p:cNvPicPr>
          <p:nvPr/>
        </p:nvPicPr>
        <p:blipFill>
          <a:blip r:embed="rId4"/>
          <a:stretch>
            <a:fillRect/>
          </a:stretch>
        </p:blipFill>
        <p:spPr>
          <a:xfrm>
            <a:off x="278534" y="3254518"/>
            <a:ext cx="2425755" cy="3019822"/>
          </a:xfrm>
          <a:prstGeom prst="rect">
            <a:avLst/>
          </a:prstGeom>
          <a:ln>
            <a:solidFill>
              <a:schemeClr val="bg1">
                <a:lumMod val="85000"/>
              </a:schemeClr>
            </a:solidFill>
          </a:ln>
          <a:effectLst/>
        </p:spPr>
      </p:pic>
    </p:spTree>
    <p:extLst>
      <p:ext uri="{BB962C8B-B14F-4D97-AF65-F5344CB8AC3E}">
        <p14:creationId xmlns:p14="http://schemas.microsoft.com/office/powerpoint/2010/main" val="337241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FAD-3A59-86DF-1F72-724D938919B2}"/>
              </a:ext>
            </a:extLst>
          </p:cNvPr>
          <p:cNvSpPr>
            <a:spLocks noGrp="1"/>
          </p:cNvSpPr>
          <p:nvPr>
            <p:ph type="title"/>
          </p:nvPr>
        </p:nvSpPr>
        <p:spPr/>
        <p:txBody>
          <a:bodyPr/>
          <a:lstStyle/>
          <a:p>
            <a:r>
              <a:rPr lang="en-US" dirty="0"/>
              <a:t>Onboarding: My Profile</a:t>
            </a:r>
            <a:endParaRPr lang="en-MO" dirty="0"/>
          </a:p>
        </p:txBody>
      </p:sp>
      <p:sp>
        <p:nvSpPr>
          <p:cNvPr id="5" name="Content Placeholder 4">
            <a:extLst>
              <a:ext uri="{FF2B5EF4-FFF2-40B4-BE49-F238E27FC236}">
                <a16:creationId xmlns:a16="http://schemas.microsoft.com/office/drawing/2014/main" id="{6C1AB255-B792-E93E-D1AB-816367225A7E}"/>
              </a:ext>
            </a:extLst>
          </p:cNvPr>
          <p:cNvSpPr>
            <a:spLocks noGrp="1"/>
          </p:cNvSpPr>
          <p:nvPr>
            <p:ph sz="half" idx="1"/>
          </p:nvPr>
        </p:nvSpPr>
        <p:spPr>
          <a:xfrm>
            <a:off x="6096000" y="1831975"/>
            <a:ext cx="5724525" cy="3420424"/>
          </a:xfrm>
        </p:spPr>
        <p:txBody>
          <a:bodyPr/>
          <a:lstStyle/>
          <a:p>
            <a:r>
              <a:rPr lang="en-US" sz="2000" dirty="0"/>
              <a:t>First/Last Name - auto-populated from the GT’s invitation request, but can be updated</a:t>
            </a:r>
          </a:p>
          <a:p>
            <a:r>
              <a:rPr lang="en-US" sz="2000" dirty="0"/>
              <a:t>OSH ID – unique identifier assigned by the Open Supply Hub</a:t>
            </a:r>
          </a:p>
          <a:p>
            <a:pPr lvl="1"/>
            <a:r>
              <a:rPr lang="en-US" sz="1800" dirty="0"/>
              <a:t>Add existing OSH ID, or register for a new ID</a:t>
            </a:r>
          </a:p>
          <a:p>
            <a:r>
              <a:rPr lang="en-US" sz="2000" dirty="0"/>
              <a:t>Certification – Select your cotton certification</a:t>
            </a:r>
          </a:p>
          <a:p>
            <a:r>
              <a:rPr lang="en-US" sz="2000" dirty="0"/>
              <a:t>Goods – Select goods that your facility produces</a:t>
            </a:r>
          </a:p>
          <a:p>
            <a:r>
              <a:rPr lang="en-US" sz="2000" dirty="0"/>
              <a:t>Chain of Custody –Mass Balance</a:t>
            </a:r>
          </a:p>
          <a:p>
            <a:pPr lvl="1"/>
            <a:r>
              <a:rPr lang="en-US" sz="1800" dirty="0"/>
              <a:t>Specify reconciliation window start date plus duration</a:t>
            </a:r>
          </a:p>
        </p:txBody>
      </p:sp>
      <p:pic>
        <p:nvPicPr>
          <p:cNvPr id="4" name="Picture 3" descr="A screenshot of a computer&#10;&#10;Description automatically generated">
            <a:extLst>
              <a:ext uri="{FF2B5EF4-FFF2-40B4-BE49-F238E27FC236}">
                <a16:creationId xmlns:a16="http://schemas.microsoft.com/office/drawing/2014/main" id="{25CD06FA-83E0-1E64-BAC3-778303D1D34B}"/>
              </a:ext>
            </a:extLst>
          </p:cNvPr>
          <p:cNvPicPr>
            <a:picLocks noChangeAspect="1"/>
          </p:cNvPicPr>
          <p:nvPr/>
        </p:nvPicPr>
        <p:blipFill>
          <a:blip r:embed="rId2"/>
          <a:stretch>
            <a:fillRect/>
          </a:stretch>
        </p:blipFill>
        <p:spPr>
          <a:xfrm>
            <a:off x="106031" y="427741"/>
            <a:ext cx="5409552" cy="364814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DA5B7AA-E4D1-75CD-DF9A-9D4895E2AC6A}"/>
              </a:ext>
            </a:extLst>
          </p:cNvPr>
          <p:cNvPicPr>
            <a:picLocks noChangeAspect="1"/>
          </p:cNvPicPr>
          <p:nvPr/>
        </p:nvPicPr>
        <p:blipFill>
          <a:blip r:embed="rId3"/>
          <a:stretch>
            <a:fillRect/>
          </a:stretch>
        </p:blipFill>
        <p:spPr>
          <a:xfrm>
            <a:off x="106030" y="4288763"/>
            <a:ext cx="5409551" cy="1996440"/>
          </a:xfrm>
          <a:prstGeom prst="rect">
            <a:avLst/>
          </a:prstGeom>
        </p:spPr>
      </p:pic>
    </p:spTree>
    <p:extLst>
      <p:ext uri="{BB962C8B-B14F-4D97-AF65-F5344CB8AC3E}">
        <p14:creationId xmlns:p14="http://schemas.microsoft.com/office/powerpoint/2010/main" val="277397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F4D9-5D04-D22F-42C9-2D43C5172BAC}"/>
              </a:ext>
            </a:extLst>
          </p:cNvPr>
          <p:cNvSpPr>
            <a:spLocks noGrp="1"/>
          </p:cNvSpPr>
          <p:nvPr>
            <p:ph type="title"/>
          </p:nvPr>
        </p:nvSpPr>
        <p:spPr>
          <a:xfrm>
            <a:off x="5889428" y="427742"/>
            <a:ext cx="6096000" cy="1200329"/>
          </a:xfrm>
        </p:spPr>
        <p:txBody>
          <a:bodyPr/>
          <a:lstStyle/>
          <a:p>
            <a:r>
              <a:rPr lang="en-US" dirty="0"/>
              <a:t>Onboarding: Self Assessment Questionnaire</a:t>
            </a:r>
          </a:p>
        </p:txBody>
      </p:sp>
      <p:sp>
        <p:nvSpPr>
          <p:cNvPr id="4" name="Content Placeholder 3">
            <a:extLst>
              <a:ext uri="{FF2B5EF4-FFF2-40B4-BE49-F238E27FC236}">
                <a16:creationId xmlns:a16="http://schemas.microsoft.com/office/drawing/2014/main" id="{647722F7-D73A-D2A4-F4D5-B6A0BB099763}"/>
              </a:ext>
            </a:extLst>
          </p:cNvPr>
          <p:cNvSpPr>
            <a:spLocks noGrp="1"/>
          </p:cNvSpPr>
          <p:nvPr>
            <p:ph idx="1"/>
          </p:nvPr>
        </p:nvSpPr>
        <p:spPr>
          <a:xfrm>
            <a:off x="6075165" y="1831975"/>
            <a:ext cx="5724525" cy="3273204"/>
          </a:xfrm>
        </p:spPr>
        <p:txBody>
          <a:bodyPr/>
          <a:lstStyle/>
          <a:p>
            <a:r>
              <a:rPr lang="en-US" dirty="0"/>
              <a:t>Complete Self Assessment Questionnaire (SAQ)</a:t>
            </a:r>
          </a:p>
          <a:p>
            <a:pPr lvl="1"/>
            <a:r>
              <a:rPr lang="en-US" dirty="0"/>
              <a:t>Product Information</a:t>
            </a:r>
          </a:p>
          <a:p>
            <a:pPr lvl="1"/>
            <a:r>
              <a:rPr lang="en-US" dirty="0"/>
              <a:t>Labor risk Information </a:t>
            </a:r>
          </a:p>
          <a:p>
            <a:r>
              <a:rPr lang="en-US" dirty="0"/>
              <a:t>Save draft and continue later</a:t>
            </a:r>
          </a:p>
          <a:p>
            <a:r>
              <a:rPr lang="en-US" dirty="0"/>
              <a:t>On submission, automatic validation that each step is complete</a:t>
            </a:r>
          </a:p>
          <a:p>
            <a:endParaRPr lang="en-US" dirty="0"/>
          </a:p>
        </p:txBody>
      </p:sp>
      <p:pic>
        <p:nvPicPr>
          <p:cNvPr id="5" name="Picture 4" descr="A screenshot of a product&#10;&#10;Description automatically generated">
            <a:extLst>
              <a:ext uri="{FF2B5EF4-FFF2-40B4-BE49-F238E27FC236}">
                <a16:creationId xmlns:a16="http://schemas.microsoft.com/office/drawing/2014/main" id="{C1B3D413-E4C8-DF84-D60F-12A75A1E71D5}"/>
              </a:ext>
            </a:extLst>
          </p:cNvPr>
          <p:cNvPicPr>
            <a:picLocks noChangeAspect="1"/>
          </p:cNvPicPr>
          <p:nvPr/>
        </p:nvPicPr>
        <p:blipFill>
          <a:blip r:embed="rId2"/>
          <a:stretch>
            <a:fillRect/>
          </a:stretch>
        </p:blipFill>
        <p:spPr>
          <a:xfrm>
            <a:off x="247977" y="911174"/>
            <a:ext cx="5056092" cy="2415540"/>
          </a:xfrm>
          <a:prstGeom prst="rect">
            <a:avLst/>
          </a:prstGeom>
          <a:ln>
            <a:noFill/>
          </a:ln>
        </p:spPr>
      </p:pic>
      <p:pic>
        <p:nvPicPr>
          <p:cNvPr id="9" name="Picture 8" descr="A screenshot of a questionnaire&#10;&#10;Description automatically generated">
            <a:extLst>
              <a:ext uri="{FF2B5EF4-FFF2-40B4-BE49-F238E27FC236}">
                <a16:creationId xmlns:a16="http://schemas.microsoft.com/office/drawing/2014/main" id="{9FEE6D97-51D3-BF35-547A-A4B9FB57E6C6}"/>
              </a:ext>
            </a:extLst>
          </p:cNvPr>
          <p:cNvPicPr>
            <a:picLocks noChangeAspect="1"/>
          </p:cNvPicPr>
          <p:nvPr/>
        </p:nvPicPr>
        <p:blipFill>
          <a:blip r:embed="rId3"/>
          <a:stretch>
            <a:fillRect/>
          </a:stretch>
        </p:blipFill>
        <p:spPr>
          <a:xfrm>
            <a:off x="564789" y="3209982"/>
            <a:ext cx="4339657" cy="3054890"/>
          </a:xfrm>
          <a:prstGeom prst="rect">
            <a:avLst/>
          </a:prstGeom>
        </p:spPr>
      </p:pic>
    </p:spTree>
    <p:extLst>
      <p:ext uri="{BB962C8B-B14F-4D97-AF65-F5344CB8AC3E}">
        <p14:creationId xmlns:p14="http://schemas.microsoft.com/office/powerpoint/2010/main" val="130683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BD0E-2202-5871-C5AE-E2357A23A897}"/>
              </a:ext>
            </a:extLst>
          </p:cNvPr>
          <p:cNvSpPr>
            <a:spLocks noGrp="1"/>
          </p:cNvSpPr>
          <p:nvPr>
            <p:ph type="title"/>
          </p:nvPr>
        </p:nvSpPr>
        <p:spPr/>
        <p:txBody>
          <a:bodyPr/>
          <a:lstStyle/>
          <a:p>
            <a:r>
              <a:rPr lang="en-US" dirty="0"/>
              <a:t>Onboarding: Add Business Partners</a:t>
            </a:r>
          </a:p>
        </p:txBody>
      </p:sp>
      <p:sp>
        <p:nvSpPr>
          <p:cNvPr id="4" name="Content Placeholder 3">
            <a:extLst>
              <a:ext uri="{FF2B5EF4-FFF2-40B4-BE49-F238E27FC236}">
                <a16:creationId xmlns:a16="http://schemas.microsoft.com/office/drawing/2014/main" id="{04A4D053-D418-647C-421F-8F97F92684BC}"/>
              </a:ext>
            </a:extLst>
          </p:cNvPr>
          <p:cNvSpPr>
            <a:spLocks noGrp="1"/>
          </p:cNvSpPr>
          <p:nvPr>
            <p:ph sz="half" idx="4294967295"/>
          </p:nvPr>
        </p:nvSpPr>
        <p:spPr>
          <a:xfrm>
            <a:off x="6096000" y="1825625"/>
            <a:ext cx="5514975" cy="3534026"/>
          </a:xfrm>
        </p:spPr>
        <p:txBody>
          <a:bodyPr>
            <a:normAutofit/>
          </a:bodyPr>
          <a:lstStyle/>
          <a:p>
            <a:r>
              <a:rPr lang="en-US" dirty="0"/>
              <a:t>Business partner can be added  in 2 ways – creating new or choosing existing from database</a:t>
            </a:r>
          </a:p>
          <a:p>
            <a:r>
              <a:rPr lang="en-US" dirty="0"/>
              <a:t>Search for business partners already registered on system</a:t>
            </a:r>
          </a:p>
          <a:p>
            <a:r>
              <a:rPr lang="en-US" dirty="0"/>
              <a:t>Add new business partner (fabric mill) to invite to the platform</a:t>
            </a:r>
          </a:p>
          <a:p>
            <a:r>
              <a:rPr lang="en-US" dirty="0"/>
              <a:t>Add new broker, by providing basic information</a:t>
            </a:r>
          </a:p>
        </p:txBody>
      </p:sp>
      <p:pic>
        <p:nvPicPr>
          <p:cNvPr id="9" name="Picture 8" descr="A screenshot of a register&#10;&#10;Description automatically generated">
            <a:extLst>
              <a:ext uri="{FF2B5EF4-FFF2-40B4-BE49-F238E27FC236}">
                <a16:creationId xmlns:a16="http://schemas.microsoft.com/office/drawing/2014/main" id="{B98F175A-9096-775B-06EE-6B615297BD89}"/>
              </a:ext>
            </a:extLst>
          </p:cNvPr>
          <p:cNvPicPr>
            <a:picLocks noChangeAspect="1"/>
          </p:cNvPicPr>
          <p:nvPr/>
        </p:nvPicPr>
        <p:blipFill>
          <a:blip r:embed="rId2"/>
          <a:stretch>
            <a:fillRect/>
          </a:stretch>
        </p:blipFill>
        <p:spPr>
          <a:xfrm>
            <a:off x="651753" y="3838514"/>
            <a:ext cx="4231532" cy="2902754"/>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25BF5CFC-3616-4A9B-0093-22DEE3B27A9F}"/>
              </a:ext>
            </a:extLst>
          </p:cNvPr>
          <p:cNvPicPr>
            <a:picLocks noChangeAspect="1"/>
          </p:cNvPicPr>
          <p:nvPr/>
        </p:nvPicPr>
        <p:blipFill>
          <a:blip r:embed="rId3"/>
          <a:stretch>
            <a:fillRect/>
          </a:stretch>
        </p:blipFill>
        <p:spPr>
          <a:xfrm>
            <a:off x="651753" y="116732"/>
            <a:ext cx="4231532" cy="3443591"/>
          </a:xfrm>
          <a:prstGeom prst="rect">
            <a:avLst/>
          </a:prstGeom>
        </p:spPr>
      </p:pic>
    </p:spTree>
    <p:extLst>
      <p:ext uri="{BB962C8B-B14F-4D97-AF65-F5344CB8AC3E}">
        <p14:creationId xmlns:p14="http://schemas.microsoft.com/office/powerpoint/2010/main" val="43699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65932D-DA5D-484B-0006-D06445824DE6}"/>
              </a:ext>
            </a:extLst>
          </p:cNvPr>
          <p:cNvSpPr>
            <a:spLocks noGrp="1"/>
          </p:cNvSpPr>
          <p:nvPr>
            <p:ph type="title"/>
          </p:nvPr>
        </p:nvSpPr>
        <p:spPr/>
        <p:txBody>
          <a:bodyPr/>
          <a:lstStyle/>
          <a:p>
            <a:r>
              <a:rPr lang="en-US" dirty="0"/>
              <a:t>Spinner</a:t>
            </a:r>
            <a:r>
              <a:rPr lang="en-MO" dirty="0"/>
              <a:t> Functionality</a:t>
            </a:r>
          </a:p>
        </p:txBody>
      </p:sp>
      <p:sp>
        <p:nvSpPr>
          <p:cNvPr id="6" name="Content Placeholder 5">
            <a:extLst>
              <a:ext uri="{FF2B5EF4-FFF2-40B4-BE49-F238E27FC236}">
                <a16:creationId xmlns:a16="http://schemas.microsoft.com/office/drawing/2014/main" id="{985035B5-EC17-BC46-9F2C-A63C62E91784}"/>
              </a:ext>
            </a:extLst>
          </p:cNvPr>
          <p:cNvSpPr>
            <a:spLocks noGrp="1"/>
          </p:cNvSpPr>
          <p:nvPr>
            <p:ph idx="1"/>
          </p:nvPr>
        </p:nvSpPr>
        <p:spPr/>
        <p:txBody>
          <a:bodyPr/>
          <a:lstStyle/>
          <a:p>
            <a:r>
              <a:rPr lang="en-US" dirty="0"/>
              <a:t>Product Activities</a:t>
            </a:r>
            <a:endParaRPr lang="en-MO" dirty="0"/>
          </a:p>
          <a:p>
            <a:r>
              <a:rPr lang="en-US" dirty="0"/>
              <a:t>Trace Product</a:t>
            </a:r>
            <a:endParaRPr lang="en-MO" dirty="0"/>
          </a:p>
          <a:p>
            <a:r>
              <a:rPr lang="en-US" dirty="0"/>
              <a:t>Overview</a:t>
            </a:r>
            <a:endParaRPr lang="en-MO" dirty="0"/>
          </a:p>
        </p:txBody>
      </p:sp>
      <p:sp>
        <p:nvSpPr>
          <p:cNvPr id="7" name="Content Placeholder 6">
            <a:extLst>
              <a:ext uri="{FF2B5EF4-FFF2-40B4-BE49-F238E27FC236}">
                <a16:creationId xmlns:a16="http://schemas.microsoft.com/office/drawing/2014/main" id="{9003978D-2787-BF91-9E68-6B6ACE723297}"/>
              </a:ext>
            </a:extLst>
          </p:cNvPr>
          <p:cNvSpPr>
            <a:spLocks noGrp="1"/>
          </p:cNvSpPr>
          <p:nvPr>
            <p:ph sz="half" idx="4294967295"/>
          </p:nvPr>
        </p:nvSpPr>
        <p:spPr>
          <a:xfrm>
            <a:off x="3666802" y="1831975"/>
            <a:ext cx="3463925" cy="1346010"/>
          </a:xfrm>
        </p:spPr>
        <p:txBody>
          <a:bodyPr wrap="square">
            <a:spAutoFit/>
          </a:bodyPr>
          <a:lstStyle/>
          <a:p>
            <a:r>
              <a:rPr lang="en-US" dirty="0"/>
              <a:t>Manage Partners</a:t>
            </a:r>
            <a:r>
              <a:rPr lang="en-MO" dirty="0"/>
              <a:t> </a:t>
            </a:r>
          </a:p>
          <a:p>
            <a:r>
              <a:rPr lang="en-US" dirty="0"/>
              <a:t>CAP</a:t>
            </a:r>
          </a:p>
          <a:p>
            <a:r>
              <a:rPr lang="en-US" dirty="0"/>
              <a:t>My Profile</a:t>
            </a:r>
            <a:endParaRPr lang="en-MO" dirty="0"/>
          </a:p>
        </p:txBody>
      </p:sp>
      <p:pic>
        <p:nvPicPr>
          <p:cNvPr id="3" name="Picture 2">
            <a:extLst>
              <a:ext uri="{FF2B5EF4-FFF2-40B4-BE49-F238E27FC236}">
                <a16:creationId xmlns:a16="http://schemas.microsoft.com/office/drawing/2014/main" id="{C593BEF0-20C5-848C-CCC8-4A93B786964C}"/>
              </a:ext>
            </a:extLst>
          </p:cNvPr>
          <p:cNvPicPr>
            <a:picLocks noChangeAspect="1"/>
          </p:cNvPicPr>
          <p:nvPr/>
        </p:nvPicPr>
        <p:blipFill>
          <a:blip r:embed="rId2"/>
          <a:stretch>
            <a:fillRect/>
          </a:stretch>
        </p:blipFill>
        <p:spPr>
          <a:xfrm>
            <a:off x="768485" y="4603076"/>
            <a:ext cx="10165404" cy="756864"/>
          </a:xfrm>
          <a:prstGeom prst="rect">
            <a:avLst/>
          </a:prstGeom>
        </p:spPr>
      </p:pic>
    </p:spTree>
    <p:extLst>
      <p:ext uri="{BB962C8B-B14F-4D97-AF65-F5344CB8AC3E}">
        <p14:creationId xmlns:p14="http://schemas.microsoft.com/office/powerpoint/2010/main" val="294205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CD9A-2075-3AEF-9A45-839C2FA0A00C}"/>
              </a:ext>
            </a:extLst>
          </p:cNvPr>
          <p:cNvSpPr>
            <a:spLocks noGrp="1"/>
          </p:cNvSpPr>
          <p:nvPr>
            <p:ph type="title"/>
          </p:nvPr>
        </p:nvSpPr>
        <p:spPr>
          <a:xfrm>
            <a:off x="6096001" y="628334"/>
            <a:ext cx="5334000" cy="523220"/>
          </a:xfrm>
        </p:spPr>
        <p:txBody>
          <a:bodyPr/>
          <a:lstStyle/>
          <a:p>
            <a:r>
              <a:rPr lang="en-US" sz="2800" dirty="0"/>
              <a:t>Product Activities - Purchase</a:t>
            </a:r>
          </a:p>
        </p:txBody>
      </p:sp>
      <p:sp>
        <p:nvSpPr>
          <p:cNvPr id="4" name="Content Placeholder 3">
            <a:extLst>
              <a:ext uri="{FF2B5EF4-FFF2-40B4-BE49-F238E27FC236}">
                <a16:creationId xmlns:a16="http://schemas.microsoft.com/office/drawing/2014/main" id="{66D7D5B8-D283-8EEB-C687-1ACA318652D5}"/>
              </a:ext>
            </a:extLst>
          </p:cNvPr>
          <p:cNvSpPr>
            <a:spLocks noGrp="1"/>
          </p:cNvSpPr>
          <p:nvPr>
            <p:ph sz="half" idx="4294967295"/>
          </p:nvPr>
        </p:nvSpPr>
        <p:spPr>
          <a:xfrm>
            <a:off x="6096001" y="1650296"/>
            <a:ext cx="5334000" cy="4351337"/>
          </a:xfrm>
        </p:spPr>
        <p:txBody>
          <a:bodyPr>
            <a:normAutofit/>
          </a:bodyPr>
          <a:lstStyle/>
          <a:p>
            <a:r>
              <a:rPr lang="en-US" dirty="0"/>
              <a:t>Record purchase of lint cotton from business partner using product ID</a:t>
            </a:r>
          </a:p>
          <a:p>
            <a:pPr lvl="1"/>
            <a:r>
              <a:rPr lang="en-US" dirty="0"/>
              <a:t>Purchase Order number (or receipt) and attachment</a:t>
            </a:r>
          </a:p>
          <a:p>
            <a:pPr lvl="1"/>
            <a:r>
              <a:rPr lang="en-US" dirty="0"/>
              <a:t>Date / time of purchase</a:t>
            </a:r>
          </a:p>
          <a:p>
            <a:pPr lvl="1"/>
            <a:r>
              <a:rPr lang="en-US" dirty="0"/>
              <a:t>Optional: Price </a:t>
            </a:r>
          </a:p>
          <a:p>
            <a:pPr lvl="1"/>
            <a:r>
              <a:rPr lang="en-US" dirty="0"/>
              <a:t>Attachment can be uploaded from phone or photo taken</a:t>
            </a:r>
          </a:p>
        </p:txBody>
      </p:sp>
      <p:pic>
        <p:nvPicPr>
          <p:cNvPr id="5" name="Picture 4" descr="A screenshot of a phone&#10;&#10;Description automatically generated">
            <a:extLst>
              <a:ext uri="{FF2B5EF4-FFF2-40B4-BE49-F238E27FC236}">
                <a16:creationId xmlns:a16="http://schemas.microsoft.com/office/drawing/2014/main" id="{71215770-0E05-2BAB-C1D4-8BF7D9CFFDD7}"/>
              </a:ext>
            </a:extLst>
          </p:cNvPr>
          <p:cNvPicPr>
            <a:picLocks noChangeAspect="1"/>
          </p:cNvPicPr>
          <p:nvPr/>
        </p:nvPicPr>
        <p:blipFill>
          <a:blip r:embed="rId2"/>
          <a:stretch>
            <a:fillRect/>
          </a:stretch>
        </p:blipFill>
        <p:spPr>
          <a:xfrm>
            <a:off x="2866417" y="529590"/>
            <a:ext cx="2571345" cy="4968240"/>
          </a:xfrm>
          <a:prstGeom prst="rect">
            <a:avLst/>
          </a:prstGeom>
        </p:spPr>
      </p:pic>
      <p:pic>
        <p:nvPicPr>
          <p:cNvPr id="8" name="Picture 7" descr="A screenshot of a product&#10;&#10;Description automatically generated">
            <a:extLst>
              <a:ext uri="{FF2B5EF4-FFF2-40B4-BE49-F238E27FC236}">
                <a16:creationId xmlns:a16="http://schemas.microsoft.com/office/drawing/2014/main" id="{B730AB7B-FB93-FE51-28E7-6E4D54E27A74}"/>
              </a:ext>
            </a:extLst>
          </p:cNvPr>
          <p:cNvPicPr>
            <a:picLocks noChangeAspect="1"/>
          </p:cNvPicPr>
          <p:nvPr/>
        </p:nvPicPr>
        <p:blipFill>
          <a:blip r:embed="rId3"/>
          <a:stretch>
            <a:fillRect/>
          </a:stretch>
        </p:blipFill>
        <p:spPr>
          <a:xfrm>
            <a:off x="136187" y="529590"/>
            <a:ext cx="2571345" cy="4968240"/>
          </a:xfrm>
          <a:prstGeom prst="rect">
            <a:avLst/>
          </a:prstGeom>
        </p:spPr>
      </p:pic>
    </p:spTree>
    <p:extLst>
      <p:ext uri="{BB962C8B-B14F-4D97-AF65-F5344CB8AC3E}">
        <p14:creationId xmlns:p14="http://schemas.microsoft.com/office/powerpoint/2010/main" val="982177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d3516f9-1de2-4ac0-aaeb-8ffb5bfa1020" xsi:nil="true"/>
    <lcf76f155ced4ddcb4097134ff3c332f xmlns="e5bc9fe4-9e5a-4507-9018-9d7ff3d782f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04942E040FD745BD5800D62434F927" ma:contentTypeVersion="15" ma:contentTypeDescription="Create a new document." ma:contentTypeScope="" ma:versionID="09edeea096538329b3f69db402b96ac7">
  <xsd:schema xmlns:xsd="http://www.w3.org/2001/XMLSchema" xmlns:xs="http://www.w3.org/2001/XMLSchema" xmlns:p="http://schemas.microsoft.com/office/2006/metadata/properties" xmlns:ns2="e5bc9fe4-9e5a-4507-9018-9d7ff3d782f4" xmlns:ns3="8d3516f9-1de2-4ac0-aaeb-8ffb5bfa1020" targetNamespace="http://schemas.microsoft.com/office/2006/metadata/properties" ma:root="true" ma:fieldsID="70fa286b89c2672792dbc751d28d64e8" ns2:_="" ns3:_="">
    <xsd:import namespace="e5bc9fe4-9e5a-4507-9018-9d7ff3d782f4"/>
    <xsd:import namespace="8d3516f9-1de2-4ac0-aaeb-8ffb5bfa102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c9fe4-9e5a-4507-9018-9d7ff3d782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7f7910a-7ffd-42d7-81e3-1e8940123d7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d3516f9-1de2-4ac0-aaeb-8ffb5bfa102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1dafa50a-5d02-4062-9cdd-3e4b5a5030ba}" ma:internalName="TaxCatchAll" ma:showField="CatchAllData" ma:web="8d3516f9-1de2-4ac0-aaeb-8ffb5bfa102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FD8217-8EE2-4821-9B24-6BC901EF4D51}">
  <ds:schemaRefs>
    <ds:schemaRef ds:uri="8d3516f9-1de2-4ac0-aaeb-8ffb5bfa1020"/>
    <ds:schemaRef ds:uri="http://www.w3.org/XML/1998/namespac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e5bc9fe4-9e5a-4507-9018-9d7ff3d782f4"/>
    <ds:schemaRef ds:uri="http://purl.org/dc/dcmitype/"/>
    <ds:schemaRef ds:uri="http://purl.org/dc/elements/1.1/"/>
  </ds:schemaRefs>
</ds:datastoreItem>
</file>

<file path=customXml/itemProps2.xml><?xml version="1.0" encoding="utf-8"?>
<ds:datastoreItem xmlns:ds="http://schemas.openxmlformats.org/officeDocument/2006/customXml" ds:itemID="{DD3929F2-217A-4F05-9BD1-3626CEBD3F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bc9fe4-9e5a-4507-9018-9d7ff3d782f4"/>
    <ds:schemaRef ds:uri="8d3516f9-1de2-4ac0-aaeb-8ffb5bfa10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6D0C27-8647-49EE-BD4E-A0DD9C4C1C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2123</TotalTime>
  <Words>841</Words>
  <Application>Microsoft Office PowerPoint</Application>
  <PresentationFormat>Widescreen</PresentationFormat>
  <Paragraphs>131</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Franklin Gothic Book</vt:lpstr>
      <vt:lpstr>Franklin Gothic Medium</vt:lpstr>
      <vt:lpstr>Wingdings</vt:lpstr>
      <vt:lpstr>Office Theme</vt:lpstr>
      <vt:lpstr>Spinner User Manual</vt:lpstr>
      <vt:lpstr>Table of contents</vt:lpstr>
      <vt:lpstr>PowerPoint Presentation</vt:lpstr>
      <vt:lpstr>Creating your Account</vt:lpstr>
      <vt:lpstr>Onboarding: My Profile</vt:lpstr>
      <vt:lpstr>Onboarding: Self Assessment Questionnaire</vt:lpstr>
      <vt:lpstr>Onboarding: Add Business Partners</vt:lpstr>
      <vt:lpstr>Spinner Functionality</vt:lpstr>
      <vt:lpstr>Product Activities - Purchase</vt:lpstr>
      <vt:lpstr>Product Activities - Transformation</vt:lpstr>
      <vt:lpstr>Product Activities – By-product</vt:lpstr>
      <vt:lpstr>Product Activities - Sale</vt:lpstr>
      <vt:lpstr>Product Activities - Transport</vt:lpstr>
      <vt:lpstr>Create order</vt:lpstr>
      <vt:lpstr>Edit/Delete order</vt:lpstr>
      <vt:lpstr>Trace an order</vt:lpstr>
      <vt:lpstr>Overview</vt:lpstr>
      <vt:lpstr>Corrective Action Plan</vt:lpstr>
      <vt:lpstr>My Profile: Edit Profile, Delete own account</vt:lpstr>
      <vt:lpstr>My Profile – User Management, retake assessments</vt:lpstr>
      <vt:lpstr>Forgot Password</vt:lpstr>
      <vt:lpstr>PowerPoint Presentation</vt:lpstr>
      <vt:lpstr>Spinner User Manual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Hannah Thinyane</dc:creator>
  <cp:lastModifiedBy>Shams Abubacker</cp:lastModifiedBy>
  <cp:revision>31</cp:revision>
  <dcterms:created xsi:type="dcterms:W3CDTF">2022-07-20T08:45:31Z</dcterms:created>
  <dcterms:modified xsi:type="dcterms:W3CDTF">2024-07-17T03:17:34Z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11149b-1662-4b2e-a1b3-d1efb6601c87_Enabled">
    <vt:lpwstr>true</vt:lpwstr>
  </property>
  <property fmtid="{D5CDD505-2E9C-101B-9397-08002B2CF9AE}" pid="3" name="MSIP_Label_6411149b-1662-4b2e-a1b3-d1efb6601c87_SetDate">
    <vt:lpwstr>2022-07-20T08:49:40Z</vt:lpwstr>
  </property>
  <property fmtid="{D5CDD505-2E9C-101B-9397-08002B2CF9AE}" pid="4" name="MSIP_Label_6411149b-1662-4b2e-a1b3-d1efb6601c87_Method">
    <vt:lpwstr>Privileged</vt:lpwstr>
  </property>
  <property fmtid="{D5CDD505-2E9C-101B-9397-08002B2CF9AE}" pid="5" name="MSIP_Label_6411149b-1662-4b2e-a1b3-d1efb6601c87_Name">
    <vt:lpwstr>Public</vt:lpwstr>
  </property>
  <property fmtid="{D5CDD505-2E9C-101B-9397-08002B2CF9AE}" pid="6" name="MSIP_Label_6411149b-1662-4b2e-a1b3-d1efb6601c87_SiteId">
    <vt:lpwstr>cad36592-0cf4-492d-8228-860e9e4e1708</vt:lpwstr>
  </property>
  <property fmtid="{D5CDD505-2E9C-101B-9397-08002B2CF9AE}" pid="7" name="MSIP_Label_6411149b-1662-4b2e-a1b3-d1efb6601c87_ActionId">
    <vt:lpwstr>6a2f67a0-6b1d-41c9-a148-fc6b8026d6ef</vt:lpwstr>
  </property>
  <property fmtid="{D5CDD505-2E9C-101B-9397-08002B2CF9AE}" pid="8" name="MSIP_Label_6411149b-1662-4b2e-a1b3-d1efb6601c87_ContentBits">
    <vt:lpwstr>0</vt:lpwstr>
  </property>
  <property fmtid="{D5CDD505-2E9C-101B-9397-08002B2CF9AE}" pid="9" name="ContentTypeId">
    <vt:lpwstr>0x010100D304942E040FD745BD5800D62434F927</vt:lpwstr>
  </property>
  <property fmtid="{D5CDD505-2E9C-101B-9397-08002B2CF9AE}" pid="10" name="MediaServiceImageTags">
    <vt:lpwstr/>
  </property>
</Properties>
</file>