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76" r:id="rId7"/>
    <p:sldId id="277" r:id="rId8"/>
    <p:sldId id="261" r:id="rId9"/>
    <p:sldId id="262" r:id="rId10"/>
    <p:sldId id="278" r:id="rId11"/>
    <p:sldId id="279" r:id="rId12"/>
    <p:sldId id="280" r:id="rId13"/>
    <p:sldId id="264" r:id="rId14"/>
    <p:sldId id="281" r:id="rId15"/>
    <p:sldId id="282" r:id="rId16"/>
    <p:sldId id="285" r:id="rId17"/>
    <p:sldId id="286" r:id="rId18"/>
    <p:sldId id="283" r:id="rId19"/>
    <p:sldId id="271" r:id="rId20"/>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AC9EB2-2AFD-EA48-9A16-BC9B888CFBD9}" v="1" dt="2024-04-10T04:20:04.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7" autoAdjust="0"/>
    <p:restoredTop sz="94672"/>
  </p:normalViewPr>
  <p:slideViewPr>
    <p:cSldViewPr snapToGrid="0" snapToObjects="1">
      <p:cViewPr varScale="1">
        <p:scale>
          <a:sx n="79" d="100"/>
          <a:sy n="79"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Thinyane" userId="8aec103a-7313-48ab-9097-f4415157f65b" providerId="ADAL" clId="{B5F4B039-BDCA-1340-9E1C-C9A5C6AC3774}"/>
    <pc:docChg chg="modSld">
      <pc:chgData name="Hannah Thinyane" userId="8aec103a-7313-48ab-9097-f4415157f65b" providerId="ADAL" clId="{B5F4B039-BDCA-1340-9E1C-C9A5C6AC3774}" dt="2022-09-05T02:24:24.635" v="2"/>
      <pc:docMkLst>
        <pc:docMk/>
      </pc:docMkLst>
      <pc:sldChg chg="addSp delSp modSp mod">
        <pc:chgData name="Hannah Thinyane" userId="8aec103a-7313-48ab-9097-f4415157f65b" providerId="ADAL" clId="{B5F4B039-BDCA-1340-9E1C-C9A5C6AC3774}" dt="2022-09-05T02:24:24.635" v="2"/>
        <pc:sldMkLst>
          <pc:docMk/>
          <pc:sldMk cId="1664061132" sldId="256"/>
        </pc:sldMkLst>
        <pc:spChg chg="add del mod">
          <ac:chgData name="Hannah Thinyane" userId="8aec103a-7313-48ab-9097-f4415157f65b" providerId="ADAL" clId="{B5F4B039-BDCA-1340-9E1C-C9A5C6AC3774}" dt="2022-09-05T02:24:24.635" v="2"/>
          <ac:spMkLst>
            <pc:docMk/>
            <pc:sldMk cId="1664061132" sldId="256"/>
            <ac:spMk id="2" creationId="{08A8BF84-D264-BBEE-8C2D-79B2B7A760EE}"/>
          </ac:spMkLst>
        </pc:spChg>
      </pc:sldChg>
    </pc:docChg>
  </pc:docChgLst>
  <pc:docChgLst>
    <pc:chgData name="Hannah Thinyane" userId="8aec103a-7313-48ab-9097-f4415157f65b" providerId="ADAL" clId="{E1AC9EB2-2AFD-EA48-9A16-BC9B888CFBD9}"/>
    <pc:docChg chg="custSel modSld modMainMaster">
      <pc:chgData name="Hannah Thinyane" userId="8aec103a-7313-48ab-9097-f4415157f65b" providerId="ADAL" clId="{E1AC9EB2-2AFD-EA48-9A16-BC9B888CFBD9}" dt="2024-04-10T04:20:44.896" v="3" actId="20577"/>
      <pc:docMkLst>
        <pc:docMk/>
      </pc:docMkLst>
      <pc:sldChg chg="modSp mod">
        <pc:chgData name="Hannah Thinyane" userId="8aec103a-7313-48ab-9097-f4415157f65b" providerId="ADAL" clId="{E1AC9EB2-2AFD-EA48-9A16-BC9B888CFBD9}" dt="2024-04-10T04:20:44.896" v="3" actId="20577"/>
        <pc:sldMkLst>
          <pc:docMk/>
          <pc:sldMk cId="3305698295" sldId="276"/>
        </pc:sldMkLst>
        <pc:spChg chg="mod">
          <ac:chgData name="Hannah Thinyane" userId="8aec103a-7313-48ab-9097-f4415157f65b" providerId="ADAL" clId="{E1AC9EB2-2AFD-EA48-9A16-BC9B888CFBD9}" dt="2024-04-10T04:20:44.896" v="3" actId="20577"/>
          <ac:spMkLst>
            <pc:docMk/>
            <pc:sldMk cId="3305698295" sldId="276"/>
            <ac:spMk id="2" creationId="{35F2651B-CBEF-E318-9AE4-810072AFE5FD}"/>
          </ac:spMkLst>
        </pc:spChg>
      </pc:sldChg>
      <pc:sldMasterChg chg="modSldLayout">
        <pc:chgData name="Hannah Thinyane" userId="8aec103a-7313-48ab-9097-f4415157f65b" providerId="ADAL" clId="{E1AC9EB2-2AFD-EA48-9A16-BC9B888CFBD9}" dt="2024-04-10T04:20:04.537" v="1"/>
        <pc:sldMasterMkLst>
          <pc:docMk/>
          <pc:sldMasterMk cId="861299154" sldId="2147483648"/>
        </pc:sldMasterMkLst>
        <pc:sldLayoutChg chg="addSp delSp modSp mod">
          <pc:chgData name="Hannah Thinyane" userId="8aec103a-7313-48ab-9097-f4415157f65b" providerId="ADAL" clId="{E1AC9EB2-2AFD-EA48-9A16-BC9B888CFBD9}" dt="2024-04-10T04:20:04.537" v="1"/>
          <pc:sldLayoutMkLst>
            <pc:docMk/>
            <pc:sldMasterMk cId="861299154" sldId="2147483648"/>
            <pc:sldLayoutMk cId="3184670603" sldId="2147483660"/>
          </pc:sldLayoutMkLst>
          <pc:picChg chg="add mod">
            <ac:chgData name="Hannah Thinyane" userId="8aec103a-7313-48ab-9097-f4415157f65b" providerId="ADAL" clId="{E1AC9EB2-2AFD-EA48-9A16-BC9B888CFBD9}" dt="2024-04-10T04:20:04.537" v="1"/>
            <ac:picMkLst>
              <pc:docMk/>
              <pc:sldMasterMk cId="861299154" sldId="2147483648"/>
              <pc:sldLayoutMk cId="3184670603" sldId="2147483660"/>
              <ac:picMk id="2" creationId="{D383E895-BE12-8906-24AC-E50E3CEAF635}"/>
            </ac:picMkLst>
          </pc:picChg>
          <pc:picChg chg="del">
            <ac:chgData name="Hannah Thinyane" userId="8aec103a-7313-48ab-9097-f4415157f65b" providerId="ADAL" clId="{E1AC9EB2-2AFD-EA48-9A16-BC9B888CFBD9}" dt="2024-04-10T04:20:04.146" v="0" actId="478"/>
            <ac:picMkLst>
              <pc:docMk/>
              <pc:sldMasterMk cId="861299154" sldId="2147483648"/>
              <pc:sldLayoutMk cId="3184670603" sldId="214748366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DE5A-108D-4331-9F97-4A1865841BD7}"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2876-1ACA-42B1-B08E-EFDAECA11B1B}" type="slidenum">
              <a:rPr lang="en-US" smtClean="0"/>
              <a:t>‹#›</a:t>
            </a:fld>
            <a:endParaRPr lang="en-US"/>
          </a:p>
        </p:txBody>
      </p:sp>
    </p:spTree>
    <p:extLst>
      <p:ext uri="{BB962C8B-B14F-4D97-AF65-F5344CB8AC3E}">
        <p14:creationId xmlns:p14="http://schemas.microsoft.com/office/powerpoint/2010/main" val="428689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4FD6-8AAF-CAD1-5B81-CFDF35701026}"/>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a:t>Click to edit Master title style</a:t>
            </a:r>
            <a:endParaRPr lang="en-MO"/>
          </a:p>
        </p:txBody>
      </p:sp>
      <p:sp>
        <p:nvSpPr>
          <p:cNvPr id="3" name="Subtitle 2">
            <a:extLst>
              <a:ext uri="{FF2B5EF4-FFF2-40B4-BE49-F238E27FC236}">
                <a16:creationId xmlns:a16="http://schemas.microsoft.com/office/drawing/2014/main" id="{878E4388-0A2F-EA61-C62C-F363F3AD0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O"/>
          </a:p>
        </p:txBody>
      </p:sp>
      <p:sp>
        <p:nvSpPr>
          <p:cNvPr id="4" name="Date Placeholder 3">
            <a:extLst>
              <a:ext uri="{FF2B5EF4-FFF2-40B4-BE49-F238E27FC236}">
                <a16:creationId xmlns:a16="http://schemas.microsoft.com/office/drawing/2014/main" id="{61A6BAA6-257C-1F5B-93FC-0D4016A6C1D4}"/>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0220A032-793B-37A8-F8E4-2026A788F65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3F28E21-D0A2-FD02-BF4D-3442028FEEC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5474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6E3-ECFB-0468-EA24-1D0F44C60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Content Placeholder 2">
            <a:extLst>
              <a:ext uri="{FF2B5EF4-FFF2-40B4-BE49-F238E27FC236}">
                <a16:creationId xmlns:a16="http://schemas.microsoft.com/office/drawing/2014/main" id="{B09708F0-9228-15D8-810D-A5E5A6C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Text Placeholder 3">
            <a:extLst>
              <a:ext uri="{FF2B5EF4-FFF2-40B4-BE49-F238E27FC236}">
                <a16:creationId xmlns:a16="http://schemas.microsoft.com/office/drawing/2014/main" id="{226905AE-9BCF-6B9C-9F1E-BB68DAFE7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F1238-CDF7-F27E-E271-F6B422A8784B}"/>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6" name="Footer Placeholder 5">
            <a:extLst>
              <a:ext uri="{FF2B5EF4-FFF2-40B4-BE49-F238E27FC236}">
                <a16:creationId xmlns:a16="http://schemas.microsoft.com/office/drawing/2014/main" id="{08741394-13B7-6836-A552-BCC99D88C9CA}"/>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A58508-51C0-16D6-A940-56B9E7F8467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69613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F3A5-FBA6-D65A-F0B0-5ED382E3C9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Picture Placeholder 2">
            <a:extLst>
              <a:ext uri="{FF2B5EF4-FFF2-40B4-BE49-F238E27FC236}">
                <a16:creationId xmlns:a16="http://schemas.microsoft.com/office/drawing/2014/main" id="{C439FA88-E268-DE4A-CFCC-58AC9F23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61A1368B-8238-8F77-82AE-11623FF7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9602B6-6593-730D-1CB0-D3005B1B416A}"/>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6" name="Footer Placeholder 5">
            <a:extLst>
              <a:ext uri="{FF2B5EF4-FFF2-40B4-BE49-F238E27FC236}">
                <a16:creationId xmlns:a16="http://schemas.microsoft.com/office/drawing/2014/main" id="{F03EE1AA-0C7A-BAA3-CA67-66696333EF4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70BD3777-9879-E45D-473B-BECB2545341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28247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58F-8C54-6037-A6A9-77945A110E19}"/>
              </a:ext>
            </a:extLst>
          </p:cNvPr>
          <p:cNvSpPr>
            <a:spLocks noGrp="1"/>
          </p:cNvSpPr>
          <p:nvPr>
            <p:ph type="title"/>
          </p:nvPr>
        </p:nvSpPr>
        <p:spPr/>
        <p:txBody>
          <a:bodyPr/>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B715871D-6A6D-C3F4-60DC-3FE25D0184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CCD9900C-C054-6974-F68F-B9C29146F4BA}"/>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06374E88-B219-E3D8-421B-1F3E22026D3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2892F01B-349E-CA2D-E848-2ABBB72D8B4D}"/>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14430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05-335C-901D-6445-32480FE4DF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29DD0476-B303-1850-94ED-12FBA49A70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AA47E5D9-E87E-8349-1375-85BFD85C3692}"/>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B94E2A00-5497-AEAF-0C63-A0CD1233EEA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006BE327-8C3D-5C29-318F-87ED5FA028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74136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14" name="Graphic 7" descr="Graphic 7"/>
          <p:cNvPicPr>
            <a:picLocks noChangeAspect="1"/>
          </p:cNvPicPr>
          <p:nvPr/>
        </p:nvPicPr>
        <p:blipFill>
          <a:blip r:embed="rId2"/>
          <a:stretch>
            <a:fillRect/>
          </a:stretch>
        </p:blipFill>
        <p:spPr>
          <a:xfrm>
            <a:off x="0" y="0"/>
            <a:ext cx="12252960" cy="6892291"/>
          </a:xfrm>
          <a:prstGeom prst="rect">
            <a:avLst/>
          </a:prstGeom>
          <a:ln w="12700">
            <a:miter lim="400000"/>
          </a:ln>
        </p:spPr>
      </p:pic>
      <p:sp>
        <p:nvSpPr>
          <p:cNvPr id="15" name="Title Text"/>
          <p:cNvSpPr txBox="1">
            <a:spLocks noGrp="1"/>
          </p:cNvSpPr>
          <p:nvPr>
            <p:ph type="title"/>
          </p:nvPr>
        </p:nvSpPr>
        <p:spPr>
          <a:xfrm>
            <a:off x="740291" y="2282220"/>
            <a:ext cx="9927709" cy="1227743"/>
          </a:xfrm>
          <a:prstGeom prst="rect">
            <a:avLst/>
          </a:prstGeom>
          <a:ln w="12700">
            <a:miter lim="400000"/>
          </a:ln>
        </p:spPr>
        <p:txBody>
          <a:bodyPr lIns="45719" rIns="45719" anchor="b">
            <a:normAutofit/>
          </a:bodyPr>
          <a:lstStyle>
            <a:lvl1pPr>
              <a:defRPr lang="en-US" sz="4800" b="1" i="0" u="none" strike="noStrike"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marL="0" marR="0" lvl="0" indent="0">
              <a:lnSpc>
                <a:spcPts val="3200"/>
              </a:lnSpc>
              <a:spcBef>
                <a:spcPts val="0"/>
              </a:spcBef>
              <a:spcAft>
                <a:spcPts val="0"/>
              </a:spcAft>
              <a:buClrTx/>
              <a:buSzTx/>
              <a:buFontTx/>
              <a:tabLst/>
            </a:pPr>
            <a:r>
              <a:t>Title Text</a:t>
            </a:r>
          </a:p>
        </p:txBody>
      </p:sp>
      <p:sp>
        <p:nvSpPr>
          <p:cNvPr id="16" name="Body Level One…"/>
          <p:cNvSpPr txBox="1">
            <a:spLocks noGrp="1"/>
          </p:cNvSpPr>
          <p:nvPr>
            <p:ph type="body" sz="quarter" idx="1"/>
          </p:nvPr>
        </p:nvSpPr>
        <p:spPr>
          <a:xfrm>
            <a:off x="740291" y="3602037"/>
            <a:ext cx="9927709" cy="638330"/>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Rectangle 6"/>
          <p:cNvSpPr/>
          <p:nvPr/>
        </p:nvSpPr>
        <p:spPr>
          <a:xfrm>
            <a:off x="0" y="361507"/>
            <a:ext cx="557601" cy="4572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 name="Picture 1" descr="A logo with a black background&#10;&#10;Description automatically generated">
            <a:extLst>
              <a:ext uri="{FF2B5EF4-FFF2-40B4-BE49-F238E27FC236}">
                <a16:creationId xmlns:a16="http://schemas.microsoft.com/office/drawing/2014/main" id="{D383E895-BE12-8906-24AC-E50E3CEAF635}"/>
              </a:ext>
            </a:extLst>
          </p:cNvPr>
          <p:cNvPicPr>
            <a:picLocks noChangeAspect="1"/>
          </p:cNvPicPr>
          <p:nvPr userDrawn="1"/>
        </p:nvPicPr>
        <p:blipFill>
          <a:blip r:embed="rId3"/>
          <a:stretch>
            <a:fillRect/>
          </a:stretch>
        </p:blipFill>
        <p:spPr>
          <a:xfrm>
            <a:off x="364299" y="211675"/>
            <a:ext cx="3205619" cy="1562938"/>
          </a:xfrm>
          <a:prstGeom prst="rect">
            <a:avLst/>
          </a:prstGeom>
        </p:spPr>
      </p:pic>
    </p:spTree>
    <p:extLst>
      <p:ext uri="{BB962C8B-B14F-4D97-AF65-F5344CB8AC3E}">
        <p14:creationId xmlns:p14="http://schemas.microsoft.com/office/powerpoint/2010/main" val="3184670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acts Page">
    <p:spTree>
      <p:nvGrpSpPr>
        <p:cNvPr id="1" name=""/>
        <p:cNvGrpSpPr/>
        <p:nvPr/>
      </p:nvGrpSpPr>
      <p:grpSpPr>
        <a:xfrm>
          <a:off x="0" y="0"/>
          <a:ext cx="0" cy="0"/>
          <a:chOff x="0" y="0"/>
          <a:chExt cx="0" cy="0"/>
        </a:xfrm>
      </p:grpSpPr>
      <p:sp>
        <p:nvSpPr>
          <p:cNvPr id="5" name="Rectangle 4"/>
          <p:cNvSpPr/>
          <p:nvPr userDrawn="1"/>
        </p:nvSpPr>
        <p:spPr>
          <a:xfrm>
            <a:off x="0" y="5674936"/>
            <a:ext cx="12192000" cy="118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2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p:txBody>
          <a:bodyPr/>
          <a:lstStyle/>
          <a:p>
            <a:r>
              <a:rPr lang="en-GB"/>
              <a:t>Click to edit Master title style</a:t>
            </a:r>
            <a:endParaRPr lang="en-MO"/>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37253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6096000" y="427742"/>
            <a:ext cx="5724525" cy="1200329"/>
          </a:xfrm>
        </p:spPr>
        <p:txBody>
          <a:bodyPr>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6096000" y="1831975"/>
            <a:ext cx="5724525" cy="1650708"/>
          </a:xfrm>
        </p:spPr>
        <p:txBody>
          <a:bodyPr>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0"/>
            <a:ext cx="5638800" cy="6858000"/>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3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423334" y="464793"/>
            <a:ext cx="11397192" cy="646331"/>
          </a:xfrm>
        </p:spPr>
        <p:txBody>
          <a:bodyPr wrap="square">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423334" y="1592027"/>
            <a:ext cx="11397192" cy="1650708"/>
          </a:xfrm>
        </p:spPr>
        <p:txBody>
          <a:bodyPr wrap="square">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3598332"/>
            <a:ext cx="12192000" cy="3259667"/>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89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8363-BC48-4EE9-7C5D-5CDDD4196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O"/>
          </a:p>
        </p:txBody>
      </p:sp>
      <p:sp>
        <p:nvSpPr>
          <p:cNvPr id="3" name="Text Placeholder 2">
            <a:extLst>
              <a:ext uri="{FF2B5EF4-FFF2-40B4-BE49-F238E27FC236}">
                <a16:creationId xmlns:a16="http://schemas.microsoft.com/office/drawing/2014/main" id="{E31901F8-C3F3-A403-6802-856A69F07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4C326A-E4E3-52C7-28D9-A5418BBC2041}"/>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DC19BC84-A75F-E927-8B5F-A48093ABF71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617818B-DB5C-D0CA-C685-EF70CCFCBF8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85234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1B5-0E42-18C5-FBE4-914574506ACB}"/>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85FC5668-6BEC-8684-2E7D-4A8160911F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Content Placeholder 3">
            <a:extLst>
              <a:ext uri="{FF2B5EF4-FFF2-40B4-BE49-F238E27FC236}">
                <a16:creationId xmlns:a16="http://schemas.microsoft.com/office/drawing/2014/main" id="{21B5D86D-63F0-08B3-59E3-2B6D11109E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Date Placeholder 4">
            <a:extLst>
              <a:ext uri="{FF2B5EF4-FFF2-40B4-BE49-F238E27FC236}">
                <a16:creationId xmlns:a16="http://schemas.microsoft.com/office/drawing/2014/main" id="{92B69741-1E8B-902F-7CF6-54B91E1AC960}"/>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6" name="Footer Placeholder 5">
            <a:extLst>
              <a:ext uri="{FF2B5EF4-FFF2-40B4-BE49-F238E27FC236}">
                <a16:creationId xmlns:a16="http://schemas.microsoft.com/office/drawing/2014/main" id="{AE6EB3F5-24BB-9206-58F9-B374BB50C9B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2D915AA2-6F6A-EFC8-E7B0-C499760F8A20}"/>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61096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8E6-C855-160F-27D2-04E48BE3146F}"/>
              </a:ext>
            </a:extLst>
          </p:cNvPr>
          <p:cNvSpPr>
            <a:spLocks noGrp="1"/>
          </p:cNvSpPr>
          <p:nvPr>
            <p:ph type="title"/>
          </p:nvPr>
        </p:nvSpPr>
        <p:spPr>
          <a:xfrm>
            <a:off x="839788" y="365125"/>
            <a:ext cx="10515600" cy="1325563"/>
          </a:xfrm>
        </p:spPr>
        <p:txBody>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4618066C-1C8C-42D9-9773-CC192674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91288A-357A-CC6F-7802-5A3F4BCC63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Text Placeholder 4">
            <a:extLst>
              <a:ext uri="{FF2B5EF4-FFF2-40B4-BE49-F238E27FC236}">
                <a16:creationId xmlns:a16="http://schemas.microsoft.com/office/drawing/2014/main" id="{FF1356FF-B4B8-7341-C4E8-E7584CB01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F80B8-A58C-5A29-0CB2-9EF7F4A68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7" name="Date Placeholder 6">
            <a:extLst>
              <a:ext uri="{FF2B5EF4-FFF2-40B4-BE49-F238E27FC236}">
                <a16:creationId xmlns:a16="http://schemas.microsoft.com/office/drawing/2014/main" id="{CE758A05-3157-07BC-0653-46B43AD128AA}"/>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8" name="Footer Placeholder 7">
            <a:extLst>
              <a:ext uri="{FF2B5EF4-FFF2-40B4-BE49-F238E27FC236}">
                <a16:creationId xmlns:a16="http://schemas.microsoft.com/office/drawing/2014/main" id="{370C5AA6-79BB-E669-8C98-EB706811A9D2}"/>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FAB3C52C-1155-668B-9589-BE2664526C3C}"/>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14922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BD97-9756-A7F0-9386-759CDE0C41A6}"/>
              </a:ext>
            </a:extLst>
          </p:cNvPr>
          <p:cNvSpPr>
            <a:spLocks noGrp="1"/>
          </p:cNvSpPr>
          <p:nvPr>
            <p:ph type="title"/>
          </p:nvPr>
        </p:nvSpPr>
        <p:spPr/>
        <p:txBody>
          <a:bodyPr/>
          <a:lstStyle/>
          <a:p>
            <a:r>
              <a:rPr lang="en-GB"/>
              <a:t>Click to edit Master title style</a:t>
            </a:r>
            <a:endParaRPr lang="en-MO"/>
          </a:p>
        </p:txBody>
      </p:sp>
      <p:sp>
        <p:nvSpPr>
          <p:cNvPr id="3" name="Date Placeholder 2">
            <a:extLst>
              <a:ext uri="{FF2B5EF4-FFF2-40B4-BE49-F238E27FC236}">
                <a16:creationId xmlns:a16="http://schemas.microsoft.com/office/drawing/2014/main" id="{02844D7B-3C9A-EDA5-2903-B3DEAC69D6A0}"/>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4" name="Footer Placeholder 3">
            <a:extLst>
              <a:ext uri="{FF2B5EF4-FFF2-40B4-BE49-F238E27FC236}">
                <a16:creationId xmlns:a16="http://schemas.microsoft.com/office/drawing/2014/main" id="{ED974C6A-CDDB-F691-0B1B-B5D908217190}"/>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2C1B3882-9EB5-1393-09FF-A37900FA883F}"/>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78631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5E867-2237-34AF-D5F5-9FE4EA724FBA}"/>
              </a:ext>
            </a:extLst>
          </p:cNvPr>
          <p:cNvSpPr>
            <a:spLocks noGrp="1"/>
          </p:cNvSpPr>
          <p:nvPr>
            <p:ph type="dt" sz="half" idx="10"/>
          </p:nvPr>
        </p:nvSpPr>
        <p:spPr/>
        <p:txBody>
          <a:bodyPr/>
          <a:lstStyle/>
          <a:p>
            <a:fld id="{541895C1-48E7-114A-84D2-11BB117EABBA}" type="datetimeFigureOut">
              <a:rPr lang="en-MO" smtClean="0"/>
              <a:t>08/13/2024</a:t>
            </a:fld>
            <a:endParaRPr lang="en-MO"/>
          </a:p>
        </p:txBody>
      </p:sp>
      <p:sp>
        <p:nvSpPr>
          <p:cNvPr id="3" name="Footer Placeholder 2">
            <a:extLst>
              <a:ext uri="{FF2B5EF4-FFF2-40B4-BE49-F238E27FC236}">
                <a16:creationId xmlns:a16="http://schemas.microsoft.com/office/drawing/2014/main" id="{A4D2112D-0EA5-BF68-885F-BCC091C3B83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B45A2E7E-E061-3FBD-9F5F-660B3DCF86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86224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9C4D4-EDBC-AE05-7976-A83C00EE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07BF257E-27F8-5FC0-4F47-742CD923FD3B}"/>
              </a:ext>
            </a:extLst>
          </p:cNvPr>
          <p:cNvSpPr>
            <a:spLocks noGrp="1"/>
          </p:cNvSpPr>
          <p:nvPr>
            <p:ph type="body" idx="1"/>
          </p:nvPr>
        </p:nvSpPr>
        <p:spPr>
          <a:xfrm>
            <a:off x="838200" y="183197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9111DAE4-C030-6D5E-62A5-C80C3DF7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895C1-48E7-114A-84D2-11BB117EABBA}" type="datetimeFigureOut">
              <a:rPr lang="en-MO" smtClean="0"/>
              <a:t>08/13/2024</a:t>
            </a:fld>
            <a:endParaRPr lang="en-MO"/>
          </a:p>
        </p:txBody>
      </p:sp>
      <p:sp>
        <p:nvSpPr>
          <p:cNvPr id="5" name="Footer Placeholder 4">
            <a:extLst>
              <a:ext uri="{FF2B5EF4-FFF2-40B4-BE49-F238E27FC236}">
                <a16:creationId xmlns:a16="http://schemas.microsoft.com/office/drawing/2014/main" id="{00BB96C1-F133-353D-3590-6FE5F43E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C7CE229A-974E-D823-FB50-0BF76CAC5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DFA4-306A-354B-80E9-F185F6C1AF4A}" type="slidenum">
              <a:rPr lang="en-MO" smtClean="0"/>
              <a:t>‹#›</a:t>
            </a:fld>
            <a:endParaRPr lang="en-MO"/>
          </a:p>
        </p:txBody>
      </p:sp>
    </p:spTree>
    <p:extLst>
      <p:ext uri="{BB962C8B-B14F-4D97-AF65-F5344CB8AC3E}">
        <p14:creationId xmlns:p14="http://schemas.microsoft.com/office/powerpoint/2010/main" val="86129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3" r:id="rId15"/>
  </p:sldLayoutIdLst>
  <p:txStyles>
    <p:titleStyle>
      <a:lvl1pPr marL="0" marR="0" indent="0" algn="l" defTabSz="914400" rtl="0" eaLnBrk="1" latinLnBrk="0" hangingPunct="1">
        <a:lnSpc>
          <a:spcPts val="3200"/>
        </a:lnSpc>
        <a:spcBef>
          <a:spcPts val="0"/>
        </a:spcBef>
        <a:spcAft>
          <a:spcPts val="0"/>
        </a:spcAft>
        <a:buClrTx/>
        <a:buSzTx/>
        <a:buFontTx/>
        <a:buNone/>
        <a:tabLst/>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p:titleStyle>
    <p:body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Administrator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JULY, 2024</a:t>
            </a:r>
            <a:endParaRPr lang="en-US" dirty="0"/>
          </a:p>
        </p:txBody>
      </p:sp>
    </p:spTree>
    <p:extLst>
      <p:ext uri="{BB962C8B-B14F-4D97-AF65-F5344CB8AC3E}">
        <p14:creationId xmlns:p14="http://schemas.microsoft.com/office/powerpoint/2010/main" val="16640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C88E-6E91-1D35-BFCD-792F76288DDB}"/>
              </a:ext>
            </a:extLst>
          </p:cNvPr>
          <p:cNvSpPr>
            <a:spLocks noGrp="1"/>
          </p:cNvSpPr>
          <p:nvPr>
            <p:ph type="title"/>
          </p:nvPr>
        </p:nvSpPr>
        <p:spPr>
          <a:xfrm>
            <a:off x="6096000" y="704741"/>
            <a:ext cx="5724525" cy="646331"/>
          </a:xfrm>
        </p:spPr>
        <p:txBody>
          <a:bodyPr/>
          <a:lstStyle/>
          <a:p>
            <a:r>
              <a:rPr lang="en-US" dirty="0"/>
              <a:t>Incident</a:t>
            </a:r>
            <a:r>
              <a:rPr lang="en-MO" dirty="0"/>
              <a:t> Reports</a:t>
            </a:r>
          </a:p>
        </p:txBody>
      </p:sp>
      <p:sp>
        <p:nvSpPr>
          <p:cNvPr id="4" name="Content Placeholder 3">
            <a:extLst>
              <a:ext uri="{FF2B5EF4-FFF2-40B4-BE49-F238E27FC236}">
                <a16:creationId xmlns:a16="http://schemas.microsoft.com/office/drawing/2014/main" id="{D138D3DC-9DF7-4275-BBAC-90A7F0B5EFC6}"/>
              </a:ext>
            </a:extLst>
          </p:cNvPr>
          <p:cNvSpPr>
            <a:spLocks noGrp="1"/>
          </p:cNvSpPr>
          <p:nvPr>
            <p:ph sz="half" idx="4294967295"/>
          </p:nvPr>
        </p:nvSpPr>
        <p:spPr>
          <a:xfrm>
            <a:off x="6105525" y="1738908"/>
            <a:ext cx="5715000" cy="4351338"/>
          </a:xfrm>
        </p:spPr>
        <p:txBody>
          <a:bodyPr>
            <a:normAutofit/>
          </a:bodyPr>
          <a:lstStyle/>
          <a:p>
            <a:r>
              <a:rPr lang="en-US" dirty="0"/>
              <a:t>View list of all incidents created by administrators and community risk requests received from farm monitor</a:t>
            </a:r>
          </a:p>
          <a:p>
            <a:r>
              <a:rPr lang="en-US" dirty="0"/>
              <a:t>Select to view detailed information of the grievance</a:t>
            </a:r>
            <a:endParaRPr lang="en-MO" dirty="0"/>
          </a:p>
        </p:txBody>
      </p:sp>
      <p:pic>
        <p:nvPicPr>
          <p:cNvPr id="5" name="Picture 4" descr="A screenshot of a computer&#10;&#10;Description automatically generated">
            <a:extLst>
              <a:ext uri="{FF2B5EF4-FFF2-40B4-BE49-F238E27FC236}">
                <a16:creationId xmlns:a16="http://schemas.microsoft.com/office/drawing/2014/main" id="{8FED530A-BB36-E91D-4112-10E24CC470EF}"/>
              </a:ext>
            </a:extLst>
          </p:cNvPr>
          <p:cNvPicPr>
            <a:picLocks noChangeAspect="1"/>
          </p:cNvPicPr>
          <p:nvPr/>
        </p:nvPicPr>
        <p:blipFill>
          <a:blip r:embed="rId2"/>
          <a:stretch>
            <a:fillRect/>
          </a:stretch>
        </p:blipFill>
        <p:spPr>
          <a:xfrm>
            <a:off x="826713" y="139483"/>
            <a:ext cx="4026847" cy="424769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AF0A6B5-88BB-8D8D-85C2-37F26EDF99CC}"/>
              </a:ext>
            </a:extLst>
          </p:cNvPr>
          <p:cNvPicPr>
            <a:picLocks noChangeAspect="1"/>
          </p:cNvPicPr>
          <p:nvPr/>
        </p:nvPicPr>
        <p:blipFill>
          <a:blip r:embed="rId3"/>
          <a:stretch>
            <a:fillRect/>
          </a:stretch>
        </p:blipFill>
        <p:spPr>
          <a:xfrm>
            <a:off x="9525" y="4387175"/>
            <a:ext cx="5506058" cy="1556426"/>
          </a:xfrm>
          <a:prstGeom prst="rect">
            <a:avLst/>
          </a:prstGeom>
        </p:spPr>
      </p:pic>
    </p:spTree>
    <p:extLst>
      <p:ext uri="{BB962C8B-B14F-4D97-AF65-F5344CB8AC3E}">
        <p14:creationId xmlns:p14="http://schemas.microsoft.com/office/powerpoint/2010/main" val="47340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57CE-7691-CB59-E717-312001C6D7EC}"/>
              </a:ext>
            </a:extLst>
          </p:cNvPr>
          <p:cNvSpPr>
            <a:spLocks noGrp="1"/>
          </p:cNvSpPr>
          <p:nvPr>
            <p:ph type="title"/>
          </p:nvPr>
        </p:nvSpPr>
        <p:spPr>
          <a:xfrm>
            <a:off x="6096000" y="427742"/>
            <a:ext cx="5724525" cy="1200329"/>
          </a:xfrm>
        </p:spPr>
        <p:txBody>
          <a:bodyPr/>
          <a:lstStyle/>
          <a:p>
            <a:r>
              <a:rPr lang="en-US" dirty="0"/>
              <a:t>Incident Reports – Create new</a:t>
            </a:r>
          </a:p>
        </p:txBody>
      </p:sp>
      <p:sp>
        <p:nvSpPr>
          <p:cNvPr id="4" name="Content Placeholder 3">
            <a:extLst>
              <a:ext uri="{FF2B5EF4-FFF2-40B4-BE49-F238E27FC236}">
                <a16:creationId xmlns:a16="http://schemas.microsoft.com/office/drawing/2014/main" id="{64C6B328-4234-EC7C-48B0-0CB8F6323F43}"/>
              </a:ext>
            </a:extLst>
          </p:cNvPr>
          <p:cNvSpPr>
            <a:spLocks noGrp="1"/>
          </p:cNvSpPr>
          <p:nvPr>
            <p:ph sz="half" idx="4294967295"/>
          </p:nvPr>
        </p:nvSpPr>
        <p:spPr>
          <a:xfrm>
            <a:off x="6219731" y="1925213"/>
            <a:ext cx="5329331" cy="4351338"/>
          </a:xfrm>
        </p:spPr>
        <p:txBody>
          <a:bodyPr>
            <a:normAutofit lnSpcReduction="10000"/>
          </a:bodyPr>
          <a:lstStyle/>
          <a:p>
            <a:r>
              <a:rPr lang="en-US" dirty="0"/>
              <a:t>Admins receive incident report from external mechanisms</a:t>
            </a:r>
          </a:p>
          <a:p>
            <a:r>
              <a:rPr lang="en-US" dirty="0"/>
              <a:t>Create new report on GTP</a:t>
            </a:r>
          </a:p>
          <a:p>
            <a:pPr lvl="1">
              <a:buFont typeface="Wingdings" panose="05000000000000000000" pitchFamily="2" charset="2"/>
              <a:buChar char="§"/>
            </a:pPr>
            <a:r>
              <a:rPr lang="en-US" dirty="0"/>
              <a:t>Facility Name – Business name</a:t>
            </a:r>
          </a:p>
          <a:p>
            <a:pPr lvl="1">
              <a:buFont typeface="Wingdings" panose="05000000000000000000" pitchFamily="2" charset="2"/>
              <a:buChar char="§"/>
            </a:pPr>
            <a:r>
              <a:rPr lang="en-US" dirty="0"/>
              <a:t>Report priority – select priority between 1 to 5</a:t>
            </a:r>
          </a:p>
          <a:p>
            <a:pPr lvl="1">
              <a:buFont typeface="Wingdings" panose="05000000000000000000" pitchFamily="2" charset="2"/>
              <a:buChar char="§"/>
            </a:pPr>
            <a:r>
              <a:rPr lang="en-US" dirty="0"/>
              <a:t>Location – Pulled based on facility</a:t>
            </a:r>
          </a:p>
          <a:p>
            <a:pPr lvl="1">
              <a:buFont typeface="Wingdings" panose="05000000000000000000" pitchFamily="2" charset="2"/>
              <a:buChar char="§"/>
            </a:pPr>
            <a:r>
              <a:rPr lang="en-US" dirty="0"/>
              <a:t>Forced/Child labor indicators</a:t>
            </a:r>
          </a:p>
          <a:p>
            <a:pPr lvl="1">
              <a:buFont typeface="Wingdings" panose="05000000000000000000" pitchFamily="2" charset="2"/>
              <a:buChar char="§"/>
            </a:pPr>
            <a:r>
              <a:rPr lang="en-US" dirty="0"/>
              <a:t>Assignee – Farm Monitor/Auditor who can provide a response to the grievance</a:t>
            </a:r>
          </a:p>
          <a:p>
            <a:pPr lvl="1">
              <a:buFont typeface="Wingdings" panose="05000000000000000000" pitchFamily="2" charset="2"/>
              <a:buChar char="§"/>
            </a:pPr>
            <a:r>
              <a:rPr lang="en-US" dirty="0"/>
              <a:t>Reason for follow up – High/Medium/Low/Annual</a:t>
            </a:r>
          </a:p>
          <a:p>
            <a:pPr lvl="1">
              <a:buFont typeface="Wingdings" panose="05000000000000000000" pitchFamily="2" charset="2"/>
              <a:buChar char="§"/>
            </a:pPr>
            <a:r>
              <a:rPr lang="en-US" dirty="0"/>
              <a:t>Message – Detailed notes of the issue</a:t>
            </a:r>
          </a:p>
        </p:txBody>
      </p:sp>
      <p:pic>
        <p:nvPicPr>
          <p:cNvPr id="10" name="Picture 9" descr="A screenshot of a report&#10;&#10;Description automatically generated">
            <a:extLst>
              <a:ext uri="{FF2B5EF4-FFF2-40B4-BE49-F238E27FC236}">
                <a16:creationId xmlns:a16="http://schemas.microsoft.com/office/drawing/2014/main" id="{ABC34275-F436-6C2C-0209-968124A930D6}"/>
              </a:ext>
            </a:extLst>
          </p:cNvPr>
          <p:cNvPicPr>
            <a:picLocks noChangeAspect="1"/>
          </p:cNvPicPr>
          <p:nvPr/>
        </p:nvPicPr>
        <p:blipFill>
          <a:blip r:embed="rId2"/>
          <a:stretch>
            <a:fillRect/>
          </a:stretch>
        </p:blipFill>
        <p:spPr>
          <a:xfrm>
            <a:off x="168126" y="662291"/>
            <a:ext cx="5201542" cy="5368858"/>
          </a:xfrm>
          <a:prstGeom prst="rect">
            <a:avLst/>
          </a:prstGeom>
        </p:spPr>
      </p:pic>
    </p:spTree>
    <p:extLst>
      <p:ext uri="{BB962C8B-B14F-4D97-AF65-F5344CB8AC3E}">
        <p14:creationId xmlns:p14="http://schemas.microsoft.com/office/powerpoint/2010/main" val="110580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3CB88995-11FB-8186-D3D3-272AEE4EAEF5}"/>
              </a:ext>
            </a:extLst>
          </p:cNvPr>
          <p:cNvPicPr>
            <a:picLocks noChangeAspect="1"/>
          </p:cNvPicPr>
          <p:nvPr/>
        </p:nvPicPr>
        <p:blipFill>
          <a:blip r:embed="rId2"/>
          <a:stretch>
            <a:fillRect/>
          </a:stretch>
        </p:blipFill>
        <p:spPr>
          <a:xfrm>
            <a:off x="371475" y="427742"/>
            <a:ext cx="3070399" cy="3944140"/>
          </a:xfrm>
          <a:prstGeom prst="rect">
            <a:avLst/>
          </a:prstGeom>
          <a:ln>
            <a:solidFill>
              <a:schemeClr val="bg1">
                <a:lumMod val="85000"/>
              </a:schemeClr>
            </a:solidFill>
          </a:ln>
          <a:effectLst/>
        </p:spPr>
      </p:pic>
      <p:sp>
        <p:nvSpPr>
          <p:cNvPr id="2" name="Title 1">
            <a:extLst>
              <a:ext uri="{FF2B5EF4-FFF2-40B4-BE49-F238E27FC236}">
                <a16:creationId xmlns:a16="http://schemas.microsoft.com/office/drawing/2014/main" id="{0586DFD1-D1FC-4D96-D0C9-6AF6A2852A3D}"/>
              </a:ext>
            </a:extLst>
          </p:cNvPr>
          <p:cNvSpPr>
            <a:spLocks noGrp="1"/>
          </p:cNvSpPr>
          <p:nvPr>
            <p:ph type="title"/>
          </p:nvPr>
        </p:nvSpPr>
        <p:spPr/>
        <p:txBody>
          <a:bodyPr/>
          <a:lstStyle/>
          <a:p>
            <a:r>
              <a:rPr lang="en-MO" dirty="0"/>
              <a:t>QR Code Management</a:t>
            </a:r>
          </a:p>
        </p:txBody>
      </p:sp>
      <p:pic>
        <p:nvPicPr>
          <p:cNvPr id="6" name="Content Placeholder 5" descr="Table&#10;&#10;Description automatically generated with medium confidence">
            <a:extLst>
              <a:ext uri="{FF2B5EF4-FFF2-40B4-BE49-F238E27FC236}">
                <a16:creationId xmlns:a16="http://schemas.microsoft.com/office/drawing/2014/main" id="{44227FD0-1596-1292-1DCB-A8738086E770}"/>
              </a:ext>
            </a:extLst>
          </p:cNvPr>
          <p:cNvPicPr>
            <a:picLocks noGrp="1" noChangeAspect="1"/>
          </p:cNvPicPr>
          <p:nvPr>
            <p:ph idx="1"/>
          </p:nvPr>
        </p:nvPicPr>
        <p:blipFill>
          <a:blip r:embed="rId3"/>
          <a:stretch>
            <a:fillRect/>
          </a:stretch>
        </p:blipFill>
        <p:spPr>
          <a:xfrm>
            <a:off x="371475" y="5116682"/>
            <a:ext cx="5051551" cy="1159152"/>
          </a:xfrm>
          <a:prstGeom prst="rect">
            <a:avLst/>
          </a:prstGeom>
          <a:ln>
            <a:solidFill>
              <a:schemeClr val="bg1">
                <a:lumMod val="85000"/>
              </a:schemeClr>
            </a:solidFill>
          </a:ln>
          <a:effectLst/>
        </p:spPr>
      </p:pic>
      <p:sp>
        <p:nvSpPr>
          <p:cNvPr id="4" name="Content Placeholder 3">
            <a:extLst>
              <a:ext uri="{FF2B5EF4-FFF2-40B4-BE49-F238E27FC236}">
                <a16:creationId xmlns:a16="http://schemas.microsoft.com/office/drawing/2014/main" id="{A66E2337-2B5D-347B-93AA-70ABDACDED2E}"/>
              </a:ext>
            </a:extLst>
          </p:cNvPr>
          <p:cNvSpPr>
            <a:spLocks noGrp="1"/>
          </p:cNvSpPr>
          <p:nvPr>
            <p:ph sz="half" idx="4294967295"/>
          </p:nvPr>
        </p:nvSpPr>
        <p:spPr>
          <a:xfrm>
            <a:off x="6096000" y="1543084"/>
            <a:ext cx="5181600" cy="4351338"/>
          </a:xfrm>
        </p:spPr>
        <p:txBody>
          <a:bodyPr>
            <a:normAutofit/>
          </a:bodyPr>
          <a:lstStyle/>
          <a:p>
            <a:pPr algn="just"/>
            <a:r>
              <a:rPr lang="en-US" dirty="0"/>
              <a:t>View all batches of QR codes</a:t>
            </a:r>
          </a:p>
          <a:p>
            <a:pPr algn="just"/>
            <a:r>
              <a:rPr lang="en-US" dirty="0"/>
              <a:t>Status options</a:t>
            </a:r>
          </a:p>
          <a:p>
            <a:pPr lvl="1" algn="just">
              <a:buFont typeface="Wingdings" panose="05000000000000000000" pitchFamily="2" charset="2"/>
              <a:buChar char="§"/>
            </a:pPr>
            <a:r>
              <a:rPr lang="en-US" dirty="0"/>
              <a:t>Encoded- created but not used</a:t>
            </a:r>
          </a:p>
          <a:p>
            <a:pPr lvl="1" algn="just">
              <a:buFont typeface="Wingdings" panose="05000000000000000000" pitchFamily="2" charset="2"/>
              <a:buChar char="§"/>
            </a:pPr>
            <a:r>
              <a:rPr lang="en-US" dirty="0"/>
              <a:t>Active – assigned to a product(bale)</a:t>
            </a:r>
          </a:p>
          <a:p>
            <a:pPr lvl="1" algn="just">
              <a:buFont typeface="Wingdings" panose="05000000000000000000" pitchFamily="2" charset="2"/>
              <a:buChar char="§"/>
            </a:pPr>
            <a:r>
              <a:rPr lang="en-US" dirty="0"/>
              <a:t>Dispensed – assigned to a product(bale) and bale converted into another product</a:t>
            </a:r>
          </a:p>
          <a:p>
            <a:pPr marL="228600" lvl="1" algn="just">
              <a:spcBef>
                <a:spcPts val="1000"/>
              </a:spcBef>
            </a:pPr>
            <a:r>
              <a:rPr lang="en-US" dirty="0"/>
              <a:t>Download QR codes of each batch</a:t>
            </a:r>
          </a:p>
          <a:p>
            <a:pPr marL="228600" lvl="1" algn="just">
              <a:spcBef>
                <a:spcPts val="1000"/>
              </a:spcBef>
            </a:pPr>
            <a:r>
              <a:rPr lang="en-US" dirty="0"/>
              <a:t>Create batches to QR codes</a:t>
            </a:r>
          </a:p>
          <a:p>
            <a:pPr marL="228600" lvl="1" algn="just">
              <a:spcBef>
                <a:spcPts val="1000"/>
              </a:spcBef>
            </a:pPr>
            <a:r>
              <a:rPr lang="en-US" dirty="0"/>
              <a:t>Delete individual batches of QR codes from history</a:t>
            </a:r>
          </a:p>
        </p:txBody>
      </p:sp>
      <p:pic>
        <p:nvPicPr>
          <p:cNvPr id="8" name="Picture 7" descr="Graphical user interface, text, application&#10;&#10;Description automatically generated">
            <a:extLst>
              <a:ext uri="{FF2B5EF4-FFF2-40B4-BE49-F238E27FC236}">
                <a16:creationId xmlns:a16="http://schemas.microsoft.com/office/drawing/2014/main" id="{06B284D5-317A-9821-5250-BA8A0AB1CAF3}"/>
              </a:ext>
            </a:extLst>
          </p:cNvPr>
          <p:cNvPicPr>
            <a:picLocks noChangeAspect="1"/>
          </p:cNvPicPr>
          <p:nvPr/>
        </p:nvPicPr>
        <p:blipFill>
          <a:blip r:embed="rId4"/>
          <a:stretch>
            <a:fillRect/>
          </a:stretch>
        </p:blipFill>
        <p:spPr>
          <a:xfrm>
            <a:off x="2921678" y="2312342"/>
            <a:ext cx="2501348" cy="2474844"/>
          </a:xfrm>
          <a:prstGeom prst="rect">
            <a:avLst/>
          </a:prstGeom>
          <a:ln>
            <a:solidFill>
              <a:schemeClr val="bg1">
                <a:lumMod val="85000"/>
              </a:schemeClr>
            </a:solidFill>
          </a:ln>
          <a:effectLst/>
        </p:spPr>
      </p:pic>
    </p:spTree>
    <p:extLst>
      <p:ext uri="{BB962C8B-B14F-4D97-AF65-F5344CB8AC3E}">
        <p14:creationId xmlns:p14="http://schemas.microsoft.com/office/powerpoint/2010/main" val="223293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674-D949-656F-2F3D-1C3CD055708F}"/>
              </a:ext>
            </a:extLst>
          </p:cNvPr>
          <p:cNvSpPr>
            <a:spLocks noGrp="1"/>
          </p:cNvSpPr>
          <p:nvPr>
            <p:ph type="title"/>
          </p:nvPr>
        </p:nvSpPr>
        <p:spPr/>
        <p:txBody>
          <a:bodyPr/>
          <a:lstStyle/>
          <a:p>
            <a:r>
              <a:rPr lang="en-US" dirty="0"/>
              <a:t>DNA Test</a:t>
            </a:r>
          </a:p>
        </p:txBody>
      </p:sp>
      <p:sp>
        <p:nvSpPr>
          <p:cNvPr id="3" name="Content Placeholder 2">
            <a:extLst>
              <a:ext uri="{FF2B5EF4-FFF2-40B4-BE49-F238E27FC236}">
                <a16:creationId xmlns:a16="http://schemas.microsoft.com/office/drawing/2014/main" id="{8DE507BE-10DF-CDEA-476B-C773D2388177}"/>
              </a:ext>
            </a:extLst>
          </p:cNvPr>
          <p:cNvSpPr>
            <a:spLocks noGrp="1"/>
          </p:cNvSpPr>
          <p:nvPr>
            <p:ph idx="1"/>
          </p:nvPr>
        </p:nvSpPr>
        <p:spPr>
          <a:xfrm>
            <a:off x="423334" y="1592027"/>
            <a:ext cx="11397192" cy="2139047"/>
          </a:xfrm>
        </p:spPr>
        <p:txBody>
          <a:bodyPr/>
          <a:lstStyle/>
          <a:p>
            <a:r>
              <a:rPr lang="en-US" dirty="0"/>
              <a:t>DNA tests are used to verify to origin of cotton product</a:t>
            </a:r>
          </a:p>
          <a:p>
            <a:r>
              <a:rPr lang="en-US" dirty="0"/>
              <a:t>Displays DNA test records with test date, product supplier, product ID, status and attachment</a:t>
            </a:r>
          </a:p>
          <a:p>
            <a:r>
              <a:rPr lang="en-US" dirty="0"/>
              <a:t>Remove DNA test records</a:t>
            </a:r>
          </a:p>
          <a:p>
            <a:endParaRPr lang="en-US" dirty="0"/>
          </a:p>
        </p:txBody>
      </p:sp>
      <p:pic>
        <p:nvPicPr>
          <p:cNvPr id="5" name="Picture 4" descr="A screenshot of a phone&#10;&#10;Description automatically generated">
            <a:extLst>
              <a:ext uri="{FF2B5EF4-FFF2-40B4-BE49-F238E27FC236}">
                <a16:creationId xmlns:a16="http://schemas.microsoft.com/office/drawing/2014/main" id="{6BA94061-FCDB-07DC-9520-3C3C01F1BB0D}"/>
              </a:ext>
            </a:extLst>
          </p:cNvPr>
          <p:cNvPicPr>
            <a:picLocks noChangeAspect="1"/>
          </p:cNvPicPr>
          <p:nvPr/>
        </p:nvPicPr>
        <p:blipFill>
          <a:blip r:embed="rId2"/>
          <a:stretch>
            <a:fillRect/>
          </a:stretch>
        </p:blipFill>
        <p:spPr>
          <a:xfrm>
            <a:off x="283723" y="3833849"/>
            <a:ext cx="11624553" cy="1836226"/>
          </a:xfrm>
          <a:prstGeom prst="rect">
            <a:avLst/>
          </a:prstGeom>
        </p:spPr>
      </p:pic>
      <p:pic>
        <p:nvPicPr>
          <p:cNvPr id="7" name="Picture 6" descr="A screenshot of a computer error&#10;&#10;Description automatically generated">
            <a:extLst>
              <a:ext uri="{FF2B5EF4-FFF2-40B4-BE49-F238E27FC236}">
                <a16:creationId xmlns:a16="http://schemas.microsoft.com/office/drawing/2014/main" id="{F52229C0-55EE-F7C5-162A-7DD6E9EB9B3D}"/>
              </a:ext>
            </a:extLst>
          </p:cNvPr>
          <p:cNvPicPr>
            <a:picLocks noChangeAspect="1"/>
          </p:cNvPicPr>
          <p:nvPr/>
        </p:nvPicPr>
        <p:blipFill>
          <a:blip r:embed="rId3"/>
          <a:stretch>
            <a:fillRect/>
          </a:stretch>
        </p:blipFill>
        <p:spPr>
          <a:xfrm>
            <a:off x="7930432" y="5587913"/>
            <a:ext cx="1880790" cy="1270087"/>
          </a:xfrm>
          <a:prstGeom prst="rect">
            <a:avLst/>
          </a:prstGeom>
        </p:spPr>
      </p:pic>
    </p:spTree>
    <p:extLst>
      <p:ext uri="{BB962C8B-B14F-4D97-AF65-F5344CB8AC3E}">
        <p14:creationId xmlns:p14="http://schemas.microsoft.com/office/powerpoint/2010/main" val="21380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9E44-9D8E-9D7E-D713-68D8B770FD80}"/>
              </a:ext>
            </a:extLst>
          </p:cNvPr>
          <p:cNvSpPr>
            <a:spLocks noGrp="1"/>
          </p:cNvSpPr>
          <p:nvPr>
            <p:ph type="title"/>
          </p:nvPr>
        </p:nvSpPr>
        <p:spPr>
          <a:xfrm>
            <a:off x="6096000" y="704741"/>
            <a:ext cx="5724525" cy="646331"/>
          </a:xfrm>
        </p:spPr>
        <p:txBody>
          <a:bodyPr/>
          <a:lstStyle/>
          <a:p>
            <a:r>
              <a:rPr lang="en-US" dirty="0"/>
              <a:t>Create DNA test</a:t>
            </a:r>
          </a:p>
        </p:txBody>
      </p:sp>
      <p:sp>
        <p:nvSpPr>
          <p:cNvPr id="3" name="Content Placeholder 2">
            <a:extLst>
              <a:ext uri="{FF2B5EF4-FFF2-40B4-BE49-F238E27FC236}">
                <a16:creationId xmlns:a16="http://schemas.microsoft.com/office/drawing/2014/main" id="{EF57C8C3-3B02-EDAF-9ADC-E6458BE89545}"/>
              </a:ext>
            </a:extLst>
          </p:cNvPr>
          <p:cNvSpPr>
            <a:spLocks noGrp="1"/>
          </p:cNvSpPr>
          <p:nvPr>
            <p:ph idx="1"/>
          </p:nvPr>
        </p:nvSpPr>
        <p:spPr>
          <a:xfrm>
            <a:off x="6096000" y="1831975"/>
            <a:ext cx="5724525" cy="3468642"/>
          </a:xfrm>
        </p:spPr>
        <p:txBody>
          <a:bodyPr/>
          <a:lstStyle/>
          <a:p>
            <a:r>
              <a:rPr lang="en-US" dirty="0"/>
              <a:t>Input product information such as product supplier and product ID to be traced</a:t>
            </a:r>
          </a:p>
          <a:p>
            <a:r>
              <a:rPr lang="en-US" dirty="0"/>
              <a:t>System shows inline error if there are no product ID registered to the supplier</a:t>
            </a:r>
          </a:p>
          <a:p>
            <a:r>
              <a:rPr lang="en-US" dirty="0"/>
              <a:t>Select test date and list of DNA identifiers</a:t>
            </a:r>
          </a:p>
          <a:p>
            <a:r>
              <a:rPr lang="en-US" dirty="0"/>
              <a:t>System will validate results with input data and displays results</a:t>
            </a:r>
          </a:p>
        </p:txBody>
      </p:sp>
      <p:pic>
        <p:nvPicPr>
          <p:cNvPr id="5" name="Picture 4">
            <a:extLst>
              <a:ext uri="{FF2B5EF4-FFF2-40B4-BE49-F238E27FC236}">
                <a16:creationId xmlns:a16="http://schemas.microsoft.com/office/drawing/2014/main" id="{436D3C0E-9A69-F0CC-D6F1-C247C007CBE8}"/>
              </a:ext>
            </a:extLst>
          </p:cNvPr>
          <p:cNvPicPr>
            <a:picLocks noChangeAspect="1"/>
          </p:cNvPicPr>
          <p:nvPr/>
        </p:nvPicPr>
        <p:blipFill>
          <a:blip r:embed="rId2"/>
          <a:stretch>
            <a:fillRect/>
          </a:stretch>
        </p:blipFill>
        <p:spPr>
          <a:xfrm>
            <a:off x="444716" y="593386"/>
            <a:ext cx="4341293" cy="5739319"/>
          </a:xfrm>
          <a:prstGeom prst="rect">
            <a:avLst/>
          </a:prstGeom>
        </p:spPr>
      </p:pic>
      <p:pic>
        <p:nvPicPr>
          <p:cNvPr id="7" name="Picture 6" descr="A screenshot of a test&#10;&#10;Description automatically generated">
            <a:extLst>
              <a:ext uri="{FF2B5EF4-FFF2-40B4-BE49-F238E27FC236}">
                <a16:creationId xmlns:a16="http://schemas.microsoft.com/office/drawing/2014/main" id="{D09B7DD7-6A30-B89C-EB9D-D8DC51DA0D2D}"/>
              </a:ext>
            </a:extLst>
          </p:cNvPr>
          <p:cNvPicPr>
            <a:picLocks noChangeAspect="1"/>
          </p:cNvPicPr>
          <p:nvPr/>
        </p:nvPicPr>
        <p:blipFill>
          <a:blip r:embed="rId3"/>
          <a:stretch>
            <a:fillRect/>
          </a:stretch>
        </p:blipFill>
        <p:spPr>
          <a:xfrm>
            <a:off x="2763466" y="4996144"/>
            <a:ext cx="2703479" cy="1851628"/>
          </a:xfrm>
          <a:prstGeom prst="rect">
            <a:avLst/>
          </a:prstGeom>
        </p:spPr>
      </p:pic>
    </p:spTree>
    <p:extLst>
      <p:ext uri="{BB962C8B-B14F-4D97-AF65-F5344CB8AC3E}">
        <p14:creationId xmlns:p14="http://schemas.microsoft.com/office/powerpoint/2010/main" val="2097699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EF8E49-1DA1-47D7-AF2D-F7BE55B148DA}"/>
              </a:ext>
            </a:extLst>
          </p:cNvPr>
          <p:cNvGraphicFramePr>
            <a:graphicFrameLocks noGrp="1"/>
          </p:cNvGraphicFramePr>
          <p:nvPr/>
        </p:nvGraphicFramePr>
        <p:xfrm>
          <a:off x="1308100" y="1145033"/>
          <a:ext cx="9998127" cy="2431225"/>
        </p:xfrm>
        <a:graphic>
          <a:graphicData uri="http://schemas.openxmlformats.org/drawingml/2006/table">
            <a:tbl>
              <a:tblPr firstRow="1" firstCol="1" bandRow="1">
                <a:tableStyleId>{5C22544A-7EE6-4342-B048-85BDC9FD1C3A}</a:tableStyleId>
              </a:tblPr>
              <a:tblGrid>
                <a:gridCol w="9998127">
                  <a:extLst>
                    <a:ext uri="{9D8B030D-6E8A-4147-A177-3AD203B41FA5}">
                      <a16:colId xmlns:a16="http://schemas.microsoft.com/office/drawing/2014/main" val="3765862787"/>
                    </a:ext>
                  </a:extLst>
                </a:gridCol>
              </a:tblGrid>
              <a:tr h="1881989">
                <a:tc>
                  <a:txBody>
                    <a:bodyPr/>
                    <a:lstStyle/>
                    <a:p>
                      <a:pPr marL="0" marR="0" algn="l">
                        <a:lnSpc>
                          <a:spcPct val="115000"/>
                        </a:lnSpc>
                        <a:spcBef>
                          <a:spcPts val="0"/>
                        </a:spcBef>
                        <a:spcAft>
                          <a:spcPts val="0"/>
                        </a:spcAft>
                      </a:pPr>
                      <a:r>
                        <a:rPr lang="en-US" sz="2000" b="0" dirty="0">
                          <a:solidFill>
                            <a:schemeClr val="tx1"/>
                          </a:solidFill>
                          <a:effectLst/>
                        </a:rPr>
                        <a:t>Funding is provided by the United States (U.S.) Department of Labor (DOL) under cooperative agreement number IL-35808-20-75-K. One hundred percent of the total costs of the project or program is financed with USG federal funds, for a total of $4 million dollars.</a:t>
                      </a:r>
                    </a:p>
                    <a:p>
                      <a:pPr marL="0" marR="0" algn="l">
                        <a:lnSpc>
                          <a:spcPct val="115000"/>
                        </a:lnSpc>
                        <a:spcBef>
                          <a:spcPts val="0"/>
                        </a:spcBef>
                        <a:spcAft>
                          <a:spcPts val="0"/>
                        </a:spcAft>
                      </a:pPr>
                      <a:endParaRPr lang="en-US" sz="2000" b="0" dirty="0">
                        <a:solidFill>
                          <a:schemeClr val="tx1"/>
                        </a:solidFill>
                        <a:effectLst/>
                      </a:endParaRPr>
                    </a:p>
                    <a:p>
                      <a:pPr marL="0" marR="0" algn="l">
                        <a:lnSpc>
                          <a:spcPct val="115000"/>
                        </a:lnSpc>
                        <a:spcBef>
                          <a:spcPts val="0"/>
                        </a:spcBef>
                        <a:spcAft>
                          <a:spcPts val="0"/>
                        </a:spcAft>
                      </a:pPr>
                      <a:r>
                        <a:rPr lang="en-US" sz="2000" b="0" dirty="0">
                          <a:solidFill>
                            <a:schemeClr val="tx1"/>
                          </a:solidFill>
                          <a:effectLst/>
                        </a:rPr>
                        <a:t>This material does not necessarily reflect the views or policies of the United States Department of Labor, nor does mention of trade names, commercial products, or organizations imply endorsement by the United States Government.</a:t>
                      </a:r>
                      <a:endParaRPr lang="en-US" sz="2000" b="0" dirty="0">
                        <a:solidFill>
                          <a:schemeClr val="tx1"/>
                        </a:solidFill>
                        <a:effectLst/>
                        <a:latin typeface="Franklin Gothic Book" panose="020B0503020102020204" pitchFamily="34" charset="0"/>
                        <a:ea typeface="PMingLiU" panose="02020500000000000000" pitchFamily="18"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65845"/>
                  </a:ext>
                </a:extLst>
              </a:tr>
            </a:tbl>
          </a:graphicData>
        </a:graphic>
      </p:graphicFrame>
      <p:pic>
        <p:nvPicPr>
          <p:cNvPr id="4" name="Picture 3" descr="Text&#10;&#10;Description automatically generated">
            <a:extLst>
              <a:ext uri="{FF2B5EF4-FFF2-40B4-BE49-F238E27FC236}">
                <a16:creationId xmlns:a16="http://schemas.microsoft.com/office/drawing/2014/main" id="{F3B0694B-B7B5-B9A9-A7CB-4B5D8CFFE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91" t="28630" r="15938" b="26871"/>
          <a:stretch/>
        </p:blipFill>
        <p:spPr>
          <a:xfrm>
            <a:off x="1308100" y="4241799"/>
            <a:ext cx="4152900" cy="1146745"/>
          </a:xfrm>
          <a:prstGeom prst="rect">
            <a:avLst/>
          </a:prstGeom>
        </p:spPr>
      </p:pic>
    </p:spTree>
    <p:extLst>
      <p:ext uri="{BB962C8B-B14F-4D97-AF65-F5344CB8AC3E}">
        <p14:creationId xmlns:p14="http://schemas.microsoft.com/office/powerpoint/2010/main" val="424034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693419"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Administrator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THANK YOU</a:t>
            </a:r>
            <a:endParaRPr lang="en-US" dirty="0"/>
          </a:p>
        </p:txBody>
      </p:sp>
    </p:spTree>
    <p:extLst>
      <p:ext uri="{BB962C8B-B14F-4D97-AF65-F5344CB8AC3E}">
        <p14:creationId xmlns:p14="http://schemas.microsoft.com/office/powerpoint/2010/main" val="391311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725097"/>
            <a:ext cx="9927709" cy="505203"/>
          </a:xfrm>
        </p:spPr>
        <p:txBody>
          <a:bodyPr anchor="t" anchorCtr="0">
            <a:spAutoFit/>
          </a:bodyPr>
          <a:lstStyle/>
          <a:p>
            <a:r>
              <a:rPr lang="en-US" sz="3600" dirty="0"/>
              <a:t>Table of contents</a:t>
            </a:r>
            <a:endParaRPr lang="en-MO" sz="3600" dirty="0"/>
          </a:p>
        </p:txBody>
      </p:sp>
      <p:sp>
        <p:nvSpPr>
          <p:cNvPr id="4" name="Content Placeholder 2">
            <a:extLst>
              <a:ext uri="{FF2B5EF4-FFF2-40B4-BE49-F238E27FC236}">
                <a16:creationId xmlns:a16="http://schemas.microsoft.com/office/drawing/2014/main" id="{B255EB30-E390-7653-B3ED-E33DF1ED6A08}"/>
              </a:ext>
            </a:extLst>
          </p:cNvPr>
          <p:cNvSpPr txBox="1">
            <a:spLocks/>
          </p:cNvSpPr>
          <p:nvPr/>
        </p:nvSpPr>
        <p:spPr>
          <a:xfrm>
            <a:off x="1078345" y="2508659"/>
            <a:ext cx="5181600" cy="2119042"/>
          </a:xfrm>
          <a:prstGeom prst="rect">
            <a:avLst/>
          </a:prstGeom>
        </p:spPr>
        <p:txBody>
          <a:bodyPr vert="horz" wrap="square" lIns="91440" tIns="45720" rIns="91440" bIns="45720" rtlCol="0">
            <a:spAutoFit/>
          </a:bodyPr>
          <a:lstStyle>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Background on the GTP</a:t>
            </a:r>
            <a:endParaRPr lang="en-MO"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MO" sz="1800" dirty="0">
                <a:latin typeface="Franklin Gothic Medium" panose="020B0603020102020204" pitchFamily="34" charset="0"/>
                <a:sym typeface="Franklin Gothic Book"/>
              </a:rPr>
              <a:t>Creating your account</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Administrator Functionality</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User Management: Overview</a:t>
            </a:r>
            <a:endParaRPr lang="en-MO" sz="1800" dirty="0">
              <a:latin typeface="Franklin Gothic Medium" panose="020B0603020102020204" pitchFamily="34" charset="0"/>
              <a:sym typeface="Franklin Gothic Book"/>
            </a:endParaRP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User Management: Inviting Users</a:t>
            </a:r>
            <a:endParaRPr lang="en-MO" sz="1800" dirty="0">
              <a:latin typeface="Franklin Gothic Medium" panose="020B0603020102020204" pitchFamily="34" charset="0"/>
              <a:sym typeface="Franklin Gothic Book"/>
            </a:endParaRPr>
          </a:p>
        </p:txBody>
      </p:sp>
      <p:sp>
        <p:nvSpPr>
          <p:cNvPr id="7" name="Content Placeholder 2">
            <a:extLst>
              <a:ext uri="{FF2B5EF4-FFF2-40B4-BE49-F238E27FC236}">
                <a16:creationId xmlns:a16="http://schemas.microsoft.com/office/drawing/2014/main" id="{3786D9EC-627C-B3BA-249C-B8640A9847C9}"/>
              </a:ext>
            </a:extLst>
          </p:cNvPr>
          <p:cNvSpPr txBox="1">
            <a:spLocks/>
          </p:cNvSpPr>
          <p:nvPr/>
        </p:nvSpPr>
        <p:spPr>
          <a:xfrm>
            <a:off x="5486400" y="2508659"/>
            <a:ext cx="5181600" cy="2119042"/>
          </a:xfrm>
          <a:prstGeom prst="rect">
            <a:avLst/>
          </a:prstGeom>
        </p:spPr>
        <p:txBody>
          <a:bodyPr vert="horz" wrap="square" lIns="91440" tIns="45720" rIns="91440" bIns="45720" rtlCol="0">
            <a:spAutoFit/>
          </a:bodyPr>
          <a:lstStyle>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Farm Management</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Farm Management: Add new farm group</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Grievance Reports</a:t>
            </a:r>
          </a:p>
          <a:p>
            <a:pPr marL="285750" indent="-285750" fontAlgn="base">
              <a:lnSpc>
                <a:spcPct val="150000"/>
              </a:lnSpc>
              <a:spcBef>
                <a:spcPts val="0"/>
              </a:spcBef>
              <a:buClr>
                <a:srgbClr val="31A9E0"/>
              </a:buClr>
              <a:buFont typeface="Franklin Gothic Medium" panose="020B0603020102020204" pitchFamily="34" charset="0"/>
              <a:buChar char="+"/>
            </a:pPr>
            <a:r>
              <a:rPr lang="en-US" sz="1800" dirty="0">
                <a:latin typeface="Franklin Gothic Medium" panose="020B0603020102020204" pitchFamily="34" charset="0"/>
                <a:sym typeface="Franklin Gothic Book"/>
              </a:rPr>
              <a:t>Grievance Reports: Create new</a:t>
            </a:r>
          </a:p>
          <a:p>
            <a:pPr marL="285750" indent="-285750" fontAlgn="base">
              <a:lnSpc>
                <a:spcPct val="150000"/>
              </a:lnSpc>
              <a:spcBef>
                <a:spcPts val="0"/>
              </a:spcBef>
              <a:buClr>
                <a:srgbClr val="31A9E0"/>
              </a:buClr>
              <a:buFont typeface="Franklin Gothic Medium" panose="020B0603020102020204" pitchFamily="34" charset="0"/>
              <a:buChar char="+"/>
            </a:pPr>
            <a:r>
              <a:rPr lang="en-US" dirty="0">
                <a:sym typeface="Franklin Gothic Book"/>
              </a:rPr>
              <a:t>QR Code Management</a:t>
            </a:r>
            <a:endParaRPr lang="en-US" sz="1800" dirty="0">
              <a:latin typeface="Franklin Gothic Medium" panose="020B0603020102020204" pitchFamily="34" charset="0"/>
              <a:sym typeface="Franklin Gothic Book"/>
            </a:endParaRPr>
          </a:p>
        </p:txBody>
      </p:sp>
    </p:spTree>
    <p:extLst>
      <p:ext uri="{BB962C8B-B14F-4D97-AF65-F5344CB8AC3E}">
        <p14:creationId xmlns:p14="http://schemas.microsoft.com/office/powerpoint/2010/main" val="62041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806739"/>
            <a:ext cx="9927709" cy="505203"/>
          </a:xfrm>
        </p:spPr>
        <p:txBody>
          <a:bodyPr anchor="ctr" anchorCtr="0">
            <a:spAutoFit/>
          </a:bodyPr>
          <a:lstStyle/>
          <a:p>
            <a:r>
              <a:rPr lang="en-US" sz="3600" dirty="0"/>
              <a:t>Global Trace (GT)</a:t>
            </a:r>
            <a:endParaRPr lang="en-MO" sz="3600" dirty="0"/>
          </a:p>
        </p:txBody>
      </p:sp>
      <p:sp>
        <p:nvSpPr>
          <p:cNvPr id="6" name="Text Placeholder 5">
            <a:extLst>
              <a:ext uri="{FF2B5EF4-FFF2-40B4-BE49-F238E27FC236}">
                <a16:creationId xmlns:a16="http://schemas.microsoft.com/office/drawing/2014/main" id="{E575204F-593B-A3DE-F04E-1F67834C12CF}"/>
              </a:ext>
            </a:extLst>
          </p:cNvPr>
          <p:cNvSpPr>
            <a:spLocks noGrp="1"/>
          </p:cNvSpPr>
          <p:nvPr>
            <p:ph type="body" sz="quarter" idx="1"/>
          </p:nvPr>
        </p:nvSpPr>
        <p:spPr>
          <a:xfrm>
            <a:off x="740291" y="2801499"/>
            <a:ext cx="9927709" cy="638330"/>
          </a:xfrm>
        </p:spPr>
        <p:txBody>
          <a:bodyPr/>
          <a:lstStyle/>
          <a:p>
            <a:r>
              <a:rPr lang="en-US" dirty="0"/>
              <a:t>Some background information for the project here</a:t>
            </a:r>
          </a:p>
        </p:txBody>
      </p:sp>
    </p:spTree>
    <p:extLst>
      <p:ext uri="{BB962C8B-B14F-4D97-AF65-F5344CB8AC3E}">
        <p14:creationId xmlns:p14="http://schemas.microsoft.com/office/powerpoint/2010/main" val="330569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755-43D9-8B03-A43B-45E16FB33697}"/>
              </a:ext>
            </a:extLst>
          </p:cNvPr>
          <p:cNvSpPr>
            <a:spLocks noGrp="1"/>
          </p:cNvSpPr>
          <p:nvPr>
            <p:ph type="title"/>
          </p:nvPr>
        </p:nvSpPr>
        <p:spPr/>
        <p:txBody>
          <a:bodyPr/>
          <a:lstStyle/>
          <a:p>
            <a:r>
              <a:rPr lang="en-MO" dirty="0"/>
              <a:t>Creating your account</a:t>
            </a:r>
          </a:p>
        </p:txBody>
      </p:sp>
      <p:sp>
        <p:nvSpPr>
          <p:cNvPr id="6" name="Content Placeholder 5">
            <a:extLst>
              <a:ext uri="{FF2B5EF4-FFF2-40B4-BE49-F238E27FC236}">
                <a16:creationId xmlns:a16="http://schemas.microsoft.com/office/drawing/2014/main" id="{1BBC0378-7CB9-092E-0896-FD189289175B}"/>
              </a:ext>
            </a:extLst>
          </p:cNvPr>
          <p:cNvSpPr>
            <a:spLocks noGrp="1"/>
          </p:cNvSpPr>
          <p:nvPr>
            <p:ph idx="1"/>
          </p:nvPr>
        </p:nvSpPr>
        <p:spPr/>
        <p:txBody>
          <a:bodyPr/>
          <a:lstStyle/>
          <a:p>
            <a:r>
              <a:rPr lang="en-MO" dirty="0"/>
              <a:t>You will receive an invitation in your mailbox to create an account</a:t>
            </a:r>
          </a:p>
          <a:p>
            <a:r>
              <a:rPr lang="en-MO" dirty="0"/>
              <a:t>Click on the link in the email, and set a password</a:t>
            </a:r>
          </a:p>
          <a:p>
            <a:r>
              <a:rPr lang="en-MO" dirty="0"/>
              <a:t>Follow the guidelines on how to create a strong password</a:t>
            </a:r>
          </a:p>
          <a:p>
            <a:r>
              <a:rPr lang="en-MO" dirty="0"/>
              <a:t>After setting a password, login with your new account.</a:t>
            </a:r>
          </a:p>
        </p:txBody>
      </p:sp>
      <p:pic>
        <p:nvPicPr>
          <p:cNvPr id="3" name="Picture 2" descr="A close-up of a message&#10;&#10;Description automatically generated">
            <a:extLst>
              <a:ext uri="{FF2B5EF4-FFF2-40B4-BE49-F238E27FC236}">
                <a16:creationId xmlns:a16="http://schemas.microsoft.com/office/drawing/2014/main" id="{E8DB5429-F254-0EE6-14D4-3B4CE94CDCDC}"/>
              </a:ext>
            </a:extLst>
          </p:cNvPr>
          <p:cNvPicPr>
            <a:picLocks noChangeAspect="1"/>
          </p:cNvPicPr>
          <p:nvPr/>
        </p:nvPicPr>
        <p:blipFill>
          <a:blip r:embed="rId2"/>
          <a:stretch>
            <a:fillRect/>
          </a:stretch>
        </p:blipFill>
        <p:spPr>
          <a:xfrm>
            <a:off x="371475" y="583660"/>
            <a:ext cx="4983926" cy="2749619"/>
          </a:xfrm>
          <a:prstGeom prst="rect">
            <a:avLst/>
          </a:prstGeom>
        </p:spPr>
      </p:pic>
      <p:pic>
        <p:nvPicPr>
          <p:cNvPr id="4" name="Picture 3" descr="Graphical user interface, text, application, chat or text message&#10;&#10;Description automatically generated">
            <a:extLst>
              <a:ext uri="{FF2B5EF4-FFF2-40B4-BE49-F238E27FC236}">
                <a16:creationId xmlns:a16="http://schemas.microsoft.com/office/drawing/2014/main" id="{9E43702C-6604-BDF2-9D2E-567D5F7A985B}"/>
              </a:ext>
            </a:extLst>
          </p:cNvPr>
          <p:cNvPicPr>
            <a:picLocks noChangeAspect="1"/>
          </p:cNvPicPr>
          <p:nvPr/>
        </p:nvPicPr>
        <p:blipFill>
          <a:blip r:embed="rId3"/>
          <a:stretch>
            <a:fillRect/>
          </a:stretch>
        </p:blipFill>
        <p:spPr>
          <a:xfrm>
            <a:off x="1128409" y="3333279"/>
            <a:ext cx="3093395" cy="3330168"/>
          </a:xfrm>
          <a:prstGeom prst="rect">
            <a:avLst/>
          </a:prstGeom>
          <a:ln>
            <a:solidFill>
              <a:schemeClr val="bg1">
                <a:lumMod val="85000"/>
              </a:schemeClr>
            </a:solidFill>
          </a:ln>
          <a:effectLst/>
        </p:spPr>
      </p:pic>
    </p:spTree>
    <p:extLst>
      <p:ext uri="{BB962C8B-B14F-4D97-AF65-F5344CB8AC3E}">
        <p14:creationId xmlns:p14="http://schemas.microsoft.com/office/powerpoint/2010/main" val="315182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65932D-DA5D-484B-0006-D06445824DE6}"/>
              </a:ext>
            </a:extLst>
          </p:cNvPr>
          <p:cNvSpPr>
            <a:spLocks noGrp="1"/>
          </p:cNvSpPr>
          <p:nvPr>
            <p:ph type="title"/>
          </p:nvPr>
        </p:nvSpPr>
        <p:spPr/>
        <p:txBody>
          <a:bodyPr/>
          <a:lstStyle/>
          <a:p>
            <a:r>
              <a:rPr lang="en-MO" dirty="0"/>
              <a:t>Administrator Functionality</a:t>
            </a:r>
          </a:p>
        </p:txBody>
      </p:sp>
      <p:sp>
        <p:nvSpPr>
          <p:cNvPr id="6" name="Content Placeholder 5">
            <a:extLst>
              <a:ext uri="{FF2B5EF4-FFF2-40B4-BE49-F238E27FC236}">
                <a16:creationId xmlns:a16="http://schemas.microsoft.com/office/drawing/2014/main" id="{985035B5-EC17-BC46-9F2C-A63C62E91784}"/>
              </a:ext>
            </a:extLst>
          </p:cNvPr>
          <p:cNvSpPr>
            <a:spLocks noGrp="1"/>
          </p:cNvSpPr>
          <p:nvPr>
            <p:ph idx="1"/>
          </p:nvPr>
        </p:nvSpPr>
        <p:spPr>
          <a:xfrm>
            <a:off x="423334" y="1592027"/>
            <a:ext cx="11397192" cy="1346010"/>
          </a:xfrm>
        </p:spPr>
        <p:txBody>
          <a:bodyPr/>
          <a:lstStyle/>
          <a:p>
            <a:r>
              <a:rPr lang="en-MO" dirty="0"/>
              <a:t>User Management</a:t>
            </a:r>
          </a:p>
          <a:p>
            <a:r>
              <a:rPr lang="en-MO" dirty="0"/>
              <a:t>Farm Management</a:t>
            </a:r>
          </a:p>
          <a:p>
            <a:r>
              <a:rPr lang="en-US" dirty="0"/>
              <a:t>Incident</a:t>
            </a:r>
            <a:r>
              <a:rPr lang="en-MO" dirty="0"/>
              <a:t> Reports</a:t>
            </a:r>
          </a:p>
        </p:txBody>
      </p:sp>
      <p:sp>
        <p:nvSpPr>
          <p:cNvPr id="7" name="Content Placeholder 6">
            <a:extLst>
              <a:ext uri="{FF2B5EF4-FFF2-40B4-BE49-F238E27FC236}">
                <a16:creationId xmlns:a16="http://schemas.microsoft.com/office/drawing/2014/main" id="{9003978D-2787-BF91-9E68-6B6ACE723297}"/>
              </a:ext>
            </a:extLst>
          </p:cNvPr>
          <p:cNvSpPr>
            <a:spLocks noGrp="1"/>
          </p:cNvSpPr>
          <p:nvPr>
            <p:ph sz="half" idx="4294967295"/>
          </p:nvPr>
        </p:nvSpPr>
        <p:spPr>
          <a:xfrm>
            <a:off x="3802989" y="1592027"/>
            <a:ext cx="3463925" cy="1346010"/>
          </a:xfrm>
        </p:spPr>
        <p:txBody>
          <a:bodyPr wrap="square">
            <a:spAutoFit/>
          </a:bodyPr>
          <a:lstStyle/>
          <a:p>
            <a:r>
              <a:rPr lang="en-MO" dirty="0"/>
              <a:t>QR Code Management </a:t>
            </a:r>
          </a:p>
          <a:p>
            <a:r>
              <a:rPr lang="en-US" dirty="0"/>
              <a:t>DNA Test</a:t>
            </a:r>
          </a:p>
          <a:p>
            <a:r>
              <a:rPr lang="en-US" dirty="0"/>
              <a:t>Settings</a:t>
            </a:r>
            <a:endParaRPr lang="en-MO" dirty="0"/>
          </a:p>
        </p:txBody>
      </p:sp>
      <p:pic>
        <p:nvPicPr>
          <p:cNvPr id="3" name="Picture 2">
            <a:extLst>
              <a:ext uri="{FF2B5EF4-FFF2-40B4-BE49-F238E27FC236}">
                <a16:creationId xmlns:a16="http://schemas.microsoft.com/office/drawing/2014/main" id="{2944E2AD-F88C-7047-40C3-7106E70E693F}"/>
              </a:ext>
            </a:extLst>
          </p:cNvPr>
          <p:cNvPicPr>
            <a:picLocks noChangeAspect="1"/>
          </p:cNvPicPr>
          <p:nvPr/>
        </p:nvPicPr>
        <p:blipFill>
          <a:blip r:embed="rId2"/>
          <a:stretch>
            <a:fillRect/>
          </a:stretch>
        </p:blipFill>
        <p:spPr>
          <a:xfrm>
            <a:off x="712470" y="4352397"/>
            <a:ext cx="10767060" cy="754623"/>
          </a:xfrm>
          <a:prstGeom prst="rect">
            <a:avLst/>
          </a:prstGeom>
        </p:spPr>
      </p:pic>
    </p:spTree>
    <p:extLst>
      <p:ext uri="{BB962C8B-B14F-4D97-AF65-F5344CB8AC3E}">
        <p14:creationId xmlns:p14="http://schemas.microsoft.com/office/powerpoint/2010/main" val="294205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MO" dirty="0"/>
              <a:t>User Management: Overview</a:t>
            </a:r>
          </a:p>
        </p:txBody>
      </p:sp>
      <p:sp>
        <p:nvSpPr>
          <p:cNvPr id="5" name="Content Placeholder 4">
            <a:extLst>
              <a:ext uri="{FF2B5EF4-FFF2-40B4-BE49-F238E27FC236}">
                <a16:creationId xmlns:a16="http://schemas.microsoft.com/office/drawing/2014/main" id="{6C1AB255-B792-E93E-D1AB-816367225A7E}"/>
              </a:ext>
            </a:extLst>
          </p:cNvPr>
          <p:cNvSpPr>
            <a:spLocks noGrp="1"/>
          </p:cNvSpPr>
          <p:nvPr>
            <p:ph idx="1"/>
          </p:nvPr>
        </p:nvSpPr>
        <p:spPr/>
        <p:txBody>
          <a:bodyPr>
            <a:normAutofit lnSpcReduction="10000"/>
          </a:bodyPr>
          <a:lstStyle/>
          <a:p>
            <a:r>
              <a:rPr lang="en-MO" dirty="0"/>
              <a:t>List of users with: type of account, name of business (or name of individual user when farm monitor or administrator), email address, status of account, last activity</a:t>
            </a:r>
          </a:p>
          <a:p>
            <a:r>
              <a:rPr lang="en-MO" dirty="0"/>
              <a:t>When user is invited but has not accepted, can resend invitation</a:t>
            </a:r>
            <a:endParaRPr lang="en-US" dirty="0"/>
          </a:p>
          <a:p>
            <a:r>
              <a:rPr lang="en-US" dirty="0"/>
              <a:t>Click on View to view supplier risk assessment</a:t>
            </a:r>
            <a:endParaRPr lang="en-MO" dirty="0"/>
          </a:p>
        </p:txBody>
      </p:sp>
      <p:pic>
        <p:nvPicPr>
          <p:cNvPr id="11" name="Picture 10" descr="Graphical user interface, text, application, website&#10;&#10;Description automatically generated">
            <a:extLst>
              <a:ext uri="{FF2B5EF4-FFF2-40B4-BE49-F238E27FC236}">
                <a16:creationId xmlns:a16="http://schemas.microsoft.com/office/drawing/2014/main" id="{8E0F3909-D327-3312-9886-32F8866E8EE2}"/>
              </a:ext>
            </a:extLst>
          </p:cNvPr>
          <p:cNvPicPr>
            <a:picLocks noChangeAspect="1"/>
          </p:cNvPicPr>
          <p:nvPr/>
        </p:nvPicPr>
        <p:blipFill rotWithShape="1">
          <a:blip r:embed="rId2"/>
          <a:srcRect l="2688" t="3444" r="2975" b="6012"/>
          <a:stretch/>
        </p:blipFill>
        <p:spPr>
          <a:xfrm>
            <a:off x="8762471" y="4288755"/>
            <a:ext cx="2822083" cy="1930976"/>
          </a:xfrm>
          <a:prstGeom prst="rect">
            <a:avLst/>
          </a:prstGeom>
          <a:ln>
            <a:solidFill>
              <a:schemeClr val="bg1">
                <a:lumMod val="85000"/>
              </a:schemeClr>
            </a:solidFill>
          </a:ln>
          <a:effectLst/>
        </p:spPr>
      </p:pic>
      <p:sp>
        <p:nvSpPr>
          <p:cNvPr id="12" name="TextBox 11">
            <a:extLst>
              <a:ext uri="{FF2B5EF4-FFF2-40B4-BE49-F238E27FC236}">
                <a16:creationId xmlns:a16="http://schemas.microsoft.com/office/drawing/2014/main" id="{A4730EE2-B14D-0F06-465B-07090032A799}"/>
              </a:ext>
            </a:extLst>
          </p:cNvPr>
          <p:cNvSpPr txBox="1"/>
          <p:nvPr/>
        </p:nvSpPr>
        <p:spPr>
          <a:xfrm>
            <a:off x="9089709" y="3615266"/>
            <a:ext cx="2494845" cy="646331"/>
          </a:xfrm>
          <a:prstGeom prst="rect">
            <a:avLst/>
          </a:prstGeom>
          <a:noFill/>
        </p:spPr>
        <p:txBody>
          <a:bodyPr wrap="square" rtlCol="0">
            <a:spAutoFit/>
          </a:bodyPr>
          <a:lstStyle/>
          <a:p>
            <a:pPr algn="ctr"/>
            <a:r>
              <a:rPr lang="en-GB" dirty="0"/>
              <a:t>i</a:t>
            </a:r>
            <a:r>
              <a:rPr lang="en-MO" dirty="0"/>
              <a:t>f ‘Remove’ selected, a warning is displayed</a:t>
            </a:r>
          </a:p>
        </p:txBody>
      </p:sp>
      <p:pic>
        <p:nvPicPr>
          <p:cNvPr id="6" name="Picture 5" descr="A screenshot of a phone&#10;&#10;Description automatically generated">
            <a:extLst>
              <a:ext uri="{FF2B5EF4-FFF2-40B4-BE49-F238E27FC236}">
                <a16:creationId xmlns:a16="http://schemas.microsoft.com/office/drawing/2014/main" id="{D4CCBF6B-7AFA-AEDA-FFB3-A3F5C037A802}"/>
              </a:ext>
            </a:extLst>
          </p:cNvPr>
          <p:cNvPicPr>
            <a:picLocks noChangeAspect="1"/>
          </p:cNvPicPr>
          <p:nvPr/>
        </p:nvPicPr>
        <p:blipFill>
          <a:blip r:embed="rId3"/>
          <a:stretch>
            <a:fillRect/>
          </a:stretch>
        </p:blipFill>
        <p:spPr>
          <a:xfrm>
            <a:off x="116731" y="4039779"/>
            <a:ext cx="8501975" cy="2428928"/>
          </a:xfrm>
          <a:prstGeom prst="rect">
            <a:avLst/>
          </a:prstGeom>
        </p:spPr>
      </p:pic>
    </p:spTree>
    <p:extLst>
      <p:ext uri="{BB962C8B-B14F-4D97-AF65-F5344CB8AC3E}">
        <p14:creationId xmlns:p14="http://schemas.microsoft.com/office/powerpoint/2010/main" val="229193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MO" dirty="0"/>
              <a:t>User Management: Inviting Users</a:t>
            </a:r>
          </a:p>
        </p:txBody>
      </p:sp>
      <p:sp>
        <p:nvSpPr>
          <p:cNvPr id="19" name="Content Placeholder 5">
            <a:extLst>
              <a:ext uri="{FF2B5EF4-FFF2-40B4-BE49-F238E27FC236}">
                <a16:creationId xmlns:a16="http://schemas.microsoft.com/office/drawing/2014/main" id="{25AC2A3B-59A5-7E6E-835B-E75D4B89D3B2}"/>
              </a:ext>
            </a:extLst>
          </p:cNvPr>
          <p:cNvSpPr txBox="1">
            <a:spLocks/>
          </p:cNvSpPr>
          <p:nvPr/>
        </p:nvSpPr>
        <p:spPr>
          <a:xfrm>
            <a:off x="6096000" y="2028542"/>
            <a:ext cx="5181600" cy="3468642"/>
          </a:xfrm>
          <a:prstGeom prst="rect">
            <a:avLst/>
          </a:prstGeom>
        </p:spPr>
        <p:txBody>
          <a:bodyPr vert="horz" lIns="91440" tIns="45720" rIns="91440" bIns="45720" rtlCol="0">
            <a:spAutoFit/>
          </a:bodyPr>
          <a:lstStyle>
            <a:lvl1pPr marL="228600" indent="-228600">
              <a:lnSpc>
                <a:spcPct val="90000"/>
              </a:lnSpc>
              <a:spcBef>
                <a:spcPts val="1000"/>
              </a:spcBef>
              <a:buClr>
                <a:srgbClr val="00B0F0"/>
              </a:buClr>
              <a:buFont typeface="Franklin Gothic Medium" panose="020B0603020102020204" pitchFamily="34" charset="0"/>
              <a:buChar char="+"/>
              <a:defRPr sz="2400">
                <a:latin typeface="Franklin Gothic Medium" panose="020B0603020102020204" pitchFamily="34" charset="0"/>
              </a:defRPr>
            </a:lvl1pPr>
            <a:lvl2pPr marL="685800" indent="-228600">
              <a:lnSpc>
                <a:spcPct val="90000"/>
              </a:lnSpc>
              <a:spcBef>
                <a:spcPts val="500"/>
              </a:spcBef>
              <a:buClr>
                <a:srgbClr val="00B0F0"/>
              </a:buClr>
              <a:buFont typeface="Arial" panose="020B0604020202020204" pitchFamily="34" charset="0"/>
              <a:buChar char="•"/>
              <a:defRPr sz="2000">
                <a:latin typeface="Franklin Gothic Medium" panose="020B0603020102020204" pitchFamily="34" charset="0"/>
              </a:defRPr>
            </a:lvl2pPr>
            <a:lvl3pPr marL="1143000" indent="-228600">
              <a:lnSpc>
                <a:spcPct val="90000"/>
              </a:lnSpc>
              <a:spcBef>
                <a:spcPts val="500"/>
              </a:spcBef>
              <a:buClr>
                <a:srgbClr val="00B0F0"/>
              </a:buClr>
              <a:buFont typeface="Arial" panose="020B0604020202020204" pitchFamily="34" charset="0"/>
              <a:buChar char="•"/>
              <a:defRPr>
                <a:latin typeface="Franklin Gothic Medium" panose="020B0603020102020204" pitchFamily="34" charset="0"/>
              </a:defRPr>
            </a:lvl3pPr>
            <a:lvl4pPr marL="1600200" indent="-228600">
              <a:lnSpc>
                <a:spcPct val="90000"/>
              </a:lnSpc>
              <a:spcBef>
                <a:spcPts val="500"/>
              </a:spcBef>
              <a:buClr>
                <a:srgbClr val="00B0F0"/>
              </a:buClr>
              <a:buFont typeface="Arial" panose="020B0604020202020204" pitchFamily="34" charset="0"/>
              <a:buChar char="•"/>
              <a:defRPr sz="1600">
                <a:latin typeface="Franklin Gothic Medium" panose="020B0603020102020204" pitchFamily="34" charset="0"/>
              </a:defRPr>
            </a:lvl4pPr>
            <a:lvl5pPr marL="2057400" indent="-228600">
              <a:lnSpc>
                <a:spcPct val="90000"/>
              </a:lnSpc>
              <a:spcBef>
                <a:spcPts val="500"/>
              </a:spcBef>
              <a:buClr>
                <a:srgbClr val="00B0F0"/>
              </a:buClr>
              <a:buFont typeface="Arial" panose="020B0604020202020204" pitchFamily="34" charset="0"/>
              <a:buChar char="•"/>
              <a:defRPr sz="16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MO" dirty="0"/>
              <a:t>For admin, auditor and farm monitor accounts, require basic contact details: name, email</a:t>
            </a:r>
          </a:p>
          <a:p>
            <a:r>
              <a:rPr lang="en-MO" dirty="0"/>
              <a:t>For brand, require: brand name, contact name, email</a:t>
            </a:r>
          </a:p>
          <a:p>
            <a:r>
              <a:rPr lang="en-MO" dirty="0"/>
              <a:t>For supplier</a:t>
            </a:r>
            <a:r>
              <a:rPr lang="en-US" dirty="0"/>
              <a:t>(ginner/spinner/fabric mill)</a:t>
            </a:r>
            <a:r>
              <a:rPr lang="en-MO" dirty="0"/>
              <a:t>, require: business name, contact name, email</a:t>
            </a:r>
          </a:p>
          <a:p>
            <a:r>
              <a:rPr lang="en-MO" dirty="0"/>
              <a:t>Email invite sent to user</a:t>
            </a:r>
          </a:p>
        </p:txBody>
      </p:sp>
      <p:pic>
        <p:nvPicPr>
          <p:cNvPr id="6" name="Picture 5" descr="A screenshot of a contact form&#10;&#10;Description automatically generated">
            <a:extLst>
              <a:ext uri="{FF2B5EF4-FFF2-40B4-BE49-F238E27FC236}">
                <a16:creationId xmlns:a16="http://schemas.microsoft.com/office/drawing/2014/main" id="{A7E74D10-C30F-421C-B9CF-7DA884E63E74}"/>
              </a:ext>
            </a:extLst>
          </p:cNvPr>
          <p:cNvPicPr>
            <a:picLocks noChangeAspect="1"/>
          </p:cNvPicPr>
          <p:nvPr/>
        </p:nvPicPr>
        <p:blipFill>
          <a:blip r:embed="rId2"/>
          <a:stretch>
            <a:fillRect/>
          </a:stretch>
        </p:blipFill>
        <p:spPr>
          <a:xfrm>
            <a:off x="226168" y="427742"/>
            <a:ext cx="2906138" cy="3116291"/>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A0BE697C-71BE-E20C-441B-E15E7A66D157}"/>
              </a:ext>
            </a:extLst>
          </p:cNvPr>
          <p:cNvPicPr>
            <a:picLocks noChangeAspect="1"/>
          </p:cNvPicPr>
          <p:nvPr/>
        </p:nvPicPr>
        <p:blipFill>
          <a:blip r:embed="rId3"/>
          <a:stretch>
            <a:fillRect/>
          </a:stretch>
        </p:blipFill>
        <p:spPr>
          <a:xfrm>
            <a:off x="2541352" y="2028541"/>
            <a:ext cx="2906138" cy="4129067"/>
          </a:xfrm>
          <a:prstGeom prst="rect">
            <a:avLst/>
          </a:prstGeom>
        </p:spPr>
      </p:pic>
    </p:spTree>
    <p:extLst>
      <p:ext uri="{BB962C8B-B14F-4D97-AF65-F5344CB8AC3E}">
        <p14:creationId xmlns:p14="http://schemas.microsoft.com/office/powerpoint/2010/main" val="15181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D0DC-A581-23F3-62E0-7C4C049FE47C}"/>
              </a:ext>
            </a:extLst>
          </p:cNvPr>
          <p:cNvSpPr>
            <a:spLocks noGrp="1"/>
          </p:cNvSpPr>
          <p:nvPr>
            <p:ph type="title"/>
          </p:nvPr>
        </p:nvSpPr>
        <p:spPr/>
        <p:txBody>
          <a:bodyPr/>
          <a:lstStyle/>
          <a:p>
            <a:r>
              <a:rPr lang="en-MO" dirty="0"/>
              <a:t>Farm Management</a:t>
            </a:r>
          </a:p>
        </p:txBody>
      </p:sp>
      <p:sp>
        <p:nvSpPr>
          <p:cNvPr id="3" name="Content Placeholder 2">
            <a:extLst>
              <a:ext uri="{FF2B5EF4-FFF2-40B4-BE49-F238E27FC236}">
                <a16:creationId xmlns:a16="http://schemas.microsoft.com/office/drawing/2014/main" id="{E728B967-CAF4-7610-32B9-35766796C2BA}"/>
              </a:ext>
            </a:extLst>
          </p:cNvPr>
          <p:cNvSpPr>
            <a:spLocks noGrp="1"/>
          </p:cNvSpPr>
          <p:nvPr>
            <p:ph idx="1"/>
          </p:nvPr>
        </p:nvSpPr>
        <p:spPr>
          <a:xfrm>
            <a:off x="423334" y="1418626"/>
            <a:ext cx="11397192" cy="1650708"/>
          </a:xfrm>
        </p:spPr>
        <p:txBody>
          <a:bodyPr/>
          <a:lstStyle/>
          <a:p>
            <a:r>
              <a:rPr lang="en-MO" dirty="0"/>
              <a:t>List of existing farm groups, with ‘View’ and ‘Remove’ functions</a:t>
            </a:r>
          </a:p>
          <a:p>
            <a:r>
              <a:rPr lang="en-MO" dirty="0"/>
              <a:t>When ‘View’ is selected, details farm risk assessment are displayed</a:t>
            </a:r>
          </a:p>
          <a:p>
            <a:r>
              <a:rPr lang="en-MO" dirty="0"/>
              <a:t>Download current risk assessment as .xlsx</a:t>
            </a:r>
          </a:p>
          <a:p>
            <a:r>
              <a:rPr lang="en-MO" dirty="0"/>
              <a:t>Update risk assessment</a:t>
            </a:r>
          </a:p>
        </p:txBody>
      </p:sp>
      <p:pic>
        <p:nvPicPr>
          <p:cNvPr id="5" name="Picture 4" descr="A screenshot of a registration form&#10;&#10;Description automatically generated">
            <a:extLst>
              <a:ext uri="{FF2B5EF4-FFF2-40B4-BE49-F238E27FC236}">
                <a16:creationId xmlns:a16="http://schemas.microsoft.com/office/drawing/2014/main" id="{28313912-2D13-9D27-386E-EC7C77E04B59}"/>
              </a:ext>
            </a:extLst>
          </p:cNvPr>
          <p:cNvPicPr>
            <a:picLocks noChangeAspect="1"/>
          </p:cNvPicPr>
          <p:nvPr/>
        </p:nvPicPr>
        <p:blipFill>
          <a:blip r:embed="rId2"/>
          <a:stretch>
            <a:fillRect/>
          </a:stretch>
        </p:blipFill>
        <p:spPr>
          <a:xfrm>
            <a:off x="2743199" y="3722647"/>
            <a:ext cx="5408579" cy="2989438"/>
          </a:xfrm>
          <a:prstGeom prst="rect">
            <a:avLst/>
          </a:prstGeom>
        </p:spPr>
      </p:pic>
    </p:spTree>
    <p:extLst>
      <p:ext uri="{BB962C8B-B14F-4D97-AF65-F5344CB8AC3E}">
        <p14:creationId xmlns:p14="http://schemas.microsoft.com/office/powerpoint/2010/main" val="17188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D0DC-A581-23F3-62E0-7C4C049FE47C}"/>
              </a:ext>
            </a:extLst>
          </p:cNvPr>
          <p:cNvSpPr>
            <a:spLocks noGrp="1"/>
          </p:cNvSpPr>
          <p:nvPr>
            <p:ph type="title"/>
          </p:nvPr>
        </p:nvSpPr>
        <p:spPr/>
        <p:txBody>
          <a:bodyPr/>
          <a:lstStyle/>
          <a:p>
            <a:r>
              <a:rPr lang="en-MO" dirty="0"/>
              <a:t>Farm Management: Add new farm group</a:t>
            </a:r>
          </a:p>
        </p:txBody>
      </p:sp>
      <p:sp>
        <p:nvSpPr>
          <p:cNvPr id="3" name="Content Placeholder 2">
            <a:extLst>
              <a:ext uri="{FF2B5EF4-FFF2-40B4-BE49-F238E27FC236}">
                <a16:creationId xmlns:a16="http://schemas.microsoft.com/office/drawing/2014/main" id="{E728B967-CAF4-7610-32B9-35766796C2BA}"/>
              </a:ext>
            </a:extLst>
          </p:cNvPr>
          <p:cNvSpPr>
            <a:spLocks noGrp="1"/>
          </p:cNvSpPr>
          <p:nvPr>
            <p:ph idx="1"/>
          </p:nvPr>
        </p:nvSpPr>
        <p:spPr>
          <a:xfrm>
            <a:off x="6096000" y="1831975"/>
            <a:ext cx="5724525" cy="3311163"/>
          </a:xfrm>
        </p:spPr>
        <p:txBody>
          <a:bodyPr/>
          <a:lstStyle/>
          <a:p>
            <a:r>
              <a:rPr lang="en-MO" dirty="0"/>
              <a:t>Download farm group template and perform offline baseline assessment</a:t>
            </a:r>
          </a:p>
          <a:p>
            <a:pPr lvl="1"/>
            <a:r>
              <a:rPr lang="en-GB" dirty="0"/>
              <a:t>S</a:t>
            </a:r>
            <a:r>
              <a:rPr lang="en-MO" dirty="0"/>
              <a:t>ee </a:t>
            </a:r>
            <a:r>
              <a:rPr lang="en-US" dirty="0"/>
              <a:t>farm group definition </a:t>
            </a:r>
            <a:r>
              <a:rPr lang="en-MO" dirty="0"/>
              <a:t>for details on creating farm groups</a:t>
            </a:r>
            <a:r>
              <a:rPr lang="en-US" dirty="0"/>
              <a:t> by inputting basic information – Farm Group ID, name, location;</a:t>
            </a:r>
            <a:r>
              <a:rPr lang="en-MO" dirty="0"/>
              <a:t> selecting a sample</a:t>
            </a:r>
          </a:p>
          <a:p>
            <a:r>
              <a:rPr lang="en-MO" dirty="0"/>
              <a:t>Upload farm group risk assessment</a:t>
            </a:r>
          </a:p>
          <a:p>
            <a:r>
              <a:rPr lang="en-MO" dirty="0"/>
              <a:t>System will validate input</a:t>
            </a:r>
          </a:p>
          <a:p>
            <a:endParaRPr lang="en-MO" dirty="0"/>
          </a:p>
        </p:txBody>
      </p:sp>
    </p:spTree>
    <p:extLst>
      <p:ext uri="{BB962C8B-B14F-4D97-AF65-F5344CB8AC3E}">
        <p14:creationId xmlns:p14="http://schemas.microsoft.com/office/powerpoint/2010/main" val="2664107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04942E040FD745BD5800D62434F927" ma:contentTypeVersion="15" ma:contentTypeDescription="Create a new document." ma:contentTypeScope="" ma:versionID="09edeea096538329b3f69db402b96ac7">
  <xsd:schema xmlns:xsd="http://www.w3.org/2001/XMLSchema" xmlns:xs="http://www.w3.org/2001/XMLSchema" xmlns:p="http://schemas.microsoft.com/office/2006/metadata/properties" xmlns:ns2="e5bc9fe4-9e5a-4507-9018-9d7ff3d782f4" xmlns:ns3="8d3516f9-1de2-4ac0-aaeb-8ffb5bfa1020" targetNamespace="http://schemas.microsoft.com/office/2006/metadata/properties" ma:root="true" ma:fieldsID="70fa286b89c2672792dbc751d28d64e8" ns2:_="" ns3:_="">
    <xsd:import namespace="e5bc9fe4-9e5a-4507-9018-9d7ff3d782f4"/>
    <xsd:import namespace="8d3516f9-1de2-4ac0-aaeb-8ffb5bfa10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c9fe4-9e5a-4507-9018-9d7ff3d7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7f7910a-7ffd-42d7-81e3-1e8940123d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3516f9-1de2-4ac0-aaeb-8ffb5bfa102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dafa50a-5d02-4062-9cdd-3e4b5a5030ba}" ma:internalName="TaxCatchAll" ma:showField="CatchAllData" ma:web="8d3516f9-1de2-4ac0-aaeb-8ffb5bfa10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d3516f9-1de2-4ac0-aaeb-8ffb5bfa1020" xsi:nil="true"/>
    <lcf76f155ced4ddcb4097134ff3c332f xmlns="e5bc9fe4-9e5a-4507-9018-9d7ff3d782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B9A97C3-ED30-4356-9171-D7CEDC0A8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bc9fe4-9e5a-4507-9018-9d7ff3d782f4"/>
    <ds:schemaRef ds:uri="8d3516f9-1de2-4ac0-aaeb-8ffb5bfa10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D0C27-8647-49EE-BD4E-A0DD9C4C1C38}">
  <ds:schemaRefs>
    <ds:schemaRef ds:uri="http://schemas.microsoft.com/sharepoint/v3/contenttype/forms"/>
  </ds:schemaRefs>
</ds:datastoreItem>
</file>

<file path=customXml/itemProps3.xml><?xml version="1.0" encoding="utf-8"?>
<ds:datastoreItem xmlns:ds="http://schemas.openxmlformats.org/officeDocument/2006/customXml" ds:itemID="{4364BB06-3C75-4969-8CDA-C41297CA3B31}">
  <ds:schemaRefs>
    <ds:schemaRef ds:uri="8d3516f9-1de2-4ac0-aaeb-8ffb5bfa1020"/>
    <ds:schemaRef ds:uri="http://www.w3.org/XML/1998/namespace"/>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e5bc9fe4-9e5a-4507-9018-9d7ff3d782f4"/>
  </ds:schemaRefs>
</ds:datastoreItem>
</file>

<file path=docProps/app.xml><?xml version="1.0" encoding="utf-8"?>
<Properties xmlns="http://schemas.openxmlformats.org/officeDocument/2006/extended-properties" xmlns:vt="http://schemas.openxmlformats.org/officeDocument/2006/docPropsVTypes">
  <TotalTime>613</TotalTime>
  <Words>710</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Franklin Gothic Book</vt:lpstr>
      <vt:lpstr>Franklin Gothic Medium</vt:lpstr>
      <vt:lpstr>Wingdings</vt:lpstr>
      <vt:lpstr>Office Theme</vt:lpstr>
      <vt:lpstr>Administrator User Manual</vt:lpstr>
      <vt:lpstr>Table of contents</vt:lpstr>
      <vt:lpstr>Global Trace (GT)</vt:lpstr>
      <vt:lpstr>Creating your account</vt:lpstr>
      <vt:lpstr>Administrator Functionality</vt:lpstr>
      <vt:lpstr>User Management: Overview</vt:lpstr>
      <vt:lpstr>User Management: Inviting Users</vt:lpstr>
      <vt:lpstr>Farm Management</vt:lpstr>
      <vt:lpstr>Farm Management: Add new farm group</vt:lpstr>
      <vt:lpstr>Incident Reports</vt:lpstr>
      <vt:lpstr>Incident Reports – Create new</vt:lpstr>
      <vt:lpstr>QR Code Management</vt:lpstr>
      <vt:lpstr>DNA Test</vt:lpstr>
      <vt:lpstr>Create DNA test</vt:lpstr>
      <vt:lpstr>PowerPoint Presentation</vt:lpstr>
      <vt:lpstr>Administrator User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Thinyane</dc:creator>
  <cp:lastModifiedBy>Shams Abubacker</cp:lastModifiedBy>
  <cp:revision>29</cp:revision>
  <dcterms:created xsi:type="dcterms:W3CDTF">2022-07-20T08:45:31Z</dcterms:created>
  <dcterms:modified xsi:type="dcterms:W3CDTF">2024-08-13T05:32:05Z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11149b-1662-4b2e-a1b3-d1efb6601c87_Enabled">
    <vt:lpwstr>true</vt:lpwstr>
  </property>
  <property fmtid="{D5CDD505-2E9C-101B-9397-08002B2CF9AE}" pid="3" name="MSIP_Label_6411149b-1662-4b2e-a1b3-d1efb6601c87_SetDate">
    <vt:lpwstr>2022-07-20T08:49:40Z</vt:lpwstr>
  </property>
  <property fmtid="{D5CDD505-2E9C-101B-9397-08002B2CF9AE}" pid="4" name="MSIP_Label_6411149b-1662-4b2e-a1b3-d1efb6601c87_Method">
    <vt:lpwstr>Privileged</vt:lpwstr>
  </property>
  <property fmtid="{D5CDD505-2E9C-101B-9397-08002B2CF9AE}" pid="5" name="MSIP_Label_6411149b-1662-4b2e-a1b3-d1efb6601c87_Name">
    <vt:lpwstr>Public</vt:lpwstr>
  </property>
  <property fmtid="{D5CDD505-2E9C-101B-9397-08002B2CF9AE}" pid="6" name="MSIP_Label_6411149b-1662-4b2e-a1b3-d1efb6601c87_SiteId">
    <vt:lpwstr>cad36592-0cf4-492d-8228-860e9e4e1708</vt:lpwstr>
  </property>
  <property fmtid="{D5CDD505-2E9C-101B-9397-08002B2CF9AE}" pid="7" name="MSIP_Label_6411149b-1662-4b2e-a1b3-d1efb6601c87_ActionId">
    <vt:lpwstr>6a2f67a0-6b1d-41c9-a148-fc6b8026d6ef</vt:lpwstr>
  </property>
  <property fmtid="{D5CDD505-2E9C-101B-9397-08002B2CF9AE}" pid="8" name="MSIP_Label_6411149b-1662-4b2e-a1b3-d1efb6601c87_ContentBits">
    <vt:lpwstr>0</vt:lpwstr>
  </property>
  <property fmtid="{D5CDD505-2E9C-101B-9397-08002B2CF9AE}" pid="9" name="ContentTypeId">
    <vt:lpwstr>0x010100D304942E040FD745BD5800D62434F927</vt:lpwstr>
  </property>
  <property fmtid="{D5CDD505-2E9C-101B-9397-08002B2CF9AE}" pid="10" name="MediaServiceImageTags">
    <vt:lpwstr/>
  </property>
</Properties>
</file>