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3" r:id="rId10"/>
    <p:sldId id="265" r:id="rId11"/>
    <p:sldId id="266" r:id="rId12"/>
    <p:sldId id="267" r:id="rId13"/>
    <p:sldId id="268" r:id="rId14"/>
    <p:sldId id="286" r:id="rId15"/>
    <p:sldId id="270" r:id="rId16"/>
    <p:sldId id="283" r:id="rId17"/>
    <p:sldId id="271" r:id="rId18"/>
  </p:sldIdLst>
  <p:sldSz cx="12192000" cy="6858000"/>
  <p:notesSz cx="6858000" cy="9144000"/>
  <p:defaultText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283583-8970-AE4E-B757-2E13468D3BAB}" v="16" dt="2024-04-16T06:11:37.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72"/>
  </p:normalViewPr>
  <p:slideViewPr>
    <p:cSldViewPr snapToGrid="0" snapToObjects="1">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h Thinyane" userId="8aec103a-7313-48ab-9097-f4415157f65b" providerId="ADAL" clId="{4E283583-8970-AE4E-B757-2E13468D3BAB}"/>
    <pc:docChg chg="undo custSel addSld modSld modMainMaster">
      <pc:chgData name="Hannah Thinyane" userId="8aec103a-7313-48ab-9097-f4415157f65b" providerId="ADAL" clId="{4E283583-8970-AE4E-B757-2E13468D3BAB}" dt="2024-04-16T06:29:09.927" v="1040" actId="20577"/>
      <pc:docMkLst>
        <pc:docMk/>
      </pc:docMkLst>
      <pc:sldChg chg="addSp delSp modSp mod">
        <pc:chgData name="Hannah Thinyane" userId="8aec103a-7313-48ab-9097-f4415157f65b" providerId="ADAL" clId="{4E283583-8970-AE4E-B757-2E13468D3BAB}" dt="2024-04-10T03:39:58.624" v="117" actId="20577"/>
        <pc:sldMkLst>
          <pc:docMk/>
          <pc:sldMk cId="1664061132" sldId="256"/>
        </pc:sldMkLst>
        <pc:spChg chg="add del mod">
          <ac:chgData name="Hannah Thinyane" userId="8aec103a-7313-48ab-9097-f4415157f65b" providerId="ADAL" clId="{4E283583-8970-AE4E-B757-2E13468D3BAB}" dt="2024-04-10T03:37:11.161" v="10"/>
          <ac:spMkLst>
            <pc:docMk/>
            <pc:sldMk cId="1664061132" sldId="256"/>
            <ac:spMk id="2" creationId="{626EE63B-2D64-B506-F154-D29F87FD94E9}"/>
          </ac:spMkLst>
        </pc:spChg>
        <pc:spChg chg="add del mod">
          <ac:chgData name="Hannah Thinyane" userId="8aec103a-7313-48ab-9097-f4415157f65b" providerId="ADAL" clId="{4E283583-8970-AE4E-B757-2E13468D3BAB}" dt="2024-04-10T03:37:25.912" v="14" actId="47"/>
          <ac:spMkLst>
            <pc:docMk/>
            <pc:sldMk cId="1664061132" sldId="256"/>
            <ac:spMk id="3" creationId="{245C8FD8-DD5F-5622-1749-580428D39189}"/>
          </ac:spMkLst>
        </pc:spChg>
        <pc:spChg chg="mod">
          <ac:chgData name="Hannah Thinyane" userId="8aec103a-7313-48ab-9097-f4415157f65b" providerId="ADAL" clId="{4E283583-8970-AE4E-B757-2E13468D3BAB}" dt="2024-04-10T03:39:58.624" v="117" actId="20577"/>
          <ac:spMkLst>
            <pc:docMk/>
            <pc:sldMk cId="1664061132" sldId="256"/>
            <ac:spMk id="10" creationId="{82FF1F59-84BA-7E60-177C-8AEB225B2917}"/>
          </ac:spMkLst>
        </pc:spChg>
      </pc:sldChg>
      <pc:sldChg chg="modSp mod">
        <pc:chgData name="Hannah Thinyane" userId="8aec103a-7313-48ab-9097-f4415157f65b" providerId="ADAL" clId="{4E283583-8970-AE4E-B757-2E13468D3BAB}" dt="2024-04-16T05:54:25.484" v="264" actId="20577"/>
        <pc:sldMkLst>
          <pc:docMk/>
          <pc:sldMk cId="620414423" sldId="257"/>
        </pc:sldMkLst>
        <pc:spChg chg="mod">
          <ac:chgData name="Hannah Thinyane" userId="8aec103a-7313-48ab-9097-f4415157f65b" providerId="ADAL" clId="{4E283583-8970-AE4E-B757-2E13468D3BAB}" dt="2024-04-16T05:54:25.484" v="264" actId="20577"/>
          <ac:spMkLst>
            <pc:docMk/>
            <pc:sldMk cId="620414423" sldId="257"/>
            <ac:spMk id="3" creationId="{9E7DB85B-E53C-CE08-17FB-64243D59A001}"/>
          </ac:spMkLst>
        </pc:spChg>
      </pc:sldChg>
      <pc:sldChg chg="addSp delSp modSp mod">
        <pc:chgData name="Hannah Thinyane" userId="8aec103a-7313-48ab-9097-f4415157f65b" providerId="ADAL" clId="{4E283583-8970-AE4E-B757-2E13468D3BAB}" dt="2024-04-15T07:52:44.285" v="204" actId="20577"/>
        <pc:sldMkLst>
          <pc:docMk/>
          <pc:sldMk cId="213852944" sldId="258"/>
        </pc:sldMkLst>
        <pc:spChg chg="mod">
          <ac:chgData name="Hannah Thinyane" userId="8aec103a-7313-48ab-9097-f4415157f65b" providerId="ADAL" clId="{4E283583-8970-AE4E-B757-2E13468D3BAB}" dt="2024-04-15T07:52:44.285" v="204" actId="20577"/>
          <ac:spMkLst>
            <pc:docMk/>
            <pc:sldMk cId="213852944" sldId="258"/>
            <ac:spMk id="3" creationId="{8C7B3866-EADA-D826-5AD8-48B474727AD0}"/>
          </ac:spMkLst>
        </pc:spChg>
        <pc:grpChg chg="mod">
          <ac:chgData name="Hannah Thinyane" userId="8aec103a-7313-48ab-9097-f4415157f65b" providerId="ADAL" clId="{4E283583-8970-AE4E-B757-2E13468D3BAB}" dt="2024-04-15T06:18:04.179" v="120" actId="1036"/>
          <ac:grpSpMkLst>
            <pc:docMk/>
            <pc:sldMk cId="213852944" sldId="258"/>
            <ac:grpSpMk id="6" creationId="{B23D1083-05BC-C4E4-F345-002AEAFC0A25}"/>
          </ac:grpSpMkLst>
        </pc:grpChg>
        <pc:picChg chg="del">
          <ac:chgData name="Hannah Thinyane" userId="8aec103a-7313-48ab-9097-f4415157f65b" providerId="ADAL" clId="{4E283583-8970-AE4E-B757-2E13468D3BAB}" dt="2024-04-10T03:39:08.672" v="115" actId="478"/>
          <ac:picMkLst>
            <pc:docMk/>
            <pc:sldMk cId="213852944" sldId="258"/>
            <ac:picMk id="7" creationId="{FC5B7A68-22F4-E632-92B4-62BAA05C62B2}"/>
          </ac:picMkLst>
        </pc:picChg>
        <pc:picChg chg="add mod">
          <ac:chgData name="Hannah Thinyane" userId="8aec103a-7313-48ab-9097-f4415157f65b" providerId="ADAL" clId="{4E283583-8970-AE4E-B757-2E13468D3BAB}" dt="2024-04-15T06:18:58.999" v="149" actId="1035"/>
          <ac:picMkLst>
            <pc:docMk/>
            <pc:sldMk cId="213852944" sldId="258"/>
            <ac:picMk id="8" creationId="{9907519E-A486-4F4A-658B-F4257E3AF390}"/>
          </ac:picMkLst>
        </pc:picChg>
        <pc:picChg chg="add mod">
          <ac:chgData name="Hannah Thinyane" userId="8aec103a-7313-48ab-9097-f4415157f65b" providerId="ADAL" clId="{4E283583-8970-AE4E-B757-2E13468D3BAB}" dt="2024-04-10T04:21:27.341" v="119" actId="1076"/>
          <ac:picMkLst>
            <pc:docMk/>
            <pc:sldMk cId="213852944" sldId="258"/>
            <ac:picMk id="9" creationId="{3CC8C841-AB86-9092-F72A-AC12510996E6}"/>
          </ac:picMkLst>
        </pc:picChg>
      </pc:sldChg>
      <pc:sldChg chg="addSp delSp modSp mod">
        <pc:chgData name="Hannah Thinyane" userId="8aec103a-7313-48ab-9097-f4415157f65b" providerId="ADAL" clId="{4E283583-8970-AE4E-B757-2E13468D3BAB}" dt="2024-04-16T05:41:48.402" v="235" actId="166"/>
        <pc:sldMkLst>
          <pc:docMk/>
          <pc:sldMk cId="3372419194" sldId="259"/>
        </pc:sldMkLst>
        <pc:spChg chg="add del mod">
          <ac:chgData name="Hannah Thinyane" userId="8aec103a-7313-48ab-9097-f4415157f65b" providerId="ADAL" clId="{4E283583-8970-AE4E-B757-2E13468D3BAB}" dt="2024-04-16T04:01:15.624" v="228" actId="478"/>
          <ac:spMkLst>
            <pc:docMk/>
            <pc:sldMk cId="3372419194" sldId="259"/>
            <ac:spMk id="4" creationId="{42642AC4-1DA2-5EF0-38A4-F3A41E6D7ED7}"/>
          </ac:spMkLst>
        </pc:spChg>
        <pc:spChg chg="mod">
          <ac:chgData name="Hannah Thinyane" userId="8aec103a-7313-48ab-9097-f4415157f65b" providerId="ADAL" clId="{4E283583-8970-AE4E-B757-2E13468D3BAB}" dt="2024-04-10T03:39:20.252" v="116" actId="20577"/>
          <ac:spMkLst>
            <pc:docMk/>
            <pc:sldMk cId="3372419194" sldId="259"/>
            <ac:spMk id="5" creationId="{5D3DB92A-1C5F-E0EE-1D35-77497EC9FA1A}"/>
          </ac:spMkLst>
        </pc:spChg>
        <pc:picChg chg="add mod modCrop">
          <ac:chgData name="Hannah Thinyane" userId="8aec103a-7313-48ab-9097-f4415157f65b" providerId="ADAL" clId="{4E283583-8970-AE4E-B757-2E13468D3BAB}" dt="2024-04-16T05:41:48.402" v="235" actId="166"/>
          <ac:picMkLst>
            <pc:docMk/>
            <pc:sldMk cId="3372419194" sldId="259"/>
            <ac:picMk id="6" creationId="{E4478718-240D-C1E7-D5A7-B851A05EF561}"/>
          </ac:picMkLst>
        </pc:picChg>
        <pc:picChg chg="add mod">
          <ac:chgData name="Hannah Thinyane" userId="8aec103a-7313-48ab-9097-f4415157f65b" providerId="ADAL" clId="{4E283583-8970-AE4E-B757-2E13468D3BAB}" dt="2024-04-16T05:41:43.091" v="234" actId="1076"/>
          <ac:picMkLst>
            <pc:docMk/>
            <pc:sldMk cId="3372419194" sldId="259"/>
            <ac:picMk id="7" creationId="{C9A2A2C6-B9FE-99B7-6543-B381B8EEA420}"/>
          </ac:picMkLst>
        </pc:picChg>
        <pc:picChg chg="del">
          <ac:chgData name="Hannah Thinyane" userId="8aec103a-7313-48ab-9097-f4415157f65b" providerId="ADAL" clId="{4E283583-8970-AE4E-B757-2E13468D3BAB}" dt="2024-04-15T07:52:07.097" v="158" actId="478"/>
          <ac:picMkLst>
            <pc:docMk/>
            <pc:sldMk cId="3372419194" sldId="259"/>
            <ac:picMk id="20" creationId="{EA1F6E17-929E-E432-E929-492D7A4A4F3D}"/>
          </ac:picMkLst>
        </pc:picChg>
        <pc:picChg chg="del">
          <ac:chgData name="Hannah Thinyane" userId="8aec103a-7313-48ab-9097-f4415157f65b" providerId="ADAL" clId="{4E283583-8970-AE4E-B757-2E13468D3BAB}" dt="2024-04-16T05:41:32.578" v="229" actId="478"/>
          <ac:picMkLst>
            <pc:docMk/>
            <pc:sldMk cId="3372419194" sldId="259"/>
            <ac:picMk id="21" creationId="{40A728C8-4307-E1B2-943E-8517606E2932}"/>
          </ac:picMkLst>
        </pc:picChg>
      </pc:sldChg>
      <pc:sldChg chg="modSp mod">
        <pc:chgData name="Hannah Thinyane" userId="8aec103a-7313-48ab-9097-f4415157f65b" providerId="ADAL" clId="{4E283583-8970-AE4E-B757-2E13468D3BAB}" dt="2024-04-15T07:55:03.124" v="220" actId="20577"/>
        <pc:sldMkLst>
          <pc:docMk/>
          <pc:sldMk cId="2184675110" sldId="266"/>
        </pc:sldMkLst>
        <pc:spChg chg="mod">
          <ac:chgData name="Hannah Thinyane" userId="8aec103a-7313-48ab-9097-f4415157f65b" providerId="ADAL" clId="{4E283583-8970-AE4E-B757-2E13468D3BAB}" dt="2024-04-15T07:55:03.124" v="220" actId="20577"/>
          <ac:spMkLst>
            <pc:docMk/>
            <pc:sldMk cId="2184675110" sldId="266"/>
            <ac:spMk id="4" creationId="{FD6847E2-5FD1-19C4-DFAE-733B455C6CCE}"/>
          </ac:spMkLst>
        </pc:spChg>
      </pc:sldChg>
      <pc:sldChg chg="addSp delSp modSp mod">
        <pc:chgData name="Hannah Thinyane" userId="8aec103a-7313-48ab-9097-f4415157f65b" providerId="ADAL" clId="{4E283583-8970-AE4E-B757-2E13468D3BAB}" dt="2024-04-15T07:56:08.898" v="226" actId="1076"/>
        <pc:sldMkLst>
          <pc:docMk/>
          <pc:sldMk cId="1136105073" sldId="270"/>
        </pc:sldMkLst>
        <pc:picChg chg="add del mod modCrop">
          <ac:chgData name="Hannah Thinyane" userId="8aec103a-7313-48ab-9097-f4415157f65b" providerId="ADAL" clId="{4E283583-8970-AE4E-B757-2E13468D3BAB}" dt="2024-04-15T07:51:58.370" v="157" actId="21"/>
          <ac:picMkLst>
            <pc:docMk/>
            <pc:sldMk cId="1136105073" sldId="270"/>
            <ac:picMk id="5" creationId="{DC8E0AC1-937F-B96A-FE91-02468A99FF56}"/>
          </ac:picMkLst>
        </pc:picChg>
        <pc:picChg chg="add mod">
          <ac:chgData name="Hannah Thinyane" userId="8aec103a-7313-48ab-9097-f4415157f65b" providerId="ADAL" clId="{4E283583-8970-AE4E-B757-2E13468D3BAB}" dt="2024-04-15T07:56:08.898" v="226" actId="1076"/>
          <ac:picMkLst>
            <pc:docMk/>
            <pc:sldMk cId="1136105073" sldId="270"/>
            <ac:picMk id="7" creationId="{7BD27B36-2010-3B35-75D5-835786EEC5F0}"/>
          </ac:picMkLst>
        </pc:picChg>
        <pc:picChg chg="del">
          <ac:chgData name="Hannah Thinyane" userId="8aec103a-7313-48ab-9097-f4415157f65b" providerId="ADAL" clId="{4E283583-8970-AE4E-B757-2E13468D3BAB}" dt="2024-04-15T07:56:01.464" v="221" actId="478"/>
          <ac:picMkLst>
            <pc:docMk/>
            <pc:sldMk cId="1136105073" sldId="270"/>
            <ac:picMk id="12" creationId="{76BDDE67-61AA-FEA1-0CFE-B2654DB09283}"/>
          </ac:picMkLst>
        </pc:picChg>
      </pc:sldChg>
      <pc:sldChg chg="addSp delSp modSp add mod">
        <pc:chgData name="Hannah Thinyane" userId="8aec103a-7313-48ab-9097-f4415157f65b" providerId="ADAL" clId="{4E283583-8970-AE4E-B757-2E13468D3BAB}" dt="2024-04-16T06:28:58.528" v="1032" actId="20577"/>
        <pc:sldMkLst>
          <pc:docMk/>
          <pc:sldMk cId="4186136133" sldId="284"/>
        </pc:sldMkLst>
        <pc:spChg chg="mod">
          <ac:chgData name="Hannah Thinyane" userId="8aec103a-7313-48ab-9097-f4415157f65b" providerId="ADAL" clId="{4E283583-8970-AE4E-B757-2E13468D3BAB}" dt="2024-04-16T06:13:55.946" v="878" actId="20577"/>
          <ac:spMkLst>
            <pc:docMk/>
            <pc:sldMk cId="4186136133" sldId="284"/>
            <ac:spMk id="2" creationId="{5AAC76AC-BCDA-A689-8E99-1E9A0C80C5C4}"/>
          </ac:spMkLst>
        </pc:spChg>
        <pc:spChg chg="mod">
          <ac:chgData name="Hannah Thinyane" userId="8aec103a-7313-48ab-9097-f4415157f65b" providerId="ADAL" clId="{4E283583-8970-AE4E-B757-2E13468D3BAB}" dt="2024-04-16T06:28:58.528" v="1032" actId="20577"/>
          <ac:spMkLst>
            <pc:docMk/>
            <pc:sldMk cId="4186136133" sldId="284"/>
            <ac:spMk id="3" creationId="{8C7B3866-EADA-D826-5AD8-48B474727AD0}"/>
          </ac:spMkLst>
        </pc:spChg>
        <pc:grpChg chg="del">
          <ac:chgData name="Hannah Thinyane" userId="8aec103a-7313-48ab-9097-f4415157f65b" providerId="ADAL" clId="{4E283583-8970-AE4E-B757-2E13468D3BAB}" dt="2024-04-16T05:54:42.562" v="266" actId="478"/>
          <ac:grpSpMkLst>
            <pc:docMk/>
            <pc:sldMk cId="4186136133" sldId="284"/>
            <ac:grpSpMk id="6" creationId="{B23D1083-05BC-C4E4-F345-002AEAFC0A25}"/>
          </ac:grpSpMkLst>
        </pc:grpChg>
        <pc:picChg chg="add del mod">
          <ac:chgData name="Hannah Thinyane" userId="8aec103a-7313-48ab-9097-f4415157f65b" providerId="ADAL" clId="{4E283583-8970-AE4E-B757-2E13468D3BAB}" dt="2024-04-16T06:03:30.061" v="665" actId="478"/>
          <ac:picMkLst>
            <pc:docMk/>
            <pc:sldMk cId="4186136133" sldId="284"/>
            <ac:picMk id="7" creationId="{A0F16DBB-ADAB-A17A-FDF3-643790BED34B}"/>
          </ac:picMkLst>
        </pc:picChg>
        <pc:picChg chg="del">
          <ac:chgData name="Hannah Thinyane" userId="8aec103a-7313-48ab-9097-f4415157f65b" providerId="ADAL" clId="{4E283583-8970-AE4E-B757-2E13468D3BAB}" dt="2024-04-16T05:54:43.097" v="267" actId="478"/>
          <ac:picMkLst>
            <pc:docMk/>
            <pc:sldMk cId="4186136133" sldId="284"/>
            <ac:picMk id="8" creationId="{9907519E-A486-4F4A-658B-F4257E3AF390}"/>
          </ac:picMkLst>
        </pc:picChg>
        <pc:picChg chg="add mod">
          <ac:chgData name="Hannah Thinyane" userId="8aec103a-7313-48ab-9097-f4415157f65b" providerId="ADAL" clId="{4E283583-8970-AE4E-B757-2E13468D3BAB}" dt="2024-04-16T06:03:47.153" v="689" actId="1036"/>
          <ac:picMkLst>
            <pc:docMk/>
            <pc:sldMk cId="4186136133" sldId="284"/>
            <ac:picMk id="11" creationId="{5DF81CFC-D5E4-5293-C606-D17935D89365}"/>
          </ac:picMkLst>
        </pc:picChg>
      </pc:sldChg>
      <pc:sldChg chg="addSp delSp modSp add mod">
        <pc:chgData name="Hannah Thinyane" userId="8aec103a-7313-48ab-9097-f4415157f65b" providerId="ADAL" clId="{4E283583-8970-AE4E-B757-2E13468D3BAB}" dt="2024-04-16T06:29:09.927" v="1040" actId="20577"/>
        <pc:sldMkLst>
          <pc:docMk/>
          <pc:sldMk cId="1049491867" sldId="285"/>
        </pc:sldMkLst>
        <pc:spChg chg="mod">
          <ac:chgData name="Hannah Thinyane" userId="8aec103a-7313-48ab-9097-f4415157f65b" providerId="ADAL" clId="{4E283583-8970-AE4E-B757-2E13468D3BAB}" dt="2024-04-16T06:12:06.081" v="734" actId="20577"/>
          <ac:spMkLst>
            <pc:docMk/>
            <pc:sldMk cId="1049491867" sldId="285"/>
            <ac:spMk id="2" creationId="{5AAC76AC-BCDA-A689-8E99-1E9A0C80C5C4}"/>
          </ac:spMkLst>
        </pc:spChg>
        <pc:spChg chg="mod">
          <ac:chgData name="Hannah Thinyane" userId="8aec103a-7313-48ab-9097-f4415157f65b" providerId="ADAL" clId="{4E283583-8970-AE4E-B757-2E13468D3BAB}" dt="2024-04-16T06:29:09.927" v="1040" actId="20577"/>
          <ac:spMkLst>
            <pc:docMk/>
            <pc:sldMk cId="1049491867" sldId="285"/>
            <ac:spMk id="3" creationId="{8C7B3866-EADA-D826-5AD8-48B474727AD0}"/>
          </ac:spMkLst>
        </pc:spChg>
        <pc:picChg chg="add del mod">
          <ac:chgData name="Hannah Thinyane" userId="8aec103a-7313-48ab-9097-f4415157f65b" providerId="ADAL" clId="{4E283583-8970-AE4E-B757-2E13468D3BAB}" dt="2024-04-16T06:02:20.995" v="660" actId="21"/>
          <ac:picMkLst>
            <pc:docMk/>
            <pc:sldMk cId="1049491867" sldId="285"/>
            <ac:picMk id="5" creationId="{8C6F6CF3-5328-B536-7637-BEC31A8F3250}"/>
          </ac:picMkLst>
        </pc:picChg>
        <pc:picChg chg="add mod">
          <ac:chgData name="Hannah Thinyane" userId="8aec103a-7313-48ab-9097-f4415157f65b" providerId="ADAL" clId="{4E283583-8970-AE4E-B757-2E13468D3BAB}" dt="2024-04-16T06:12:09.847" v="736" actId="1076"/>
          <ac:picMkLst>
            <pc:docMk/>
            <pc:sldMk cId="1049491867" sldId="285"/>
            <ac:picMk id="7" creationId="{FADDC11C-85DD-1110-1C45-6AD9A4382F12}"/>
          </ac:picMkLst>
        </pc:picChg>
      </pc:sldChg>
      <pc:sldMasterChg chg="modSldLayout">
        <pc:chgData name="Hannah Thinyane" userId="8aec103a-7313-48ab-9097-f4415157f65b" providerId="ADAL" clId="{4E283583-8970-AE4E-B757-2E13468D3BAB}" dt="2024-04-10T04:19:53.475" v="118" actId="1076"/>
        <pc:sldMasterMkLst>
          <pc:docMk/>
          <pc:sldMasterMk cId="861299154" sldId="2147483648"/>
        </pc:sldMasterMkLst>
        <pc:sldLayoutChg chg="addSp delSp modSp mod">
          <pc:chgData name="Hannah Thinyane" userId="8aec103a-7313-48ab-9097-f4415157f65b" providerId="ADAL" clId="{4E283583-8970-AE4E-B757-2E13468D3BAB}" dt="2024-04-10T04:19:53.475" v="118" actId="1076"/>
          <pc:sldLayoutMkLst>
            <pc:docMk/>
            <pc:sldMasterMk cId="861299154" sldId="2147483648"/>
            <pc:sldLayoutMk cId="3184670603" sldId="2147483660"/>
          </pc:sldLayoutMkLst>
          <pc:picChg chg="add mod">
            <ac:chgData name="Hannah Thinyane" userId="8aec103a-7313-48ab-9097-f4415157f65b" providerId="ADAL" clId="{4E283583-8970-AE4E-B757-2E13468D3BAB}" dt="2024-04-10T04:19:53.475" v="118" actId="1076"/>
            <ac:picMkLst>
              <pc:docMk/>
              <pc:sldMasterMk cId="861299154" sldId="2147483648"/>
              <pc:sldLayoutMk cId="3184670603" sldId="2147483660"/>
              <ac:picMk id="3" creationId="{8E21E8CF-ECA7-4E4C-03C9-A61C7B617EB8}"/>
            </ac:picMkLst>
          </pc:picChg>
          <pc:picChg chg="add del">
            <ac:chgData name="Hannah Thinyane" userId="8aec103a-7313-48ab-9097-f4415157f65b" providerId="ADAL" clId="{4E283583-8970-AE4E-B757-2E13468D3BAB}" dt="2024-04-10T03:38:07.180" v="64" actId="478"/>
            <ac:picMkLst>
              <pc:docMk/>
              <pc:sldMasterMk cId="861299154" sldId="2147483648"/>
              <pc:sldLayoutMk cId="3184670603" sldId="2147483660"/>
              <ac:picMk id="18"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9F8BB-D615-B546-A4FA-3AE8BB191360}"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0B0E0-A49A-044F-97BA-AD88C5F28F03}" type="slidenum">
              <a:rPr lang="en-US" smtClean="0"/>
              <a:t>‹#›</a:t>
            </a:fld>
            <a:endParaRPr lang="en-US"/>
          </a:p>
        </p:txBody>
      </p:sp>
    </p:spTree>
    <p:extLst>
      <p:ext uri="{BB962C8B-B14F-4D97-AF65-F5344CB8AC3E}">
        <p14:creationId xmlns:p14="http://schemas.microsoft.com/office/powerpoint/2010/main" val="1462393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4FD6-8AAF-CAD1-5B81-CFDF35701026}"/>
              </a:ext>
            </a:extLst>
          </p:cNvPr>
          <p:cNvSpPr>
            <a:spLocks noGrp="1"/>
          </p:cNvSpPr>
          <p:nvPr>
            <p:ph type="ctrTitle"/>
          </p:nvPr>
        </p:nvSpPr>
        <p:spPr>
          <a:xfrm>
            <a:off x="1524000" y="1122363"/>
            <a:ext cx="9144000" cy="2387600"/>
          </a:xfrm>
        </p:spPr>
        <p:txBody>
          <a:bodyPr anchor="b">
            <a:normAutofit/>
          </a:bodyPr>
          <a:lstStyle>
            <a:lvl1pPr algn="ctr">
              <a:defRPr sz="3600"/>
            </a:lvl1pPr>
          </a:lstStyle>
          <a:p>
            <a:r>
              <a:rPr lang="en-GB"/>
              <a:t>Click to edit Master title style</a:t>
            </a:r>
            <a:endParaRPr lang="en-MO"/>
          </a:p>
        </p:txBody>
      </p:sp>
      <p:sp>
        <p:nvSpPr>
          <p:cNvPr id="3" name="Subtitle 2">
            <a:extLst>
              <a:ext uri="{FF2B5EF4-FFF2-40B4-BE49-F238E27FC236}">
                <a16:creationId xmlns:a16="http://schemas.microsoft.com/office/drawing/2014/main" id="{878E4388-0A2F-EA61-C62C-F363F3AD0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O"/>
          </a:p>
        </p:txBody>
      </p:sp>
      <p:sp>
        <p:nvSpPr>
          <p:cNvPr id="4" name="Date Placeholder 3">
            <a:extLst>
              <a:ext uri="{FF2B5EF4-FFF2-40B4-BE49-F238E27FC236}">
                <a16:creationId xmlns:a16="http://schemas.microsoft.com/office/drawing/2014/main" id="{61A6BAA6-257C-1F5B-93FC-0D4016A6C1D4}"/>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5" name="Footer Placeholder 4">
            <a:extLst>
              <a:ext uri="{FF2B5EF4-FFF2-40B4-BE49-F238E27FC236}">
                <a16:creationId xmlns:a16="http://schemas.microsoft.com/office/drawing/2014/main" id="{0220A032-793B-37A8-F8E4-2026A788F65B}"/>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73F28E21-D0A2-FD02-BF4D-3442028FEEC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54746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F3A5-FBA6-D65A-F0B0-5ED382E3C9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O"/>
          </a:p>
        </p:txBody>
      </p:sp>
      <p:sp>
        <p:nvSpPr>
          <p:cNvPr id="3" name="Picture Placeholder 2">
            <a:extLst>
              <a:ext uri="{FF2B5EF4-FFF2-40B4-BE49-F238E27FC236}">
                <a16:creationId xmlns:a16="http://schemas.microsoft.com/office/drawing/2014/main" id="{C439FA88-E268-DE4A-CFCC-58AC9F234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O"/>
          </a:p>
        </p:txBody>
      </p:sp>
      <p:sp>
        <p:nvSpPr>
          <p:cNvPr id="4" name="Text Placeholder 3">
            <a:extLst>
              <a:ext uri="{FF2B5EF4-FFF2-40B4-BE49-F238E27FC236}">
                <a16:creationId xmlns:a16="http://schemas.microsoft.com/office/drawing/2014/main" id="{61A1368B-8238-8F77-82AE-11623FF7B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9602B6-6593-730D-1CB0-D3005B1B416A}"/>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6" name="Footer Placeholder 5">
            <a:extLst>
              <a:ext uri="{FF2B5EF4-FFF2-40B4-BE49-F238E27FC236}">
                <a16:creationId xmlns:a16="http://schemas.microsoft.com/office/drawing/2014/main" id="{F03EE1AA-0C7A-BAA3-CA67-66696333EF44}"/>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70BD3777-9879-E45D-473B-BECB25453411}"/>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28247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058F-8C54-6037-A6A9-77945A110E19}"/>
              </a:ext>
            </a:extLst>
          </p:cNvPr>
          <p:cNvSpPr>
            <a:spLocks noGrp="1"/>
          </p:cNvSpPr>
          <p:nvPr>
            <p:ph type="title"/>
          </p:nvPr>
        </p:nvSpPr>
        <p:spPr/>
        <p:txBody>
          <a:bodyPr/>
          <a:lstStyle/>
          <a:p>
            <a:r>
              <a:rPr lang="en-GB"/>
              <a:t>Click to edit Master title style</a:t>
            </a:r>
            <a:endParaRPr lang="en-MO"/>
          </a:p>
        </p:txBody>
      </p:sp>
      <p:sp>
        <p:nvSpPr>
          <p:cNvPr id="3" name="Vertical Text Placeholder 2">
            <a:extLst>
              <a:ext uri="{FF2B5EF4-FFF2-40B4-BE49-F238E27FC236}">
                <a16:creationId xmlns:a16="http://schemas.microsoft.com/office/drawing/2014/main" id="{B715871D-6A6D-C3F4-60DC-3FE25D0184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CCD9900C-C054-6974-F68F-B9C29146F4BA}"/>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5" name="Footer Placeholder 4">
            <a:extLst>
              <a:ext uri="{FF2B5EF4-FFF2-40B4-BE49-F238E27FC236}">
                <a16:creationId xmlns:a16="http://schemas.microsoft.com/office/drawing/2014/main" id="{06374E88-B219-E3D8-421B-1F3E22026D38}"/>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2892F01B-349E-CA2D-E848-2ABBB72D8B4D}"/>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14430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01105-335C-901D-6445-32480FE4DF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O"/>
          </a:p>
        </p:txBody>
      </p:sp>
      <p:sp>
        <p:nvSpPr>
          <p:cNvPr id="3" name="Vertical Text Placeholder 2">
            <a:extLst>
              <a:ext uri="{FF2B5EF4-FFF2-40B4-BE49-F238E27FC236}">
                <a16:creationId xmlns:a16="http://schemas.microsoft.com/office/drawing/2014/main" id="{29DD0476-B303-1850-94ED-12FBA49A701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AA47E5D9-E87E-8349-1375-85BFD85C3692}"/>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5" name="Footer Placeholder 4">
            <a:extLst>
              <a:ext uri="{FF2B5EF4-FFF2-40B4-BE49-F238E27FC236}">
                <a16:creationId xmlns:a16="http://schemas.microsoft.com/office/drawing/2014/main" id="{B94E2A00-5497-AEAF-0C63-A0CD1233EEA0}"/>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006BE327-8C3D-5C29-318F-87ED5FA028A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741366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14" name="Graphic 7" descr="Graphic 7"/>
          <p:cNvPicPr>
            <a:picLocks noChangeAspect="1"/>
          </p:cNvPicPr>
          <p:nvPr/>
        </p:nvPicPr>
        <p:blipFill>
          <a:blip r:embed="rId2"/>
          <a:stretch>
            <a:fillRect/>
          </a:stretch>
        </p:blipFill>
        <p:spPr>
          <a:xfrm>
            <a:off x="0" y="0"/>
            <a:ext cx="12252960" cy="6892291"/>
          </a:xfrm>
          <a:prstGeom prst="rect">
            <a:avLst/>
          </a:prstGeom>
          <a:ln w="12700">
            <a:miter lim="400000"/>
          </a:ln>
        </p:spPr>
      </p:pic>
      <p:sp>
        <p:nvSpPr>
          <p:cNvPr id="15" name="Title Text"/>
          <p:cNvSpPr txBox="1">
            <a:spLocks noGrp="1"/>
          </p:cNvSpPr>
          <p:nvPr>
            <p:ph type="title"/>
          </p:nvPr>
        </p:nvSpPr>
        <p:spPr>
          <a:xfrm>
            <a:off x="740291" y="2282220"/>
            <a:ext cx="9927709" cy="1227743"/>
          </a:xfrm>
          <a:prstGeom prst="rect">
            <a:avLst/>
          </a:prstGeom>
          <a:ln w="12700">
            <a:miter lim="400000"/>
          </a:ln>
        </p:spPr>
        <p:txBody>
          <a:bodyPr lIns="45719" rIns="45719" anchor="b">
            <a:normAutofit/>
          </a:bodyPr>
          <a:lstStyle>
            <a:lvl1pPr>
              <a:defRPr lang="en-US" sz="4800" b="1" i="0" u="none" strike="noStrike"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marL="0" marR="0" lvl="0" indent="0">
              <a:lnSpc>
                <a:spcPts val="3200"/>
              </a:lnSpc>
              <a:spcBef>
                <a:spcPts val="0"/>
              </a:spcBef>
              <a:spcAft>
                <a:spcPts val="0"/>
              </a:spcAft>
              <a:buClrTx/>
              <a:buSzTx/>
              <a:buFontTx/>
              <a:tabLst/>
            </a:pPr>
            <a:r>
              <a:t>Title Text</a:t>
            </a:r>
          </a:p>
        </p:txBody>
      </p:sp>
      <p:sp>
        <p:nvSpPr>
          <p:cNvPr id="16" name="Body Level One…"/>
          <p:cNvSpPr txBox="1">
            <a:spLocks noGrp="1"/>
          </p:cNvSpPr>
          <p:nvPr>
            <p:ph type="body" sz="quarter" idx="1"/>
          </p:nvPr>
        </p:nvSpPr>
        <p:spPr>
          <a:xfrm>
            <a:off x="740291" y="3602037"/>
            <a:ext cx="9927709" cy="638330"/>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7" name="Rectangle 6"/>
          <p:cNvSpPr/>
          <p:nvPr/>
        </p:nvSpPr>
        <p:spPr>
          <a:xfrm>
            <a:off x="0" y="361507"/>
            <a:ext cx="557601" cy="4572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3" name="Picture 2" descr="A logo with a black background&#10;&#10;Description automatically generated">
            <a:extLst>
              <a:ext uri="{FF2B5EF4-FFF2-40B4-BE49-F238E27FC236}">
                <a16:creationId xmlns:a16="http://schemas.microsoft.com/office/drawing/2014/main" id="{8E21E8CF-ECA7-4E4C-03C9-A61C7B617EB8}"/>
              </a:ext>
            </a:extLst>
          </p:cNvPr>
          <p:cNvPicPr>
            <a:picLocks noChangeAspect="1"/>
          </p:cNvPicPr>
          <p:nvPr userDrawn="1"/>
        </p:nvPicPr>
        <p:blipFill>
          <a:blip r:embed="rId3"/>
          <a:stretch>
            <a:fillRect/>
          </a:stretch>
        </p:blipFill>
        <p:spPr>
          <a:xfrm>
            <a:off x="364299" y="211675"/>
            <a:ext cx="3205619" cy="1562938"/>
          </a:xfrm>
          <a:prstGeom prst="rect">
            <a:avLst/>
          </a:prstGeom>
        </p:spPr>
      </p:pic>
    </p:spTree>
    <p:extLst>
      <p:ext uri="{BB962C8B-B14F-4D97-AF65-F5344CB8AC3E}">
        <p14:creationId xmlns:p14="http://schemas.microsoft.com/office/powerpoint/2010/main" val="318467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acts Page">
    <p:spTree>
      <p:nvGrpSpPr>
        <p:cNvPr id="1" name=""/>
        <p:cNvGrpSpPr/>
        <p:nvPr/>
      </p:nvGrpSpPr>
      <p:grpSpPr>
        <a:xfrm>
          <a:off x="0" y="0"/>
          <a:ext cx="0" cy="0"/>
          <a:chOff x="0" y="0"/>
          <a:chExt cx="0" cy="0"/>
        </a:xfrm>
      </p:grpSpPr>
      <p:sp>
        <p:nvSpPr>
          <p:cNvPr id="5" name="Rectangle 4"/>
          <p:cNvSpPr/>
          <p:nvPr userDrawn="1"/>
        </p:nvSpPr>
        <p:spPr>
          <a:xfrm>
            <a:off x="0" y="5674936"/>
            <a:ext cx="12192000" cy="11830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87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533-50CA-EAB6-664A-932FFCFCF9D0}"/>
              </a:ext>
            </a:extLst>
          </p:cNvPr>
          <p:cNvSpPr>
            <a:spLocks noGrp="1"/>
          </p:cNvSpPr>
          <p:nvPr>
            <p:ph type="title"/>
          </p:nvPr>
        </p:nvSpPr>
        <p:spPr/>
        <p:txBody>
          <a:bodyPr/>
          <a:lstStyle/>
          <a:p>
            <a:r>
              <a:rPr lang="en-GB"/>
              <a:t>Click to edit Master title style</a:t>
            </a:r>
            <a:endParaRPr lang="en-MO"/>
          </a:p>
        </p:txBody>
      </p:sp>
      <p:sp>
        <p:nvSpPr>
          <p:cNvPr id="3" name="Content Placeholder 2">
            <a:extLst>
              <a:ext uri="{FF2B5EF4-FFF2-40B4-BE49-F238E27FC236}">
                <a16:creationId xmlns:a16="http://schemas.microsoft.com/office/drawing/2014/main" id="{37A51A18-9005-1B69-8629-73B2B7C5D911}"/>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MO" dirty="0"/>
          </a:p>
        </p:txBody>
      </p:sp>
      <p:sp>
        <p:nvSpPr>
          <p:cNvPr id="4" name="Date Placeholder 3">
            <a:extLst>
              <a:ext uri="{FF2B5EF4-FFF2-40B4-BE49-F238E27FC236}">
                <a16:creationId xmlns:a16="http://schemas.microsoft.com/office/drawing/2014/main" id="{5AA3E05B-5F05-7619-3A03-BB72889DAA6F}"/>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5" name="Footer Placeholder 4">
            <a:extLst>
              <a:ext uri="{FF2B5EF4-FFF2-40B4-BE49-F238E27FC236}">
                <a16:creationId xmlns:a16="http://schemas.microsoft.com/office/drawing/2014/main" id="{EE91F81D-E3D5-C4EA-923F-C767AB1FC56F}"/>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F1B6BD-C6CA-2497-99C7-37F91020B613}"/>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372534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533-50CA-EAB6-664A-932FFCFCF9D0}"/>
              </a:ext>
            </a:extLst>
          </p:cNvPr>
          <p:cNvSpPr>
            <a:spLocks noGrp="1"/>
          </p:cNvSpPr>
          <p:nvPr>
            <p:ph type="title"/>
          </p:nvPr>
        </p:nvSpPr>
        <p:spPr>
          <a:xfrm>
            <a:off x="6096000" y="427742"/>
            <a:ext cx="5724525" cy="1200329"/>
          </a:xfrm>
        </p:spPr>
        <p:txBody>
          <a:bodyPr>
            <a:spAutoFit/>
          </a:bodyPr>
          <a:lstStyle>
            <a:lvl1pPr>
              <a:lnSpc>
                <a:spcPct val="100000"/>
              </a:lnSpc>
              <a:defRPr/>
            </a:lvl1pPr>
          </a:lstStyle>
          <a:p>
            <a:r>
              <a:rPr lang="en-GB" dirty="0"/>
              <a:t>Click to edit Master title style</a:t>
            </a:r>
            <a:endParaRPr lang="en-MO" dirty="0"/>
          </a:p>
        </p:txBody>
      </p:sp>
      <p:sp>
        <p:nvSpPr>
          <p:cNvPr id="3" name="Content Placeholder 2">
            <a:extLst>
              <a:ext uri="{FF2B5EF4-FFF2-40B4-BE49-F238E27FC236}">
                <a16:creationId xmlns:a16="http://schemas.microsoft.com/office/drawing/2014/main" id="{37A51A18-9005-1B69-8629-73B2B7C5D911}"/>
              </a:ext>
            </a:extLst>
          </p:cNvPr>
          <p:cNvSpPr>
            <a:spLocks noGrp="1"/>
          </p:cNvSpPr>
          <p:nvPr>
            <p:ph idx="1"/>
          </p:nvPr>
        </p:nvSpPr>
        <p:spPr>
          <a:xfrm>
            <a:off x="6096000" y="1831975"/>
            <a:ext cx="5724525" cy="1650708"/>
          </a:xfrm>
        </p:spPr>
        <p:txBody>
          <a:bodyPr>
            <a:spAutoFit/>
          </a:bodyPr>
          <a:lstStyle>
            <a:lvl1pPr algn="l">
              <a:defRPr/>
            </a:lvl1pPr>
            <a:lvl2pPr marL="685800" indent="-228600" algn="l">
              <a:buFont typeface="Arial" panose="020B0604020202020204" pitchFamily="34" charset="0"/>
              <a:buChar char="•"/>
              <a:defRPr/>
            </a:lvl2pPr>
            <a:lvl3pPr marL="1143000" indent="-228600" algn="l">
              <a:buFont typeface="Arial" panose="020B0604020202020204" pitchFamily="34" charset="0"/>
              <a:buChar char="•"/>
              <a:defRPr/>
            </a:lvl3pPr>
            <a:lvl4pPr marL="1600200" indent="-228600" algn="l">
              <a:buFont typeface="Arial" panose="020B0604020202020204" pitchFamily="34" charset="0"/>
              <a:buChar char="•"/>
              <a:defRPr/>
            </a:lvl4pPr>
            <a:lvl5pPr marL="2057400" indent="-228600" algn="l">
              <a:buFont typeface="Arial" panose="020B0604020202020204" pitchFamily="34" charset="0"/>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MO" dirty="0"/>
          </a:p>
        </p:txBody>
      </p:sp>
      <p:sp>
        <p:nvSpPr>
          <p:cNvPr id="4" name="Date Placeholder 3">
            <a:extLst>
              <a:ext uri="{FF2B5EF4-FFF2-40B4-BE49-F238E27FC236}">
                <a16:creationId xmlns:a16="http://schemas.microsoft.com/office/drawing/2014/main" id="{5AA3E05B-5F05-7619-3A03-BB72889DAA6F}"/>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5" name="Footer Placeholder 4">
            <a:extLst>
              <a:ext uri="{FF2B5EF4-FFF2-40B4-BE49-F238E27FC236}">
                <a16:creationId xmlns:a16="http://schemas.microsoft.com/office/drawing/2014/main" id="{EE91F81D-E3D5-C4EA-923F-C767AB1FC56F}"/>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F1B6BD-C6CA-2497-99C7-37F91020B613}"/>
              </a:ext>
            </a:extLst>
          </p:cNvPr>
          <p:cNvSpPr>
            <a:spLocks noGrp="1"/>
          </p:cNvSpPr>
          <p:nvPr>
            <p:ph type="sldNum" sz="quarter" idx="12"/>
          </p:nvPr>
        </p:nvSpPr>
        <p:spPr/>
        <p:txBody>
          <a:bodyPr/>
          <a:lstStyle/>
          <a:p>
            <a:fld id="{ED9CDFA4-306A-354B-80E9-F185F6C1AF4A}" type="slidenum">
              <a:rPr lang="en-MO" smtClean="0"/>
              <a:t>‹#›</a:t>
            </a:fld>
            <a:endParaRPr lang="en-MO"/>
          </a:p>
        </p:txBody>
      </p:sp>
      <p:sp>
        <p:nvSpPr>
          <p:cNvPr id="7" name="Rectangle 6">
            <a:extLst>
              <a:ext uri="{FF2B5EF4-FFF2-40B4-BE49-F238E27FC236}">
                <a16:creationId xmlns:a16="http://schemas.microsoft.com/office/drawing/2014/main" id="{F199860E-D021-EA2C-68B8-1C8F55F65321}"/>
              </a:ext>
            </a:extLst>
          </p:cNvPr>
          <p:cNvSpPr/>
          <p:nvPr userDrawn="1"/>
        </p:nvSpPr>
        <p:spPr>
          <a:xfrm>
            <a:off x="0" y="0"/>
            <a:ext cx="5638800" cy="6858000"/>
          </a:xfrm>
          <a:prstGeom prst="rect">
            <a:avLst/>
          </a:prstGeom>
          <a:solidFill>
            <a:srgbClr val="DDF5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38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8363-BC48-4EE9-7C5D-5CDDD4196F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O"/>
          </a:p>
        </p:txBody>
      </p:sp>
      <p:sp>
        <p:nvSpPr>
          <p:cNvPr id="3" name="Text Placeholder 2">
            <a:extLst>
              <a:ext uri="{FF2B5EF4-FFF2-40B4-BE49-F238E27FC236}">
                <a16:creationId xmlns:a16="http://schemas.microsoft.com/office/drawing/2014/main" id="{E31901F8-C3F3-A403-6802-856A69F07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D4C326A-E4E3-52C7-28D9-A5418BBC2041}"/>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5" name="Footer Placeholder 4">
            <a:extLst>
              <a:ext uri="{FF2B5EF4-FFF2-40B4-BE49-F238E27FC236}">
                <a16:creationId xmlns:a16="http://schemas.microsoft.com/office/drawing/2014/main" id="{DC19BC84-A75F-E927-8B5F-A48093ABF71B}"/>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3617818B-DB5C-D0CA-C685-EF70CCFCBF83}"/>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85234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B1B5-0E42-18C5-FBE4-914574506ACB}"/>
              </a:ext>
            </a:extLst>
          </p:cNvPr>
          <p:cNvSpPr>
            <a:spLocks noGrp="1"/>
          </p:cNvSpPr>
          <p:nvPr>
            <p:ph type="title"/>
          </p:nvPr>
        </p:nvSpPr>
        <p:spPr/>
        <p:txBody>
          <a:bodyPr>
            <a:normAutofit/>
          </a:bodyPr>
          <a:lstStyle>
            <a:lvl1pPr algn="l" defTabSz="914400" rtl="0" eaLnBrk="1" latinLnBrk="0" hangingPunct="1">
              <a:lnSpc>
                <a:spcPct val="90000"/>
              </a:lnSpc>
              <a:spcBef>
                <a:spcPct val="0"/>
              </a:spcBef>
              <a:buNone/>
              <a:defRPr lang="en-MO" sz="36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r>
              <a:rPr lang="en-GB" dirty="0"/>
              <a:t>Click to edit Master title style</a:t>
            </a:r>
            <a:endParaRPr lang="en-MO" dirty="0"/>
          </a:p>
        </p:txBody>
      </p:sp>
      <p:sp>
        <p:nvSpPr>
          <p:cNvPr id="3" name="Content Placeholder 2">
            <a:extLst>
              <a:ext uri="{FF2B5EF4-FFF2-40B4-BE49-F238E27FC236}">
                <a16:creationId xmlns:a16="http://schemas.microsoft.com/office/drawing/2014/main" id="{85FC5668-6BEC-8684-2E7D-4A8160911F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Content Placeholder 3">
            <a:extLst>
              <a:ext uri="{FF2B5EF4-FFF2-40B4-BE49-F238E27FC236}">
                <a16:creationId xmlns:a16="http://schemas.microsoft.com/office/drawing/2014/main" id="{21B5D86D-63F0-08B3-59E3-2B6D11109ED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5" name="Date Placeholder 4">
            <a:extLst>
              <a:ext uri="{FF2B5EF4-FFF2-40B4-BE49-F238E27FC236}">
                <a16:creationId xmlns:a16="http://schemas.microsoft.com/office/drawing/2014/main" id="{92B69741-1E8B-902F-7CF6-54B91E1AC960}"/>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6" name="Footer Placeholder 5">
            <a:extLst>
              <a:ext uri="{FF2B5EF4-FFF2-40B4-BE49-F238E27FC236}">
                <a16:creationId xmlns:a16="http://schemas.microsoft.com/office/drawing/2014/main" id="{AE6EB3F5-24BB-9206-58F9-B374BB50C9B4}"/>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2D915AA2-6F6A-EFC8-E7B0-C499760F8A20}"/>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61096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F8E6-C855-160F-27D2-04E48BE3146F}"/>
              </a:ext>
            </a:extLst>
          </p:cNvPr>
          <p:cNvSpPr>
            <a:spLocks noGrp="1"/>
          </p:cNvSpPr>
          <p:nvPr>
            <p:ph type="title"/>
          </p:nvPr>
        </p:nvSpPr>
        <p:spPr>
          <a:xfrm>
            <a:off x="839788" y="365125"/>
            <a:ext cx="10515600" cy="1325563"/>
          </a:xfrm>
        </p:spPr>
        <p:txBody>
          <a:bodyPr/>
          <a:lstStyle/>
          <a:p>
            <a:r>
              <a:rPr lang="en-GB" dirty="0"/>
              <a:t>Click to edit Master title style</a:t>
            </a:r>
            <a:endParaRPr lang="en-MO" dirty="0"/>
          </a:p>
        </p:txBody>
      </p:sp>
      <p:sp>
        <p:nvSpPr>
          <p:cNvPr id="3" name="Text Placeholder 2">
            <a:extLst>
              <a:ext uri="{FF2B5EF4-FFF2-40B4-BE49-F238E27FC236}">
                <a16:creationId xmlns:a16="http://schemas.microsoft.com/office/drawing/2014/main" id="{4618066C-1C8C-42D9-9773-CC1926741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91288A-357A-CC6F-7802-5A3F4BCC632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5" name="Text Placeholder 4">
            <a:extLst>
              <a:ext uri="{FF2B5EF4-FFF2-40B4-BE49-F238E27FC236}">
                <a16:creationId xmlns:a16="http://schemas.microsoft.com/office/drawing/2014/main" id="{FF1356FF-B4B8-7341-C4E8-E7584CB01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A2F80B8-A58C-5A29-0CB2-9EF7F4A68E5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7" name="Date Placeholder 6">
            <a:extLst>
              <a:ext uri="{FF2B5EF4-FFF2-40B4-BE49-F238E27FC236}">
                <a16:creationId xmlns:a16="http://schemas.microsoft.com/office/drawing/2014/main" id="{CE758A05-3157-07BC-0653-46B43AD128AA}"/>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8" name="Footer Placeholder 7">
            <a:extLst>
              <a:ext uri="{FF2B5EF4-FFF2-40B4-BE49-F238E27FC236}">
                <a16:creationId xmlns:a16="http://schemas.microsoft.com/office/drawing/2014/main" id="{370C5AA6-79BB-E669-8C98-EB706811A9D2}"/>
              </a:ext>
            </a:extLst>
          </p:cNvPr>
          <p:cNvSpPr>
            <a:spLocks noGrp="1"/>
          </p:cNvSpPr>
          <p:nvPr>
            <p:ph type="ftr" sz="quarter" idx="11"/>
          </p:nvPr>
        </p:nvSpPr>
        <p:spPr/>
        <p:txBody>
          <a:bodyPr/>
          <a:lstStyle/>
          <a:p>
            <a:endParaRPr lang="en-MO"/>
          </a:p>
        </p:txBody>
      </p:sp>
      <p:sp>
        <p:nvSpPr>
          <p:cNvPr id="9" name="Slide Number Placeholder 8">
            <a:extLst>
              <a:ext uri="{FF2B5EF4-FFF2-40B4-BE49-F238E27FC236}">
                <a16:creationId xmlns:a16="http://schemas.microsoft.com/office/drawing/2014/main" id="{FAB3C52C-1155-668B-9589-BE2664526C3C}"/>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14922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BD97-9756-A7F0-9386-759CDE0C41A6}"/>
              </a:ext>
            </a:extLst>
          </p:cNvPr>
          <p:cNvSpPr>
            <a:spLocks noGrp="1"/>
          </p:cNvSpPr>
          <p:nvPr>
            <p:ph type="title"/>
          </p:nvPr>
        </p:nvSpPr>
        <p:spPr/>
        <p:txBody>
          <a:bodyPr/>
          <a:lstStyle/>
          <a:p>
            <a:r>
              <a:rPr lang="en-GB"/>
              <a:t>Click to edit Master title style</a:t>
            </a:r>
            <a:endParaRPr lang="en-MO"/>
          </a:p>
        </p:txBody>
      </p:sp>
      <p:sp>
        <p:nvSpPr>
          <p:cNvPr id="3" name="Date Placeholder 2">
            <a:extLst>
              <a:ext uri="{FF2B5EF4-FFF2-40B4-BE49-F238E27FC236}">
                <a16:creationId xmlns:a16="http://schemas.microsoft.com/office/drawing/2014/main" id="{02844D7B-3C9A-EDA5-2903-B3DEAC69D6A0}"/>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4" name="Footer Placeholder 3">
            <a:extLst>
              <a:ext uri="{FF2B5EF4-FFF2-40B4-BE49-F238E27FC236}">
                <a16:creationId xmlns:a16="http://schemas.microsoft.com/office/drawing/2014/main" id="{ED974C6A-CDDB-F691-0B1B-B5D908217190}"/>
              </a:ext>
            </a:extLst>
          </p:cNvPr>
          <p:cNvSpPr>
            <a:spLocks noGrp="1"/>
          </p:cNvSpPr>
          <p:nvPr>
            <p:ph type="ftr" sz="quarter" idx="11"/>
          </p:nvPr>
        </p:nvSpPr>
        <p:spPr/>
        <p:txBody>
          <a:bodyPr/>
          <a:lstStyle/>
          <a:p>
            <a:endParaRPr lang="en-MO"/>
          </a:p>
        </p:txBody>
      </p:sp>
      <p:sp>
        <p:nvSpPr>
          <p:cNvPr id="5" name="Slide Number Placeholder 4">
            <a:extLst>
              <a:ext uri="{FF2B5EF4-FFF2-40B4-BE49-F238E27FC236}">
                <a16:creationId xmlns:a16="http://schemas.microsoft.com/office/drawing/2014/main" id="{2C1B3882-9EB5-1393-09FF-A37900FA883F}"/>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78631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5E867-2237-34AF-D5F5-9FE4EA724FBA}"/>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3" name="Footer Placeholder 2">
            <a:extLst>
              <a:ext uri="{FF2B5EF4-FFF2-40B4-BE49-F238E27FC236}">
                <a16:creationId xmlns:a16="http://schemas.microsoft.com/office/drawing/2014/main" id="{A4D2112D-0EA5-BF68-885F-BCC091C3B831}"/>
              </a:ext>
            </a:extLst>
          </p:cNvPr>
          <p:cNvSpPr>
            <a:spLocks noGrp="1"/>
          </p:cNvSpPr>
          <p:nvPr>
            <p:ph type="ftr" sz="quarter" idx="11"/>
          </p:nvPr>
        </p:nvSpPr>
        <p:spPr/>
        <p:txBody>
          <a:bodyPr/>
          <a:lstStyle/>
          <a:p>
            <a:endParaRPr lang="en-MO"/>
          </a:p>
        </p:txBody>
      </p:sp>
      <p:sp>
        <p:nvSpPr>
          <p:cNvPr id="4" name="Slide Number Placeholder 3">
            <a:extLst>
              <a:ext uri="{FF2B5EF4-FFF2-40B4-BE49-F238E27FC236}">
                <a16:creationId xmlns:a16="http://schemas.microsoft.com/office/drawing/2014/main" id="{B45A2E7E-E061-3FBD-9F5F-660B3DCF86A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862246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76E3-ECFB-0468-EA24-1D0F44C601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O"/>
          </a:p>
        </p:txBody>
      </p:sp>
      <p:sp>
        <p:nvSpPr>
          <p:cNvPr id="3" name="Content Placeholder 2">
            <a:extLst>
              <a:ext uri="{FF2B5EF4-FFF2-40B4-BE49-F238E27FC236}">
                <a16:creationId xmlns:a16="http://schemas.microsoft.com/office/drawing/2014/main" id="{B09708F0-9228-15D8-810D-A5E5A6C3D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Text Placeholder 3">
            <a:extLst>
              <a:ext uri="{FF2B5EF4-FFF2-40B4-BE49-F238E27FC236}">
                <a16:creationId xmlns:a16="http://schemas.microsoft.com/office/drawing/2014/main" id="{226905AE-9BCF-6B9C-9F1E-BB68DAFE7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9F1238-CDF7-F27E-E271-F6B422A8784B}"/>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6" name="Footer Placeholder 5">
            <a:extLst>
              <a:ext uri="{FF2B5EF4-FFF2-40B4-BE49-F238E27FC236}">
                <a16:creationId xmlns:a16="http://schemas.microsoft.com/office/drawing/2014/main" id="{08741394-13B7-6836-A552-BCC99D88C9CA}"/>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04A58508-51C0-16D6-A940-56B9E7F84671}"/>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69613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59C4D4-EDBC-AE05-7976-A83C00EE5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MO" dirty="0"/>
          </a:p>
        </p:txBody>
      </p:sp>
      <p:sp>
        <p:nvSpPr>
          <p:cNvPr id="3" name="Text Placeholder 2">
            <a:extLst>
              <a:ext uri="{FF2B5EF4-FFF2-40B4-BE49-F238E27FC236}">
                <a16:creationId xmlns:a16="http://schemas.microsoft.com/office/drawing/2014/main" id="{07BF257E-27F8-5FC0-4F47-742CD923FD3B}"/>
              </a:ext>
            </a:extLst>
          </p:cNvPr>
          <p:cNvSpPr>
            <a:spLocks noGrp="1"/>
          </p:cNvSpPr>
          <p:nvPr>
            <p:ph type="body" idx="1"/>
          </p:nvPr>
        </p:nvSpPr>
        <p:spPr>
          <a:xfrm>
            <a:off x="838200" y="183197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9111DAE4-C030-6D5E-62A5-C80C3DF74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895C1-48E7-114A-84D2-11BB117EABBA}" type="datetimeFigureOut">
              <a:rPr lang="en-MO" smtClean="0"/>
              <a:t>07/23/2024</a:t>
            </a:fld>
            <a:endParaRPr lang="en-MO"/>
          </a:p>
        </p:txBody>
      </p:sp>
      <p:sp>
        <p:nvSpPr>
          <p:cNvPr id="5" name="Footer Placeholder 4">
            <a:extLst>
              <a:ext uri="{FF2B5EF4-FFF2-40B4-BE49-F238E27FC236}">
                <a16:creationId xmlns:a16="http://schemas.microsoft.com/office/drawing/2014/main" id="{00BB96C1-F133-353D-3590-6FE5F43ED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O"/>
          </a:p>
        </p:txBody>
      </p:sp>
      <p:sp>
        <p:nvSpPr>
          <p:cNvPr id="6" name="Slide Number Placeholder 5">
            <a:extLst>
              <a:ext uri="{FF2B5EF4-FFF2-40B4-BE49-F238E27FC236}">
                <a16:creationId xmlns:a16="http://schemas.microsoft.com/office/drawing/2014/main" id="{C7CE229A-974E-D823-FB50-0BF76CAC5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CDFA4-306A-354B-80E9-F185F6C1AF4A}" type="slidenum">
              <a:rPr lang="en-MO" smtClean="0"/>
              <a:t>‹#›</a:t>
            </a:fld>
            <a:endParaRPr lang="en-MO"/>
          </a:p>
        </p:txBody>
      </p:sp>
    </p:spTree>
    <p:extLst>
      <p:ext uri="{BB962C8B-B14F-4D97-AF65-F5344CB8AC3E}">
        <p14:creationId xmlns:p14="http://schemas.microsoft.com/office/powerpoint/2010/main" val="861299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Lst>
  <p:txStyles>
    <p:titleStyle>
      <a:lvl1pPr marL="0" marR="0" indent="0" algn="l" defTabSz="914400" rtl="0" eaLnBrk="1" latinLnBrk="0" hangingPunct="1">
        <a:lnSpc>
          <a:spcPts val="3200"/>
        </a:lnSpc>
        <a:spcBef>
          <a:spcPts val="0"/>
        </a:spcBef>
        <a:spcAft>
          <a:spcPts val="0"/>
        </a:spcAft>
        <a:buClrTx/>
        <a:buSzTx/>
        <a:buFontTx/>
        <a:buNone/>
        <a:tabLst/>
        <a:defRPr lang="en-MO" sz="36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p:titleStyle>
    <p:bodyStyle>
      <a:lvl1pPr marL="228600" indent="-228600" algn="l" defTabSz="914400" rtl="0" eaLnBrk="1" latinLnBrk="0" hangingPunct="1">
        <a:lnSpc>
          <a:spcPct val="90000"/>
        </a:lnSpc>
        <a:spcBef>
          <a:spcPts val="1000"/>
        </a:spcBef>
        <a:buClr>
          <a:srgbClr val="00B0F0"/>
        </a:buClr>
        <a:buFont typeface="Franklin Gothic Medium" panose="020B0603020102020204" pitchFamily="34" charset="0"/>
        <a:buChar char="+"/>
        <a:defRPr sz="24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20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8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6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6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A85F6-36EF-77B3-1AAE-48BCC294A435}"/>
              </a:ext>
            </a:extLst>
          </p:cNvPr>
          <p:cNvSpPr>
            <a:spLocks noGrp="1"/>
          </p:cNvSpPr>
          <p:nvPr>
            <p:ph type="title"/>
          </p:nvPr>
        </p:nvSpPr>
        <p:spPr>
          <a:xfrm>
            <a:off x="740292" y="2282221"/>
            <a:ext cx="8164754" cy="895546"/>
          </a:xfrm>
        </p:spPr>
        <p:txBody>
          <a:bodyPr anchor="t" anchorCtr="0">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t>Auditor User Manual</a:t>
            </a:r>
          </a:p>
        </p:txBody>
      </p:sp>
      <p:sp>
        <p:nvSpPr>
          <p:cNvPr id="6" name="Subtitle 2">
            <a:extLst>
              <a:ext uri="{FF2B5EF4-FFF2-40B4-BE49-F238E27FC236}">
                <a16:creationId xmlns:a16="http://schemas.microsoft.com/office/drawing/2014/main" id="{A1F62270-5E77-E223-998A-8C7B6817588A}"/>
              </a:ext>
            </a:extLst>
          </p:cNvPr>
          <p:cNvSpPr txBox="1">
            <a:spLocks/>
          </p:cNvSpPr>
          <p:nvPr/>
        </p:nvSpPr>
        <p:spPr>
          <a:xfrm>
            <a:off x="797597" y="5022257"/>
            <a:ext cx="1964072" cy="3662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vert="horz" lIns="91440" tIns="45720" rIns="91440" bIns="45720" rtlCol="0" anchor="t">
            <a:noAutofit/>
          </a:bodyPr>
          <a:lst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1pPr>
            <a:lvl2pPr marL="0" marR="0" indent="4572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2pPr>
            <a:lvl3pPr marL="0" marR="0" indent="9144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3pPr>
            <a:lvl4pPr marL="0" marR="0" indent="13716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4pPr>
            <a:lvl5pPr marL="0" marR="0" indent="18288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5pPr>
            <a:lvl6pPr marL="24638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6pPr>
            <a:lvl7pPr marL="29210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7pPr>
            <a:lvl8pPr marL="33782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8pPr>
            <a:lvl9pPr marL="38354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9pPr>
          </a:lstStyle>
          <a:p>
            <a:r>
              <a:rPr lang="en-HK" sz="1400" kern="0" dirty="0">
                <a:latin typeface="Franklin Gothic Medium" panose="020B0603020102020204" pitchFamily="34" charset="0"/>
                <a:cs typeface="Arial"/>
              </a:rPr>
              <a:t>Implemented by ELEVATE Ltd.</a:t>
            </a:r>
            <a:endParaRPr lang="en-US" sz="1400" kern="0" dirty="0">
              <a:latin typeface="Franklin Gothic Medium" panose="020B0603020102020204" pitchFamily="34" charset="0"/>
            </a:endParaRPr>
          </a:p>
        </p:txBody>
      </p:sp>
      <p:sp>
        <p:nvSpPr>
          <p:cNvPr id="7" name="TextBox 6">
            <a:extLst>
              <a:ext uri="{FF2B5EF4-FFF2-40B4-BE49-F238E27FC236}">
                <a16:creationId xmlns:a16="http://schemas.microsoft.com/office/drawing/2014/main" id="{81DB09FB-5576-6ED0-FDDE-F8386BDD5708}"/>
              </a:ext>
            </a:extLst>
          </p:cNvPr>
          <p:cNvSpPr txBox="1"/>
          <p:nvPr/>
        </p:nvSpPr>
        <p:spPr>
          <a:xfrm>
            <a:off x="2900116" y="5542818"/>
            <a:ext cx="60049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Franklin Gothic Medium" panose="020B0603020102020204" pitchFamily="34" charset="0"/>
                <a:cs typeface="Arial"/>
              </a:rPr>
              <a:t>Funded by the Bureau of International Labor Affairs,</a:t>
            </a:r>
            <a:br>
              <a:rPr lang="en-US" sz="1400" dirty="0">
                <a:latin typeface="Franklin Gothic Medium" panose="020B0603020102020204" pitchFamily="34" charset="0"/>
                <a:cs typeface="Arial"/>
              </a:rPr>
            </a:br>
            <a:r>
              <a:rPr lang="en-US" sz="1400" dirty="0">
                <a:latin typeface="Franklin Gothic Medium" panose="020B0603020102020204" pitchFamily="34" charset="0"/>
                <a:cs typeface="Arial"/>
              </a:rPr>
              <a:t>USDOL </a:t>
            </a:r>
            <a:r>
              <a:rPr lang="en-US" sz="1400" cap="all" dirty="0">
                <a:latin typeface="Franklin Gothic Medium" panose="020B0603020102020204" pitchFamily="34" charset="0"/>
                <a:ea typeface="+mn-lt"/>
                <a:cs typeface="+mn-lt"/>
              </a:rPr>
              <a:t>IL358082075K</a:t>
            </a:r>
            <a:endParaRPr lang="en-US" sz="1400" dirty="0">
              <a:latin typeface="Franklin Gothic Medium" panose="020B0603020102020204" pitchFamily="34" charset="0"/>
              <a:ea typeface="+mn-lt"/>
              <a:cs typeface="+mn-lt"/>
            </a:endParaRPr>
          </a:p>
        </p:txBody>
      </p:sp>
      <p:pic>
        <p:nvPicPr>
          <p:cNvPr id="8" name="Picture 7" descr="Logo&#10;&#10;Description automatically generated">
            <a:extLst>
              <a:ext uri="{FF2B5EF4-FFF2-40B4-BE49-F238E27FC236}">
                <a16:creationId xmlns:a16="http://schemas.microsoft.com/office/drawing/2014/main" id="{994545E1-8B1F-FAFA-AE0B-59D677DD72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61" t="15642" r="16626" b="17660"/>
          <a:stretch/>
        </p:blipFill>
        <p:spPr>
          <a:xfrm>
            <a:off x="960608" y="5590717"/>
            <a:ext cx="906355" cy="941135"/>
          </a:xfrm>
          <a:prstGeom prst="rect">
            <a:avLst/>
          </a:prstGeom>
        </p:spPr>
      </p:pic>
      <p:cxnSp>
        <p:nvCxnSpPr>
          <p:cNvPr id="9" name="Straight Connector 8">
            <a:extLst>
              <a:ext uri="{FF2B5EF4-FFF2-40B4-BE49-F238E27FC236}">
                <a16:creationId xmlns:a16="http://schemas.microsoft.com/office/drawing/2014/main" id="{74D2A9A5-FB3C-3337-8349-B4E2FBBEB23F}"/>
              </a:ext>
            </a:extLst>
          </p:cNvPr>
          <p:cNvCxnSpPr>
            <a:cxnSpLocks/>
          </p:cNvCxnSpPr>
          <p:nvPr/>
        </p:nvCxnSpPr>
        <p:spPr>
          <a:xfrm>
            <a:off x="2492261" y="5111397"/>
            <a:ext cx="0" cy="1538785"/>
          </a:xfrm>
          <a:prstGeom prst="line">
            <a:avLst/>
          </a:prstGeom>
          <a:noFill/>
          <a:ln w="19050" cap="flat">
            <a:solidFill>
              <a:schemeClr val="bg1">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10" name="Title 3">
            <a:extLst>
              <a:ext uri="{FF2B5EF4-FFF2-40B4-BE49-F238E27FC236}">
                <a16:creationId xmlns:a16="http://schemas.microsoft.com/office/drawing/2014/main" id="{82FF1F59-84BA-7E60-177C-8AEB225B2917}"/>
              </a:ext>
            </a:extLst>
          </p:cNvPr>
          <p:cNvSpPr txBox="1">
            <a:spLocks/>
          </p:cNvSpPr>
          <p:nvPr/>
        </p:nvSpPr>
        <p:spPr>
          <a:xfrm>
            <a:off x="740292" y="3173248"/>
            <a:ext cx="3795495" cy="553998"/>
          </a:xfrm>
          <a:prstGeom prst="rect">
            <a:avLst/>
          </a:prstGeom>
          <a:ln w="12700">
            <a:miter lim="400000"/>
          </a:ln>
        </p:spPr>
        <p:txBody>
          <a:bodyPr vert="horz" wrap="square" lIns="45719" tIns="45720" rIns="45719" bIns="45720" rtlCol="0" anchor="t" anchorCtr="0">
            <a:spAutoFit/>
          </a:bodyPr>
          <a:lstStyle>
            <a:lvl1pPr algn="l" defTabSz="914400" rtl="0" eaLnBrk="1" latinLnBrk="0" hangingPunct="1">
              <a:lnSpc>
                <a:spcPct val="90000"/>
              </a:lnSpc>
              <a:spcBef>
                <a:spcPct val="0"/>
              </a:spcBef>
              <a:buNone/>
              <a:defRPr lang="en-US" sz="48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a:lnSpc>
                <a:spcPct val="100000"/>
              </a:lnSpc>
              <a:spcBef>
                <a:spcPts val="0"/>
              </a:spcBef>
              <a:defRPr/>
            </a:pPr>
            <a:r>
              <a:rPr lang="en-US" sz="3000" b="0" kern="0" cap="all" dirty="0">
                <a:solidFill>
                  <a:srgbClr val="000000">
                    <a:lumMod val="75000"/>
                    <a:lumOff val="25000"/>
                  </a:srgbClr>
                </a:solidFill>
                <a:latin typeface="Franklin Gothic Book"/>
                <a:ea typeface="Times New Roman" panose="02020603050405020304" pitchFamily="18" charset="0"/>
                <a:cs typeface="Times New Roman"/>
              </a:rPr>
              <a:t>JULY 2024</a:t>
            </a:r>
            <a:endParaRPr lang="en-US" dirty="0"/>
          </a:p>
        </p:txBody>
      </p:sp>
      <p:sp>
        <p:nvSpPr>
          <p:cNvPr id="3" name="TextBox 2">
            <a:extLst>
              <a:ext uri="{FF2B5EF4-FFF2-40B4-BE49-F238E27FC236}">
                <a16:creationId xmlns:a16="http://schemas.microsoft.com/office/drawing/2014/main" id="{245C8FD8-DD5F-5622-1749-580428D39189}"/>
              </a:ext>
            </a:extLst>
          </p:cNvPr>
          <p:cNvSpPr txBox="1"/>
          <p:nvPr/>
        </p:nvSpPr>
        <p:spPr>
          <a:xfrm>
            <a:off x="1030310" y="7083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6406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78BA-6868-A231-3418-CC9CE3D9A99F}"/>
              </a:ext>
            </a:extLst>
          </p:cNvPr>
          <p:cNvSpPr>
            <a:spLocks noGrp="1"/>
          </p:cNvSpPr>
          <p:nvPr>
            <p:ph type="title"/>
          </p:nvPr>
        </p:nvSpPr>
        <p:spPr>
          <a:xfrm>
            <a:off x="6096000" y="427742"/>
            <a:ext cx="5724525" cy="1200329"/>
          </a:xfrm>
        </p:spPr>
        <p:txBody>
          <a:bodyPr/>
          <a:lstStyle/>
          <a:p>
            <a:r>
              <a:rPr lang="en-US" dirty="0"/>
              <a:t>My Profile - Edit Profile, Delete own account</a:t>
            </a:r>
          </a:p>
        </p:txBody>
      </p:sp>
      <p:sp>
        <p:nvSpPr>
          <p:cNvPr id="4" name="Content Placeholder 3">
            <a:extLst>
              <a:ext uri="{FF2B5EF4-FFF2-40B4-BE49-F238E27FC236}">
                <a16:creationId xmlns:a16="http://schemas.microsoft.com/office/drawing/2014/main" id="{7D9EFE43-0F9D-B466-8CF4-D9281A7C280F}"/>
              </a:ext>
            </a:extLst>
          </p:cNvPr>
          <p:cNvSpPr>
            <a:spLocks noGrp="1"/>
          </p:cNvSpPr>
          <p:nvPr>
            <p:ph sz="half" idx="4294967295"/>
          </p:nvPr>
        </p:nvSpPr>
        <p:spPr>
          <a:xfrm>
            <a:off x="6204867" y="1901825"/>
            <a:ext cx="5181600" cy="4351338"/>
          </a:xfrm>
        </p:spPr>
        <p:txBody>
          <a:bodyPr>
            <a:normAutofit/>
          </a:bodyPr>
          <a:lstStyle/>
          <a:p>
            <a:pPr algn="just"/>
            <a:r>
              <a:rPr lang="en-US" dirty="0"/>
              <a:t>Enables auditor to edit details set during onboarding</a:t>
            </a:r>
          </a:p>
          <a:p>
            <a:pPr algn="just"/>
            <a:r>
              <a:rPr lang="en-US" dirty="0"/>
              <a:t>User can delete their own account: if the account is deleted, all data​ will be lost</a:t>
            </a:r>
          </a:p>
          <a:p>
            <a:pPr marL="0" indent="0" algn="just">
              <a:buNone/>
            </a:pPr>
            <a:endParaRPr lang="en-US" dirty="0"/>
          </a:p>
          <a:p>
            <a:pPr algn="just"/>
            <a:endParaRPr lang="en-US" dirty="0"/>
          </a:p>
          <a:p>
            <a:pPr marL="0" indent="0" algn="just">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2125AA7B-62D2-ED4E-5BFB-B5D07A5A5959}"/>
              </a:ext>
            </a:extLst>
          </p:cNvPr>
          <p:cNvPicPr>
            <a:picLocks noChangeAspect="1"/>
          </p:cNvPicPr>
          <p:nvPr/>
        </p:nvPicPr>
        <p:blipFill>
          <a:blip r:embed="rId2"/>
          <a:stretch>
            <a:fillRect/>
          </a:stretch>
        </p:blipFill>
        <p:spPr>
          <a:xfrm>
            <a:off x="0" y="733449"/>
            <a:ext cx="5573949" cy="3344045"/>
          </a:xfrm>
          <a:prstGeom prst="rect">
            <a:avLst/>
          </a:prstGeom>
        </p:spPr>
      </p:pic>
    </p:spTree>
    <p:extLst>
      <p:ext uri="{BB962C8B-B14F-4D97-AF65-F5344CB8AC3E}">
        <p14:creationId xmlns:p14="http://schemas.microsoft.com/office/powerpoint/2010/main" val="285153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3EFE-F64A-D7C1-292D-353C6EFE56D0}"/>
              </a:ext>
            </a:extLst>
          </p:cNvPr>
          <p:cNvSpPr>
            <a:spLocks noGrp="1"/>
          </p:cNvSpPr>
          <p:nvPr>
            <p:ph type="title"/>
          </p:nvPr>
        </p:nvSpPr>
        <p:spPr>
          <a:xfrm>
            <a:off x="6096000" y="427742"/>
            <a:ext cx="5724525" cy="1200329"/>
          </a:xfrm>
        </p:spPr>
        <p:txBody>
          <a:bodyPr/>
          <a:lstStyle/>
          <a:p>
            <a:r>
              <a:rPr lang="en-US" dirty="0"/>
              <a:t>My Profile: User Management</a:t>
            </a:r>
          </a:p>
        </p:txBody>
      </p:sp>
      <p:sp>
        <p:nvSpPr>
          <p:cNvPr id="3" name="Content Placeholder 2">
            <a:extLst>
              <a:ext uri="{FF2B5EF4-FFF2-40B4-BE49-F238E27FC236}">
                <a16:creationId xmlns:a16="http://schemas.microsoft.com/office/drawing/2014/main" id="{FC4EC6BA-B35D-4816-35AA-4DC89843F443}"/>
              </a:ext>
            </a:extLst>
          </p:cNvPr>
          <p:cNvSpPr>
            <a:spLocks noGrp="1"/>
          </p:cNvSpPr>
          <p:nvPr>
            <p:ph idx="1"/>
          </p:nvPr>
        </p:nvSpPr>
        <p:spPr>
          <a:xfrm>
            <a:off x="6096000" y="1831975"/>
            <a:ext cx="5724525" cy="1678408"/>
          </a:xfrm>
        </p:spPr>
        <p:txBody>
          <a:bodyPr/>
          <a:lstStyle/>
          <a:p>
            <a:r>
              <a:rPr lang="en-US" dirty="0"/>
              <a:t>Organization admin can invite multiple users as Standard/Admin​</a:t>
            </a:r>
          </a:p>
          <a:p>
            <a:pPr marL="0" indent="0">
              <a:buNone/>
            </a:pPr>
            <a:endParaRPr lang="en-US" dirty="0"/>
          </a:p>
          <a:p>
            <a:r>
              <a:rPr lang="en-US" dirty="0"/>
              <a:t>Can deactivate and delete users​</a:t>
            </a:r>
          </a:p>
        </p:txBody>
      </p:sp>
      <p:pic>
        <p:nvPicPr>
          <p:cNvPr id="6" name="Picture 5" descr="A screenshot of a computer&#10;&#10;Description automatically generated">
            <a:extLst>
              <a:ext uri="{FF2B5EF4-FFF2-40B4-BE49-F238E27FC236}">
                <a16:creationId xmlns:a16="http://schemas.microsoft.com/office/drawing/2014/main" id="{7C1E6555-B67C-A902-84A9-C3733B6402E0}"/>
              </a:ext>
            </a:extLst>
          </p:cNvPr>
          <p:cNvPicPr>
            <a:picLocks noChangeAspect="1"/>
          </p:cNvPicPr>
          <p:nvPr/>
        </p:nvPicPr>
        <p:blipFill>
          <a:blip r:embed="rId2"/>
          <a:stretch>
            <a:fillRect/>
          </a:stretch>
        </p:blipFill>
        <p:spPr>
          <a:xfrm>
            <a:off x="114300" y="744323"/>
            <a:ext cx="5479104" cy="2280979"/>
          </a:xfrm>
          <a:prstGeom prst="rect">
            <a:avLst/>
          </a:prstGeom>
        </p:spPr>
      </p:pic>
      <p:pic>
        <p:nvPicPr>
          <p:cNvPr id="8" name="Picture 7">
            <a:extLst>
              <a:ext uri="{FF2B5EF4-FFF2-40B4-BE49-F238E27FC236}">
                <a16:creationId xmlns:a16="http://schemas.microsoft.com/office/drawing/2014/main" id="{9B412B19-1AB3-EE6C-3A7E-2F8D23FA9609}"/>
              </a:ext>
            </a:extLst>
          </p:cNvPr>
          <p:cNvPicPr>
            <a:picLocks noChangeAspect="1"/>
          </p:cNvPicPr>
          <p:nvPr/>
        </p:nvPicPr>
        <p:blipFill>
          <a:blip r:embed="rId3"/>
          <a:stretch>
            <a:fillRect/>
          </a:stretch>
        </p:blipFill>
        <p:spPr>
          <a:xfrm>
            <a:off x="626382" y="3274924"/>
            <a:ext cx="4279842" cy="2532490"/>
          </a:xfrm>
          <a:prstGeom prst="rect">
            <a:avLst/>
          </a:prstGeom>
        </p:spPr>
      </p:pic>
    </p:spTree>
    <p:extLst>
      <p:ext uri="{BB962C8B-B14F-4D97-AF65-F5344CB8AC3E}">
        <p14:creationId xmlns:p14="http://schemas.microsoft.com/office/powerpoint/2010/main" val="1595985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9E-A4EC-B68E-0D0C-CBCA286D8F63}"/>
              </a:ext>
            </a:extLst>
          </p:cNvPr>
          <p:cNvSpPr>
            <a:spLocks noGrp="1"/>
          </p:cNvSpPr>
          <p:nvPr>
            <p:ph type="title"/>
          </p:nvPr>
        </p:nvSpPr>
        <p:spPr/>
        <p:txBody>
          <a:bodyPr/>
          <a:lstStyle/>
          <a:p>
            <a:r>
              <a:rPr lang="en-US" dirty="0"/>
              <a:t>Forgot Password</a:t>
            </a:r>
          </a:p>
        </p:txBody>
      </p:sp>
      <p:sp>
        <p:nvSpPr>
          <p:cNvPr id="4" name="Content Placeholder 3">
            <a:extLst>
              <a:ext uri="{FF2B5EF4-FFF2-40B4-BE49-F238E27FC236}">
                <a16:creationId xmlns:a16="http://schemas.microsoft.com/office/drawing/2014/main" id="{D9D94406-6527-7FF1-55C8-BF27256DB344}"/>
              </a:ext>
            </a:extLst>
          </p:cNvPr>
          <p:cNvSpPr>
            <a:spLocks noGrp="1"/>
          </p:cNvSpPr>
          <p:nvPr>
            <p:ph idx="1"/>
          </p:nvPr>
        </p:nvSpPr>
        <p:spPr>
          <a:xfrm>
            <a:off x="6096000" y="1831975"/>
            <a:ext cx="5724525" cy="2010807"/>
          </a:xfrm>
        </p:spPr>
        <p:txBody>
          <a:bodyPr/>
          <a:lstStyle/>
          <a:p>
            <a:r>
              <a:rPr lang="en-US" dirty="0"/>
              <a:t>If you forget your password, use ‘Forgot Password’ link on login page</a:t>
            </a:r>
          </a:p>
          <a:p>
            <a:r>
              <a:rPr lang="en-US" dirty="0"/>
              <a:t>Email sent to registered address</a:t>
            </a:r>
          </a:p>
          <a:p>
            <a:r>
              <a:rPr lang="en-US" dirty="0"/>
              <a:t>Click on link in email to reset your password</a:t>
            </a:r>
          </a:p>
        </p:txBody>
      </p:sp>
      <p:pic>
        <p:nvPicPr>
          <p:cNvPr id="3" name="Picture 2" descr="A screenshot of a login page&#10;&#10;Description automatically generated">
            <a:extLst>
              <a:ext uri="{FF2B5EF4-FFF2-40B4-BE49-F238E27FC236}">
                <a16:creationId xmlns:a16="http://schemas.microsoft.com/office/drawing/2014/main" id="{96C48E24-D8BC-115E-3A12-2C6438689869}"/>
              </a:ext>
            </a:extLst>
          </p:cNvPr>
          <p:cNvPicPr>
            <a:picLocks noChangeAspect="1"/>
          </p:cNvPicPr>
          <p:nvPr/>
        </p:nvPicPr>
        <p:blipFill>
          <a:blip r:embed="rId2"/>
          <a:stretch>
            <a:fillRect/>
          </a:stretch>
        </p:blipFill>
        <p:spPr>
          <a:xfrm>
            <a:off x="371475" y="331346"/>
            <a:ext cx="4854102" cy="2849599"/>
          </a:xfrm>
          <a:prstGeom prst="rect">
            <a:avLst/>
          </a:prstGeom>
        </p:spPr>
      </p:pic>
      <p:pic>
        <p:nvPicPr>
          <p:cNvPr id="5" name="Picture 4" descr="A screenshot of a login screen&#10;&#10;Description automatically generated">
            <a:extLst>
              <a:ext uri="{FF2B5EF4-FFF2-40B4-BE49-F238E27FC236}">
                <a16:creationId xmlns:a16="http://schemas.microsoft.com/office/drawing/2014/main" id="{9D0CB219-2F6B-3A10-50C1-62A45B2D44EE}"/>
              </a:ext>
            </a:extLst>
          </p:cNvPr>
          <p:cNvPicPr>
            <a:picLocks noChangeAspect="1"/>
          </p:cNvPicPr>
          <p:nvPr/>
        </p:nvPicPr>
        <p:blipFill>
          <a:blip r:embed="rId3"/>
          <a:stretch>
            <a:fillRect/>
          </a:stretch>
        </p:blipFill>
        <p:spPr>
          <a:xfrm>
            <a:off x="1076948" y="3317132"/>
            <a:ext cx="3055894" cy="3345709"/>
          </a:xfrm>
          <a:prstGeom prst="rect">
            <a:avLst/>
          </a:prstGeom>
        </p:spPr>
      </p:pic>
    </p:spTree>
    <p:extLst>
      <p:ext uri="{BB962C8B-B14F-4D97-AF65-F5344CB8AC3E}">
        <p14:creationId xmlns:p14="http://schemas.microsoft.com/office/powerpoint/2010/main" val="113610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0EF8E49-1DA1-47D7-AF2D-F7BE55B148DA}"/>
              </a:ext>
            </a:extLst>
          </p:cNvPr>
          <p:cNvGraphicFramePr>
            <a:graphicFrameLocks noGrp="1"/>
          </p:cNvGraphicFramePr>
          <p:nvPr/>
        </p:nvGraphicFramePr>
        <p:xfrm>
          <a:off x="1308100" y="1145033"/>
          <a:ext cx="9998127" cy="2431225"/>
        </p:xfrm>
        <a:graphic>
          <a:graphicData uri="http://schemas.openxmlformats.org/drawingml/2006/table">
            <a:tbl>
              <a:tblPr firstRow="1" firstCol="1" bandRow="1">
                <a:tableStyleId>{5C22544A-7EE6-4342-B048-85BDC9FD1C3A}</a:tableStyleId>
              </a:tblPr>
              <a:tblGrid>
                <a:gridCol w="9998127">
                  <a:extLst>
                    <a:ext uri="{9D8B030D-6E8A-4147-A177-3AD203B41FA5}">
                      <a16:colId xmlns:a16="http://schemas.microsoft.com/office/drawing/2014/main" val="3765862787"/>
                    </a:ext>
                  </a:extLst>
                </a:gridCol>
              </a:tblGrid>
              <a:tr h="1881989">
                <a:tc>
                  <a:txBody>
                    <a:bodyPr/>
                    <a:lstStyle/>
                    <a:p>
                      <a:pPr marL="0" marR="0" algn="l">
                        <a:lnSpc>
                          <a:spcPct val="115000"/>
                        </a:lnSpc>
                        <a:spcBef>
                          <a:spcPts val="0"/>
                        </a:spcBef>
                        <a:spcAft>
                          <a:spcPts val="0"/>
                        </a:spcAft>
                      </a:pPr>
                      <a:r>
                        <a:rPr lang="en-US" sz="2000" b="0" dirty="0">
                          <a:solidFill>
                            <a:schemeClr val="tx1"/>
                          </a:solidFill>
                          <a:effectLst/>
                        </a:rPr>
                        <a:t>Funding is provided by the United States (U.S.) Department of Labor (DOL) under cooperative agreement number IL-35808-20-75-K. One hundred percent of the total costs of the project or program is financed with USG federal funds, for a total of $4 million dollars.</a:t>
                      </a:r>
                    </a:p>
                    <a:p>
                      <a:pPr marL="0" marR="0" algn="l">
                        <a:lnSpc>
                          <a:spcPct val="115000"/>
                        </a:lnSpc>
                        <a:spcBef>
                          <a:spcPts val="0"/>
                        </a:spcBef>
                        <a:spcAft>
                          <a:spcPts val="0"/>
                        </a:spcAft>
                      </a:pPr>
                      <a:endParaRPr lang="en-US" sz="2000" b="0" dirty="0">
                        <a:solidFill>
                          <a:schemeClr val="tx1"/>
                        </a:solidFill>
                        <a:effectLst/>
                      </a:endParaRPr>
                    </a:p>
                    <a:p>
                      <a:pPr marL="0" marR="0" algn="l">
                        <a:lnSpc>
                          <a:spcPct val="115000"/>
                        </a:lnSpc>
                        <a:spcBef>
                          <a:spcPts val="0"/>
                        </a:spcBef>
                        <a:spcAft>
                          <a:spcPts val="0"/>
                        </a:spcAft>
                      </a:pPr>
                      <a:r>
                        <a:rPr lang="en-US" sz="2000" b="0" dirty="0">
                          <a:solidFill>
                            <a:schemeClr val="tx1"/>
                          </a:solidFill>
                          <a:effectLst/>
                        </a:rPr>
                        <a:t>This material does not necessarily reflect the views or policies of the United States Department of Labor, nor does mention of trade names, commercial products, or organizations imply endorsement by the United States Government.</a:t>
                      </a:r>
                      <a:endParaRPr lang="en-US" sz="2000" b="0" dirty="0">
                        <a:solidFill>
                          <a:schemeClr val="tx1"/>
                        </a:solidFill>
                        <a:effectLst/>
                        <a:latin typeface="Franklin Gothic Book" panose="020B0503020102020204" pitchFamily="34" charset="0"/>
                        <a:ea typeface="PMingLiU" panose="02020500000000000000" pitchFamily="18"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65845"/>
                  </a:ext>
                </a:extLst>
              </a:tr>
            </a:tbl>
          </a:graphicData>
        </a:graphic>
      </p:graphicFrame>
      <p:pic>
        <p:nvPicPr>
          <p:cNvPr id="4" name="Picture 3" descr="Text&#10;&#10;Description automatically generated">
            <a:extLst>
              <a:ext uri="{FF2B5EF4-FFF2-40B4-BE49-F238E27FC236}">
                <a16:creationId xmlns:a16="http://schemas.microsoft.com/office/drawing/2014/main" id="{F3B0694B-B7B5-B9A9-A7CB-4B5D8CFFE1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291" t="28630" r="15938" b="26871"/>
          <a:stretch/>
        </p:blipFill>
        <p:spPr>
          <a:xfrm>
            <a:off x="1308100" y="4241799"/>
            <a:ext cx="4152900" cy="1146745"/>
          </a:xfrm>
          <a:prstGeom prst="rect">
            <a:avLst/>
          </a:prstGeom>
        </p:spPr>
      </p:pic>
    </p:spTree>
    <p:extLst>
      <p:ext uri="{BB962C8B-B14F-4D97-AF65-F5344CB8AC3E}">
        <p14:creationId xmlns:p14="http://schemas.microsoft.com/office/powerpoint/2010/main" val="424034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A85F6-36EF-77B3-1AAE-48BCC294A435}"/>
              </a:ext>
            </a:extLst>
          </p:cNvPr>
          <p:cNvSpPr>
            <a:spLocks noGrp="1"/>
          </p:cNvSpPr>
          <p:nvPr>
            <p:ph type="title"/>
          </p:nvPr>
        </p:nvSpPr>
        <p:spPr>
          <a:xfrm>
            <a:off x="740292" y="2282221"/>
            <a:ext cx="8164754" cy="895546"/>
          </a:xfrm>
        </p:spPr>
        <p:txBody>
          <a:bodyPr anchor="t" anchorCtr="0">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t>Auditor User Manual</a:t>
            </a:r>
          </a:p>
        </p:txBody>
      </p:sp>
      <p:sp>
        <p:nvSpPr>
          <p:cNvPr id="6" name="Subtitle 2">
            <a:extLst>
              <a:ext uri="{FF2B5EF4-FFF2-40B4-BE49-F238E27FC236}">
                <a16:creationId xmlns:a16="http://schemas.microsoft.com/office/drawing/2014/main" id="{A1F62270-5E77-E223-998A-8C7B6817588A}"/>
              </a:ext>
            </a:extLst>
          </p:cNvPr>
          <p:cNvSpPr txBox="1">
            <a:spLocks/>
          </p:cNvSpPr>
          <p:nvPr/>
        </p:nvSpPr>
        <p:spPr>
          <a:xfrm>
            <a:off x="797597" y="5022257"/>
            <a:ext cx="1964072" cy="3662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vert="horz" lIns="91440" tIns="45720" rIns="91440" bIns="45720" rtlCol="0" anchor="t">
            <a:noAutofit/>
          </a:bodyPr>
          <a:lst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1pPr>
            <a:lvl2pPr marL="0" marR="0" indent="4572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2pPr>
            <a:lvl3pPr marL="0" marR="0" indent="9144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3pPr>
            <a:lvl4pPr marL="0" marR="0" indent="13716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4pPr>
            <a:lvl5pPr marL="0" marR="0" indent="18288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5pPr>
            <a:lvl6pPr marL="24638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6pPr>
            <a:lvl7pPr marL="29210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7pPr>
            <a:lvl8pPr marL="33782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8pPr>
            <a:lvl9pPr marL="38354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9pPr>
          </a:lstStyle>
          <a:p>
            <a:r>
              <a:rPr lang="en-HK" sz="1400" kern="0" dirty="0">
                <a:latin typeface="Franklin Gothic Medium" panose="020B0603020102020204" pitchFamily="34" charset="0"/>
                <a:cs typeface="Arial"/>
              </a:rPr>
              <a:t>Implemented by ELEVATE Ltd.</a:t>
            </a:r>
            <a:endParaRPr lang="en-US" sz="1400" kern="0" dirty="0">
              <a:latin typeface="Franklin Gothic Medium" panose="020B0603020102020204" pitchFamily="34" charset="0"/>
            </a:endParaRPr>
          </a:p>
        </p:txBody>
      </p:sp>
      <p:sp>
        <p:nvSpPr>
          <p:cNvPr id="7" name="TextBox 6">
            <a:extLst>
              <a:ext uri="{FF2B5EF4-FFF2-40B4-BE49-F238E27FC236}">
                <a16:creationId xmlns:a16="http://schemas.microsoft.com/office/drawing/2014/main" id="{81DB09FB-5576-6ED0-FDDE-F8386BDD5708}"/>
              </a:ext>
            </a:extLst>
          </p:cNvPr>
          <p:cNvSpPr txBox="1"/>
          <p:nvPr/>
        </p:nvSpPr>
        <p:spPr>
          <a:xfrm>
            <a:off x="2900116" y="5542818"/>
            <a:ext cx="60049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Franklin Gothic Medium" panose="020B0603020102020204" pitchFamily="34" charset="0"/>
                <a:cs typeface="Arial"/>
              </a:rPr>
              <a:t>Funded by the Bureau of International Labor Affairs,</a:t>
            </a:r>
            <a:br>
              <a:rPr lang="en-US" sz="1400" dirty="0">
                <a:latin typeface="Franklin Gothic Medium" panose="020B0603020102020204" pitchFamily="34" charset="0"/>
                <a:cs typeface="Arial"/>
              </a:rPr>
            </a:br>
            <a:r>
              <a:rPr lang="en-US" sz="1400" dirty="0">
                <a:latin typeface="Franklin Gothic Medium" panose="020B0603020102020204" pitchFamily="34" charset="0"/>
                <a:cs typeface="Arial"/>
              </a:rPr>
              <a:t>USDOL </a:t>
            </a:r>
            <a:r>
              <a:rPr lang="en-US" sz="1400" cap="all" dirty="0">
                <a:latin typeface="Franklin Gothic Medium" panose="020B0603020102020204" pitchFamily="34" charset="0"/>
                <a:ea typeface="+mn-lt"/>
                <a:cs typeface="+mn-lt"/>
              </a:rPr>
              <a:t>IL358082075K</a:t>
            </a:r>
            <a:endParaRPr lang="en-US" sz="1400" dirty="0">
              <a:latin typeface="Franklin Gothic Medium" panose="020B0603020102020204" pitchFamily="34" charset="0"/>
              <a:ea typeface="+mn-lt"/>
              <a:cs typeface="+mn-lt"/>
            </a:endParaRPr>
          </a:p>
        </p:txBody>
      </p:sp>
      <p:pic>
        <p:nvPicPr>
          <p:cNvPr id="8" name="Picture 7" descr="Logo&#10;&#10;Description automatically generated">
            <a:extLst>
              <a:ext uri="{FF2B5EF4-FFF2-40B4-BE49-F238E27FC236}">
                <a16:creationId xmlns:a16="http://schemas.microsoft.com/office/drawing/2014/main" id="{994545E1-8B1F-FAFA-AE0B-59D677DD72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61" t="15642" r="16626" b="17660"/>
          <a:stretch/>
        </p:blipFill>
        <p:spPr>
          <a:xfrm>
            <a:off x="960608" y="5590717"/>
            <a:ext cx="906355" cy="941135"/>
          </a:xfrm>
          <a:prstGeom prst="rect">
            <a:avLst/>
          </a:prstGeom>
        </p:spPr>
      </p:pic>
      <p:cxnSp>
        <p:nvCxnSpPr>
          <p:cNvPr id="9" name="Straight Connector 8">
            <a:extLst>
              <a:ext uri="{FF2B5EF4-FFF2-40B4-BE49-F238E27FC236}">
                <a16:creationId xmlns:a16="http://schemas.microsoft.com/office/drawing/2014/main" id="{74D2A9A5-FB3C-3337-8349-B4E2FBBEB23F}"/>
              </a:ext>
            </a:extLst>
          </p:cNvPr>
          <p:cNvCxnSpPr>
            <a:cxnSpLocks/>
          </p:cNvCxnSpPr>
          <p:nvPr/>
        </p:nvCxnSpPr>
        <p:spPr>
          <a:xfrm>
            <a:off x="2492261" y="5111397"/>
            <a:ext cx="0" cy="1538785"/>
          </a:xfrm>
          <a:prstGeom prst="line">
            <a:avLst/>
          </a:prstGeom>
          <a:noFill/>
          <a:ln w="19050" cap="flat">
            <a:solidFill>
              <a:schemeClr val="bg1">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10" name="Title 3">
            <a:extLst>
              <a:ext uri="{FF2B5EF4-FFF2-40B4-BE49-F238E27FC236}">
                <a16:creationId xmlns:a16="http://schemas.microsoft.com/office/drawing/2014/main" id="{82FF1F59-84BA-7E60-177C-8AEB225B2917}"/>
              </a:ext>
            </a:extLst>
          </p:cNvPr>
          <p:cNvSpPr txBox="1">
            <a:spLocks/>
          </p:cNvSpPr>
          <p:nvPr/>
        </p:nvSpPr>
        <p:spPr>
          <a:xfrm>
            <a:off x="740292" y="3173248"/>
            <a:ext cx="3795495" cy="553998"/>
          </a:xfrm>
          <a:prstGeom prst="rect">
            <a:avLst/>
          </a:prstGeom>
          <a:ln w="12700">
            <a:miter lim="400000"/>
          </a:ln>
        </p:spPr>
        <p:txBody>
          <a:bodyPr vert="horz" wrap="square" lIns="45719" tIns="45720" rIns="45719" bIns="45720" rtlCol="0" anchor="t" anchorCtr="0">
            <a:spAutoFit/>
          </a:bodyPr>
          <a:lstStyle>
            <a:lvl1pPr algn="l" defTabSz="914400" rtl="0" eaLnBrk="1" latinLnBrk="0" hangingPunct="1">
              <a:lnSpc>
                <a:spcPct val="90000"/>
              </a:lnSpc>
              <a:spcBef>
                <a:spcPct val="0"/>
              </a:spcBef>
              <a:buNone/>
              <a:defRPr lang="en-US" sz="48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a:lnSpc>
                <a:spcPct val="100000"/>
              </a:lnSpc>
              <a:spcBef>
                <a:spcPts val="0"/>
              </a:spcBef>
              <a:defRPr/>
            </a:pPr>
            <a:r>
              <a:rPr lang="en-US" sz="3000" b="0" kern="0" cap="all" dirty="0">
                <a:solidFill>
                  <a:srgbClr val="000000">
                    <a:lumMod val="75000"/>
                    <a:lumOff val="25000"/>
                  </a:srgbClr>
                </a:solidFill>
                <a:latin typeface="Franklin Gothic Book"/>
                <a:ea typeface="Times New Roman" panose="02020603050405020304" pitchFamily="18" charset="0"/>
                <a:cs typeface="Times New Roman"/>
              </a:rPr>
              <a:t>THANK YOU</a:t>
            </a:r>
            <a:endParaRPr lang="en-US" dirty="0"/>
          </a:p>
        </p:txBody>
      </p:sp>
    </p:spTree>
    <p:extLst>
      <p:ext uri="{BB962C8B-B14F-4D97-AF65-F5344CB8AC3E}">
        <p14:creationId xmlns:p14="http://schemas.microsoft.com/office/powerpoint/2010/main" val="391311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2651B-CBEF-E318-9AE4-810072AFE5FD}"/>
              </a:ext>
            </a:extLst>
          </p:cNvPr>
          <p:cNvSpPr>
            <a:spLocks noGrp="1"/>
          </p:cNvSpPr>
          <p:nvPr>
            <p:ph type="title"/>
          </p:nvPr>
        </p:nvSpPr>
        <p:spPr>
          <a:xfrm>
            <a:off x="740291" y="1725097"/>
            <a:ext cx="9927709" cy="505203"/>
          </a:xfrm>
        </p:spPr>
        <p:txBody>
          <a:bodyPr anchor="t" anchorCtr="0">
            <a:spAutoFit/>
          </a:bodyPr>
          <a:lstStyle/>
          <a:p>
            <a:r>
              <a:rPr lang="en-US" sz="3600" dirty="0"/>
              <a:t>Table of contents</a:t>
            </a:r>
            <a:endParaRPr lang="en-MO" sz="3600" dirty="0"/>
          </a:p>
        </p:txBody>
      </p:sp>
      <p:sp>
        <p:nvSpPr>
          <p:cNvPr id="3" name="Content Placeholder 2">
            <a:extLst>
              <a:ext uri="{FF2B5EF4-FFF2-40B4-BE49-F238E27FC236}">
                <a16:creationId xmlns:a16="http://schemas.microsoft.com/office/drawing/2014/main" id="{9E7DB85B-E53C-CE08-17FB-64243D59A001}"/>
              </a:ext>
            </a:extLst>
          </p:cNvPr>
          <p:cNvSpPr>
            <a:spLocks noGrp="1"/>
          </p:cNvSpPr>
          <p:nvPr>
            <p:ph type="body" sz="quarter" idx="1"/>
          </p:nvPr>
        </p:nvSpPr>
        <p:spPr>
          <a:xfrm>
            <a:off x="913353" y="2400041"/>
            <a:ext cx="9581584" cy="3365537"/>
          </a:xfrm>
        </p:spPr>
        <p:txBody>
          <a:bodyPr wrap="square">
            <a:spAutoFit/>
          </a:bodyPr>
          <a:lstStyle/>
          <a:p>
            <a:pPr marL="285750" indent="-285750" fontAlgn="base">
              <a:lnSpc>
                <a:spcPct val="150000"/>
              </a:lnSpc>
              <a:spcBef>
                <a:spcPts val="0"/>
              </a:spcBef>
              <a:buClr>
                <a:srgbClr val="31A9E0"/>
              </a:buClr>
              <a:buFont typeface="Franklin Gothic Medium" panose="020B0603020102020204" pitchFamily="34" charset="0"/>
              <a:buChar char="+"/>
            </a:pPr>
            <a:r>
              <a:rPr lang="en-MO" sz="1800" dirty="0">
                <a:latin typeface="Franklin Gothic Medium" panose="020B0603020102020204" pitchFamily="34" charset="0"/>
                <a:sym typeface="Franklin Gothic Book"/>
              </a:rPr>
              <a:t>Introduction to the platform</a:t>
            </a:r>
          </a:p>
          <a:p>
            <a:pPr marL="285750" indent="-285750" fontAlgn="base">
              <a:lnSpc>
                <a:spcPct val="150000"/>
              </a:lnSpc>
              <a:spcBef>
                <a:spcPts val="0"/>
              </a:spcBef>
              <a:buClr>
                <a:srgbClr val="31A9E0"/>
              </a:buClr>
              <a:buFont typeface="Franklin Gothic Medium" panose="020B0603020102020204" pitchFamily="34" charset="0"/>
              <a:buChar char="+"/>
            </a:pPr>
            <a:r>
              <a:rPr lang="en-MO" sz="1800" dirty="0">
                <a:latin typeface="Franklin Gothic Medium" panose="020B0603020102020204" pitchFamily="34" charset="0"/>
                <a:sym typeface="Franklin Gothic Book"/>
              </a:rPr>
              <a:t>Creating your account</a:t>
            </a:r>
            <a:r>
              <a:rPr lang="en-AU" sz="1800" dirty="0">
                <a:latin typeface="Franklin Gothic Medium" panose="020B0603020102020204" pitchFamily="34" charset="0"/>
                <a:sym typeface="Franklin Gothic Book"/>
              </a:rPr>
              <a:t> and </a:t>
            </a:r>
            <a:r>
              <a:rPr lang="en-US" sz="1800" dirty="0">
                <a:latin typeface="Franklin Gothic Medium" panose="020B0603020102020204" pitchFamily="34" charset="0"/>
                <a:sym typeface="Franklin Gothic Book"/>
              </a:rPr>
              <a:t>completing </a:t>
            </a:r>
            <a:r>
              <a:rPr lang="en-US" sz="1800" dirty="0">
                <a:sym typeface="Franklin Gothic Book"/>
              </a:rPr>
              <a:t>o</a:t>
            </a:r>
            <a:r>
              <a:rPr lang="en-US" sz="1800" dirty="0">
                <a:latin typeface="Franklin Gothic Medium" panose="020B0603020102020204" pitchFamily="34" charset="0"/>
                <a:sym typeface="Franklin Gothic Book"/>
              </a:rPr>
              <a:t>nboarding (Profile)</a:t>
            </a: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Home Screen</a:t>
            </a:r>
            <a:endParaRPr lang="en-MO" sz="1800" dirty="0">
              <a:latin typeface="Franklin Gothic Medium" panose="020B0603020102020204" pitchFamily="34" charset="0"/>
              <a:sym typeface="Franklin Gothic Book"/>
            </a:endParaRP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Requests</a:t>
            </a: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Respond to Request</a:t>
            </a: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Community Risk Scan</a:t>
            </a: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My Profile – Edit Profile, User Management, Delete own account</a:t>
            </a: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Forgot Password</a:t>
            </a:r>
            <a:endParaRPr lang="en-MO" sz="1800" dirty="0">
              <a:latin typeface="Franklin Gothic Medium" panose="020B0603020102020204" pitchFamily="34" charset="0"/>
              <a:sym typeface="Franklin Gothic Book"/>
            </a:endParaRPr>
          </a:p>
        </p:txBody>
      </p:sp>
    </p:spTree>
    <p:extLst>
      <p:ext uri="{BB962C8B-B14F-4D97-AF65-F5344CB8AC3E}">
        <p14:creationId xmlns:p14="http://schemas.microsoft.com/office/powerpoint/2010/main" val="62041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logo with a black background&#10;&#10;Description automatically generated">
            <a:extLst>
              <a:ext uri="{FF2B5EF4-FFF2-40B4-BE49-F238E27FC236}">
                <a16:creationId xmlns:a16="http://schemas.microsoft.com/office/drawing/2014/main" id="{3CC8C841-AB86-9092-F72A-AC12510996E6}"/>
              </a:ext>
            </a:extLst>
          </p:cNvPr>
          <p:cNvPicPr>
            <a:picLocks noChangeAspect="1"/>
          </p:cNvPicPr>
          <p:nvPr/>
        </p:nvPicPr>
        <p:blipFill>
          <a:blip r:embed="rId2"/>
          <a:stretch>
            <a:fillRect/>
          </a:stretch>
        </p:blipFill>
        <p:spPr>
          <a:xfrm>
            <a:off x="5752073" y="322179"/>
            <a:ext cx="2746469" cy="1339074"/>
          </a:xfrm>
          <a:prstGeom prst="rect">
            <a:avLst/>
          </a:prstGeom>
        </p:spPr>
      </p:pic>
      <p:sp>
        <p:nvSpPr>
          <p:cNvPr id="2" name="Title 1">
            <a:extLst>
              <a:ext uri="{FF2B5EF4-FFF2-40B4-BE49-F238E27FC236}">
                <a16:creationId xmlns:a16="http://schemas.microsoft.com/office/drawing/2014/main" id="{5AAC76AC-BCDA-A689-8E99-1E9A0C80C5C4}"/>
              </a:ext>
            </a:extLst>
          </p:cNvPr>
          <p:cNvSpPr>
            <a:spLocks noGrp="1"/>
          </p:cNvSpPr>
          <p:nvPr>
            <p:ph type="title"/>
          </p:nvPr>
        </p:nvSpPr>
        <p:spPr>
          <a:xfrm>
            <a:off x="6096000" y="1202823"/>
            <a:ext cx="5724525" cy="1200329"/>
          </a:xfrm>
        </p:spPr>
        <p:txBody>
          <a:bodyPr/>
          <a:lstStyle/>
          <a:p>
            <a:r>
              <a:rPr lang="en-MO" dirty="0">
                <a:sym typeface="Franklin Gothic Book"/>
              </a:rPr>
              <a:t>Introduction to the platform</a:t>
            </a:r>
          </a:p>
        </p:txBody>
      </p:sp>
      <p:sp>
        <p:nvSpPr>
          <p:cNvPr id="3" name="Content Placeholder 2">
            <a:extLst>
              <a:ext uri="{FF2B5EF4-FFF2-40B4-BE49-F238E27FC236}">
                <a16:creationId xmlns:a16="http://schemas.microsoft.com/office/drawing/2014/main" id="{8C7B3866-EADA-D826-5AD8-48B474727AD0}"/>
              </a:ext>
            </a:extLst>
          </p:cNvPr>
          <p:cNvSpPr>
            <a:spLocks noGrp="1"/>
          </p:cNvSpPr>
          <p:nvPr>
            <p:ph idx="1"/>
          </p:nvPr>
        </p:nvSpPr>
        <p:spPr>
          <a:xfrm>
            <a:off x="6096000" y="2682458"/>
            <a:ext cx="5899842" cy="4257063"/>
          </a:xfrm>
        </p:spPr>
        <p:txBody>
          <a:bodyPr/>
          <a:lstStyle/>
          <a:p>
            <a:r>
              <a:rPr lang="en-US" sz="2000" dirty="0"/>
              <a:t>Application can be accessed from the below URL</a:t>
            </a:r>
          </a:p>
          <a:p>
            <a:pPr marL="685800" lvl="2">
              <a:spcBef>
                <a:spcPts val="1000"/>
              </a:spcBef>
              <a:buFont typeface="Franklin Gothic Medium" panose="020B0603020102020204" pitchFamily="34" charset="0"/>
              <a:buChar char="+"/>
            </a:pPr>
            <a:r>
              <a:rPr lang="en-US" sz="2000" dirty="0"/>
              <a:t>https://globaltrace.uat.dgnx.io/</a:t>
            </a:r>
          </a:p>
          <a:p>
            <a:pPr marL="457200" lvl="1" indent="0">
              <a:buNone/>
            </a:pPr>
            <a:endParaRPr lang="en-US" sz="1800" dirty="0"/>
          </a:p>
          <a:p>
            <a:r>
              <a:rPr lang="en-US" sz="2000" dirty="0"/>
              <a:t>Mobile application can be downloaded from Google Play Store and the App Store</a:t>
            </a:r>
          </a:p>
          <a:p>
            <a:endParaRPr lang="en-US" sz="2000" dirty="0"/>
          </a:p>
          <a:p>
            <a:pPr marL="0" indent="0">
              <a:buNone/>
            </a:pPr>
            <a:r>
              <a:rPr lang="en-US" sz="2000" dirty="0"/>
              <a:t>AppStore Download:</a:t>
            </a:r>
          </a:p>
          <a:p>
            <a:pPr marL="0" indent="0">
              <a:buNone/>
            </a:pPr>
            <a:r>
              <a:rPr lang="en-US" sz="2000" dirty="0">
                <a:latin typeface="Franklin Gothic Book" panose="020B0503020102020204" pitchFamily="34" charset="0"/>
              </a:rPr>
              <a:t>[AppStore Link]</a:t>
            </a:r>
          </a:p>
          <a:p>
            <a:pPr marL="0" indent="0">
              <a:buNone/>
            </a:pPr>
            <a:endParaRPr lang="en-US" sz="2000" dirty="0">
              <a:latin typeface="Franklin Gothic Book" panose="020B0503020102020204" pitchFamily="34" charset="0"/>
            </a:endParaRPr>
          </a:p>
          <a:p>
            <a:pPr marL="0" indent="0">
              <a:buNone/>
            </a:pPr>
            <a:r>
              <a:rPr lang="en-US" sz="2000" dirty="0"/>
              <a:t>Play Store Download:</a:t>
            </a:r>
          </a:p>
          <a:p>
            <a:pPr marL="0" indent="0">
              <a:buNone/>
            </a:pPr>
            <a:r>
              <a:rPr lang="en-US" sz="2000" dirty="0">
                <a:latin typeface="Franklin Gothic Book" panose="020B0503020102020204" pitchFamily="34" charset="0"/>
              </a:rPr>
              <a:t>[Play Store Link]</a:t>
            </a:r>
          </a:p>
        </p:txBody>
      </p:sp>
      <p:pic>
        <p:nvPicPr>
          <p:cNvPr id="10" name="Picture 9" descr="A screenshot of a phone&#10;&#10;Description automatically generated">
            <a:extLst>
              <a:ext uri="{FF2B5EF4-FFF2-40B4-BE49-F238E27FC236}">
                <a16:creationId xmlns:a16="http://schemas.microsoft.com/office/drawing/2014/main" id="{B3D75BF0-4440-9BA3-F664-DBC99268C15B}"/>
              </a:ext>
            </a:extLst>
          </p:cNvPr>
          <p:cNvPicPr>
            <a:picLocks noChangeAspect="1"/>
          </p:cNvPicPr>
          <p:nvPr/>
        </p:nvPicPr>
        <p:blipFill>
          <a:blip r:embed="rId3"/>
          <a:stretch>
            <a:fillRect/>
          </a:stretch>
        </p:blipFill>
        <p:spPr>
          <a:xfrm>
            <a:off x="1256500" y="564203"/>
            <a:ext cx="2769154" cy="5856051"/>
          </a:xfrm>
          <a:prstGeom prst="rect">
            <a:avLst/>
          </a:prstGeom>
        </p:spPr>
      </p:pic>
    </p:spTree>
    <p:extLst>
      <p:ext uri="{BB962C8B-B14F-4D97-AF65-F5344CB8AC3E}">
        <p14:creationId xmlns:p14="http://schemas.microsoft.com/office/powerpoint/2010/main" val="21385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0755-43D9-8B03-A43B-45E16FB33697}"/>
              </a:ext>
            </a:extLst>
          </p:cNvPr>
          <p:cNvSpPr>
            <a:spLocks noGrp="1"/>
          </p:cNvSpPr>
          <p:nvPr>
            <p:ph type="title"/>
          </p:nvPr>
        </p:nvSpPr>
        <p:spPr/>
        <p:txBody>
          <a:bodyPr/>
          <a:lstStyle/>
          <a:p>
            <a:r>
              <a:rPr lang="en-MO" dirty="0"/>
              <a:t>Creating your Account</a:t>
            </a:r>
          </a:p>
        </p:txBody>
      </p:sp>
      <p:sp>
        <p:nvSpPr>
          <p:cNvPr id="5" name="Content Placeholder 4">
            <a:extLst>
              <a:ext uri="{FF2B5EF4-FFF2-40B4-BE49-F238E27FC236}">
                <a16:creationId xmlns:a16="http://schemas.microsoft.com/office/drawing/2014/main" id="{5D3DB92A-1C5F-E0EE-1D35-77497EC9FA1A}"/>
              </a:ext>
            </a:extLst>
          </p:cNvPr>
          <p:cNvSpPr>
            <a:spLocks noGrp="1"/>
          </p:cNvSpPr>
          <p:nvPr>
            <p:ph sz="half" idx="4294967295"/>
          </p:nvPr>
        </p:nvSpPr>
        <p:spPr>
          <a:xfrm>
            <a:off x="5962649" y="1520825"/>
            <a:ext cx="5857875" cy="4351338"/>
          </a:xfrm>
        </p:spPr>
        <p:txBody>
          <a:bodyPr/>
          <a:lstStyle/>
          <a:p>
            <a:r>
              <a:rPr lang="en-GB" dirty="0"/>
              <a:t>On receipt of the invitation from GT, please click the link</a:t>
            </a:r>
          </a:p>
          <a:p>
            <a:r>
              <a:rPr lang="en-GB" dirty="0"/>
              <a:t>Set your password</a:t>
            </a:r>
          </a:p>
          <a:p>
            <a:r>
              <a:rPr lang="en-US" dirty="0"/>
              <a:t>Follow the guidelines on how to create a strong password</a:t>
            </a:r>
            <a:endParaRPr lang="en-GB" dirty="0"/>
          </a:p>
          <a:p>
            <a:r>
              <a:rPr lang="en-GB" dirty="0"/>
              <a:t>On successful sign-up, you will land on the onboarding screen</a:t>
            </a:r>
            <a:endParaRPr lang="en-MO" dirty="0"/>
          </a:p>
        </p:txBody>
      </p:sp>
      <p:pic>
        <p:nvPicPr>
          <p:cNvPr id="10" name="Picture 9" descr="A close-up of a message&#10;&#10;Description automatically generated">
            <a:extLst>
              <a:ext uri="{FF2B5EF4-FFF2-40B4-BE49-F238E27FC236}">
                <a16:creationId xmlns:a16="http://schemas.microsoft.com/office/drawing/2014/main" id="{75950CF0-3B2A-E4AB-6890-55E49DF06C51}"/>
              </a:ext>
            </a:extLst>
          </p:cNvPr>
          <p:cNvPicPr>
            <a:picLocks noChangeAspect="1"/>
          </p:cNvPicPr>
          <p:nvPr/>
        </p:nvPicPr>
        <p:blipFill>
          <a:blip r:embed="rId2"/>
          <a:stretch>
            <a:fillRect/>
          </a:stretch>
        </p:blipFill>
        <p:spPr>
          <a:xfrm>
            <a:off x="278535" y="504899"/>
            <a:ext cx="5110588" cy="3035969"/>
          </a:xfrm>
          <a:prstGeom prst="rect">
            <a:avLst/>
          </a:prstGeom>
        </p:spPr>
      </p:pic>
      <p:pic>
        <p:nvPicPr>
          <p:cNvPr id="11" name="Picture 10" descr="Graphical user interface, text, application, chat or text message&#10;&#10;Description automatically generated">
            <a:extLst>
              <a:ext uri="{FF2B5EF4-FFF2-40B4-BE49-F238E27FC236}">
                <a16:creationId xmlns:a16="http://schemas.microsoft.com/office/drawing/2014/main" id="{A66E467E-8DB5-3577-C5FF-8E98B5F73809}"/>
              </a:ext>
            </a:extLst>
          </p:cNvPr>
          <p:cNvPicPr>
            <a:picLocks noChangeAspect="1"/>
          </p:cNvPicPr>
          <p:nvPr/>
        </p:nvPicPr>
        <p:blipFill>
          <a:blip r:embed="rId3"/>
          <a:stretch>
            <a:fillRect/>
          </a:stretch>
        </p:blipFill>
        <p:spPr>
          <a:xfrm>
            <a:off x="371476" y="3540868"/>
            <a:ext cx="2425755" cy="3035968"/>
          </a:xfrm>
          <a:prstGeom prst="rect">
            <a:avLst/>
          </a:prstGeom>
          <a:ln>
            <a:solidFill>
              <a:schemeClr val="bg1">
                <a:lumMod val="85000"/>
              </a:schemeClr>
            </a:solidFill>
          </a:ln>
          <a:effectLst/>
        </p:spPr>
      </p:pic>
    </p:spTree>
    <p:extLst>
      <p:ext uri="{BB962C8B-B14F-4D97-AF65-F5344CB8AC3E}">
        <p14:creationId xmlns:p14="http://schemas.microsoft.com/office/powerpoint/2010/main" val="337241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7FAD-3A59-86DF-1F72-724D938919B2}"/>
              </a:ext>
            </a:extLst>
          </p:cNvPr>
          <p:cNvSpPr>
            <a:spLocks noGrp="1"/>
          </p:cNvSpPr>
          <p:nvPr>
            <p:ph type="title"/>
          </p:nvPr>
        </p:nvSpPr>
        <p:spPr/>
        <p:txBody>
          <a:bodyPr/>
          <a:lstStyle/>
          <a:p>
            <a:r>
              <a:rPr lang="en-US" dirty="0"/>
              <a:t>Complete Onboarding(Profile)</a:t>
            </a:r>
            <a:endParaRPr lang="en-MO" dirty="0"/>
          </a:p>
        </p:txBody>
      </p:sp>
      <p:sp>
        <p:nvSpPr>
          <p:cNvPr id="5" name="Content Placeholder 4">
            <a:extLst>
              <a:ext uri="{FF2B5EF4-FFF2-40B4-BE49-F238E27FC236}">
                <a16:creationId xmlns:a16="http://schemas.microsoft.com/office/drawing/2014/main" id="{6C1AB255-B792-E93E-D1AB-816367225A7E}"/>
              </a:ext>
            </a:extLst>
          </p:cNvPr>
          <p:cNvSpPr>
            <a:spLocks noGrp="1"/>
          </p:cNvSpPr>
          <p:nvPr>
            <p:ph sz="half" idx="4294967295"/>
          </p:nvPr>
        </p:nvSpPr>
        <p:spPr>
          <a:xfrm>
            <a:off x="6096000" y="1825625"/>
            <a:ext cx="5114925" cy="4351338"/>
          </a:xfrm>
        </p:spPr>
        <p:txBody>
          <a:bodyPr>
            <a:normAutofit/>
          </a:bodyPr>
          <a:lstStyle/>
          <a:p>
            <a:r>
              <a:rPr lang="en-US" sz="2400" dirty="0"/>
              <a:t>First/Last Name auto-populated from the GTP’s invitation request, but can be updated</a:t>
            </a:r>
          </a:p>
          <a:p>
            <a:r>
              <a:rPr lang="en-US" sz="2400" dirty="0"/>
              <a:t>Business Name – Legal name of entity</a:t>
            </a:r>
          </a:p>
          <a:p>
            <a:r>
              <a:rPr lang="en-US" sz="2400" dirty="0"/>
              <a:t>Address of this entity</a:t>
            </a:r>
          </a:p>
          <a:p>
            <a:r>
              <a:rPr lang="en-US" sz="2400" dirty="0"/>
              <a:t>Optional: Phone number</a:t>
            </a:r>
          </a:p>
          <a:p>
            <a:pPr marL="0" indent="0">
              <a:buNone/>
            </a:pPr>
            <a:endParaRPr lang="en-MO" dirty="0"/>
          </a:p>
        </p:txBody>
      </p:sp>
      <p:pic>
        <p:nvPicPr>
          <p:cNvPr id="12" name="Picture 11" descr="A screenshot of a phone&#10;&#10;Description automatically generated">
            <a:extLst>
              <a:ext uri="{FF2B5EF4-FFF2-40B4-BE49-F238E27FC236}">
                <a16:creationId xmlns:a16="http://schemas.microsoft.com/office/drawing/2014/main" id="{E1B00A27-B3BD-306F-5127-BDACB68B7BE0}"/>
              </a:ext>
            </a:extLst>
          </p:cNvPr>
          <p:cNvPicPr>
            <a:picLocks noChangeAspect="1"/>
          </p:cNvPicPr>
          <p:nvPr/>
        </p:nvPicPr>
        <p:blipFill>
          <a:blip r:embed="rId2"/>
          <a:stretch>
            <a:fillRect/>
          </a:stretch>
        </p:blipFill>
        <p:spPr>
          <a:xfrm>
            <a:off x="778212" y="427742"/>
            <a:ext cx="3511685" cy="6070335"/>
          </a:xfrm>
          <a:prstGeom prst="rect">
            <a:avLst/>
          </a:prstGeom>
        </p:spPr>
      </p:pic>
    </p:spTree>
    <p:extLst>
      <p:ext uri="{BB962C8B-B14F-4D97-AF65-F5344CB8AC3E}">
        <p14:creationId xmlns:p14="http://schemas.microsoft.com/office/powerpoint/2010/main" val="277397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F4D9-5D04-D22F-42C9-2D43C5172BAC}"/>
              </a:ext>
            </a:extLst>
          </p:cNvPr>
          <p:cNvSpPr>
            <a:spLocks noGrp="1"/>
          </p:cNvSpPr>
          <p:nvPr>
            <p:ph type="title"/>
          </p:nvPr>
        </p:nvSpPr>
        <p:spPr/>
        <p:txBody>
          <a:bodyPr/>
          <a:lstStyle/>
          <a:p>
            <a:r>
              <a:rPr lang="en-US" dirty="0"/>
              <a:t>Home Screen</a:t>
            </a:r>
          </a:p>
        </p:txBody>
      </p:sp>
      <p:sp>
        <p:nvSpPr>
          <p:cNvPr id="4" name="Content Placeholder 3">
            <a:extLst>
              <a:ext uri="{FF2B5EF4-FFF2-40B4-BE49-F238E27FC236}">
                <a16:creationId xmlns:a16="http://schemas.microsoft.com/office/drawing/2014/main" id="{647722F7-D73A-D2A4-F4D5-B6A0BB099763}"/>
              </a:ext>
            </a:extLst>
          </p:cNvPr>
          <p:cNvSpPr>
            <a:spLocks noGrp="1"/>
          </p:cNvSpPr>
          <p:nvPr>
            <p:ph idx="1"/>
          </p:nvPr>
        </p:nvSpPr>
        <p:spPr>
          <a:xfrm>
            <a:off x="6096000" y="1831975"/>
            <a:ext cx="5724525" cy="3751702"/>
          </a:xfrm>
        </p:spPr>
        <p:txBody>
          <a:bodyPr>
            <a:noAutofit/>
          </a:bodyPr>
          <a:lstStyle/>
          <a:p>
            <a:pPr algn="just"/>
            <a:r>
              <a:rPr lang="en-US" dirty="0"/>
              <a:t>Requests</a:t>
            </a:r>
          </a:p>
          <a:p>
            <a:pPr lvl="1" algn="just"/>
            <a:r>
              <a:rPr lang="en-US" sz="2400" dirty="0"/>
              <a:t>Reactively respond to incident for information about a specific area or event</a:t>
            </a:r>
          </a:p>
          <a:p>
            <a:pPr algn="just"/>
            <a:r>
              <a:rPr lang="en-US" dirty="0"/>
              <a:t>Community risk scan</a:t>
            </a:r>
          </a:p>
          <a:p>
            <a:pPr lvl="1" algn="just"/>
            <a:r>
              <a:rPr lang="en-US" sz="2400" dirty="0"/>
              <a:t>Proactive assessment performed by CSO, allowing to report any issue they have identified</a:t>
            </a:r>
          </a:p>
        </p:txBody>
      </p:sp>
      <p:pic>
        <p:nvPicPr>
          <p:cNvPr id="5" name="Picture 4">
            <a:extLst>
              <a:ext uri="{FF2B5EF4-FFF2-40B4-BE49-F238E27FC236}">
                <a16:creationId xmlns:a16="http://schemas.microsoft.com/office/drawing/2014/main" id="{6C2DB28A-0F1C-1D7D-2B4C-C31DECE8323D}"/>
              </a:ext>
            </a:extLst>
          </p:cNvPr>
          <p:cNvPicPr>
            <a:picLocks noChangeAspect="1"/>
          </p:cNvPicPr>
          <p:nvPr/>
        </p:nvPicPr>
        <p:blipFill>
          <a:blip r:embed="rId2"/>
          <a:stretch>
            <a:fillRect/>
          </a:stretch>
        </p:blipFill>
        <p:spPr>
          <a:xfrm>
            <a:off x="101939" y="2246628"/>
            <a:ext cx="5150998" cy="837040"/>
          </a:xfrm>
          <a:prstGeom prst="rect">
            <a:avLst/>
          </a:prstGeom>
        </p:spPr>
      </p:pic>
    </p:spTree>
    <p:extLst>
      <p:ext uri="{BB962C8B-B14F-4D97-AF65-F5344CB8AC3E}">
        <p14:creationId xmlns:p14="http://schemas.microsoft.com/office/powerpoint/2010/main" val="130683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BD0E-2202-5871-C5AE-E2357A23A897}"/>
              </a:ext>
            </a:extLst>
          </p:cNvPr>
          <p:cNvSpPr>
            <a:spLocks noGrp="1"/>
          </p:cNvSpPr>
          <p:nvPr>
            <p:ph type="title"/>
          </p:nvPr>
        </p:nvSpPr>
        <p:spPr>
          <a:xfrm>
            <a:off x="6096000" y="704741"/>
            <a:ext cx="5724525" cy="646331"/>
          </a:xfrm>
        </p:spPr>
        <p:txBody>
          <a:bodyPr/>
          <a:lstStyle/>
          <a:p>
            <a:r>
              <a:rPr lang="en-US" dirty="0"/>
              <a:t>Requests</a:t>
            </a:r>
          </a:p>
        </p:txBody>
      </p:sp>
      <p:sp>
        <p:nvSpPr>
          <p:cNvPr id="4" name="Content Placeholder 3">
            <a:extLst>
              <a:ext uri="{FF2B5EF4-FFF2-40B4-BE49-F238E27FC236}">
                <a16:creationId xmlns:a16="http://schemas.microsoft.com/office/drawing/2014/main" id="{04A4D053-D418-647C-421F-8F97F92684BC}"/>
              </a:ext>
            </a:extLst>
          </p:cNvPr>
          <p:cNvSpPr>
            <a:spLocks noGrp="1"/>
          </p:cNvSpPr>
          <p:nvPr>
            <p:ph sz="half" idx="4294967295"/>
          </p:nvPr>
        </p:nvSpPr>
        <p:spPr>
          <a:xfrm>
            <a:off x="6096000" y="1825625"/>
            <a:ext cx="5514975" cy="4351338"/>
          </a:xfrm>
        </p:spPr>
        <p:txBody>
          <a:bodyPr>
            <a:normAutofit fontScale="92500" lnSpcReduction="10000"/>
          </a:bodyPr>
          <a:lstStyle/>
          <a:p>
            <a:r>
              <a:rPr lang="en-US" sz="2800" dirty="0"/>
              <a:t>Summary of all incident requests assigned to the labor partners</a:t>
            </a:r>
          </a:p>
          <a:p>
            <a:r>
              <a:rPr lang="en-US" sz="2800" dirty="0"/>
              <a:t>Each message show communication thread between grievance unit and user</a:t>
            </a:r>
          </a:p>
          <a:p>
            <a:pPr lvl="1">
              <a:buFont typeface="Wingdings" panose="05000000000000000000" pitchFamily="2" charset="2"/>
              <a:buChar char="§"/>
            </a:pPr>
            <a:r>
              <a:rPr lang="en-US" sz="2400" dirty="0"/>
              <a:t>Request summary</a:t>
            </a:r>
          </a:p>
          <a:p>
            <a:pPr lvl="1">
              <a:buFont typeface="Wingdings" panose="05000000000000000000" pitchFamily="2" charset="2"/>
              <a:buChar char="§"/>
            </a:pPr>
            <a:r>
              <a:rPr lang="en-US" sz="2400" dirty="0"/>
              <a:t>Date assigned</a:t>
            </a:r>
          </a:p>
          <a:p>
            <a:pPr lvl="1">
              <a:buFont typeface="Wingdings" panose="05000000000000000000" pitchFamily="2" charset="2"/>
              <a:buChar char="§"/>
            </a:pPr>
            <a:r>
              <a:rPr lang="en-US" sz="2400" dirty="0"/>
              <a:t>Status – New/Viewed/Response sent</a:t>
            </a:r>
          </a:p>
          <a:p>
            <a:pPr lvl="2">
              <a:buFont typeface="Wingdings" panose="05000000000000000000" pitchFamily="2" charset="2"/>
              <a:buChar char="§"/>
            </a:pPr>
            <a:r>
              <a:rPr lang="en-US" sz="2400" dirty="0"/>
              <a:t>New – Unread incident report</a:t>
            </a:r>
          </a:p>
          <a:p>
            <a:pPr lvl="2">
              <a:buFont typeface="Wingdings" panose="05000000000000000000" pitchFamily="2" charset="2"/>
              <a:buChar char="§"/>
            </a:pPr>
            <a:r>
              <a:rPr lang="en-US" sz="2400" dirty="0"/>
              <a:t>Viewed – View the incident request with detailed information</a:t>
            </a:r>
          </a:p>
          <a:p>
            <a:pPr lvl="2">
              <a:buFont typeface="Wingdings" panose="05000000000000000000" pitchFamily="2" charset="2"/>
              <a:buChar char="§"/>
            </a:pPr>
            <a:r>
              <a:rPr lang="en-US" sz="2400" dirty="0"/>
              <a:t>Response sent – Read &amp; responded by the labor partner</a:t>
            </a:r>
          </a:p>
        </p:txBody>
      </p:sp>
      <p:pic>
        <p:nvPicPr>
          <p:cNvPr id="5" name="Picture 4" descr="A screenshot of a computer&#10;&#10;Description automatically generated">
            <a:extLst>
              <a:ext uri="{FF2B5EF4-FFF2-40B4-BE49-F238E27FC236}">
                <a16:creationId xmlns:a16="http://schemas.microsoft.com/office/drawing/2014/main" id="{EA02E276-9D78-6F78-0AEA-62F7DF7F78F5}"/>
              </a:ext>
            </a:extLst>
          </p:cNvPr>
          <p:cNvPicPr>
            <a:picLocks noChangeAspect="1"/>
          </p:cNvPicPr>
          <p:nvPr/>
        </p:nvPicPr>
        <p:blipFill>
          <a:blip r:embed="rId2"/>
          <a:stretch>
            <a:fillRect/>
          </a:stretch>
        </p:blipFill>
        <p:spPr>
          <a:xfrm>
            <a:off x="0" y="633408"/>
            <a:ext cx="5622587" cy="2615630"/>
          </a:xfrm>
          <a:prstGeom prst="rect">
            <a:avLst/>
          </a:prstGeom>
        </p:spPr>
      </p:pic>
      <p:pic>
        <p:nvPicPr>
          <p:cNvPr id="8" name="Picture 7" descr="A screenshot of a phone&#10;&#10;Description automatically generated">
            <a:extLst>
              <a:ext uri="{FF2B5EF4-FFF2-40B4-BE49-F238E27FC236}">
                <a16:creationId xmlns:a16="http://schemas.microsoft.com/office/drawing/2014/main" id="{3B34DD79-E58A-9FF9-E472-10C594801FF2}"/>
              </a:ext>
            </a:extLst>
          </p:cNvPr>
          <p:cNvPicPr>
            <a:picLocks noChangeAspect="1"/>
          </p:cNvPicPr>
          <p:nvPr/>
        </p:nvPicPr>
        <p:blipFill>
          <a:blip r:embed="rId3"/>
          <a:stretch>
            <a:fillRect/>
          </a:stretch>
        </p:blipFill>
        <p:spPr>
          <a:xfrm>
            <a:off x="674896" y="3171218"/>
            <a:ext cx="4272793" cy="3540867"/>
          </a:xfrm>
          <a:prstGeom prst="rect">
            <a:avLst/>
          </a:prstGeom>
        </p:spPr>
      </p:pic>
    </p:spTree>
    <p:extLst>
      <p:ext uri="{BB962C8B-B14F-4D97-AF65-F5344CB8AC3E}">
        <p14:creationId xmlns:p14="http://schemas.microsoft.com/office/powerpoint/2010/main" val="43699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08F5-B670-3BD6-C197-4D3E53C7149E}"/>
              </a:ext>
            </a:extLst>
          </p:cNvPr>
          <p:cNvSpPr>
            <a:spLocks noGrp="1"/>
          </p:cNvSpPr>
          <p:nvPr>
            <p:ph type="title"/>
          </p:nvPr>
        </p:nvSpPr>
        <p:spPr/>
        <p:txBody>
          <a:bodyPr/>
          <a:lstStyle/>
          <a:p>
            <a:r>
              <a:rPr lang="en-US" dirty="0"/>
              <a:t>Respond to Request</a:t>
            </a:r>
          </a:p>
        </p:txBody>
      </p:sp>
      <p:sp>
        <p:nvSpPr>
          <p:cNvPr id="4" name="Content Placeholder 3">
            <a:extLst>
              <a:ext uri="{FF2B5EF4-FFF2-40B4-BE49-F238E27FC236}">
                <a16:creationId xmlns:a16="http://schemas.microsoft.com/office/drawing/2014/main" id="{FD6847E2-5FD1-19C4-DFAE-733B455C6CCE}"/>
              </a:ext>
            </a:extLst>
          </p:cNvPr>
          <p:cNvSpPr>
            <a:spLocks noGrp="1"/>
          </p:cNvSpPr>
          <p:nvPr>
            <p:ph idx="1"/>
          </p:nvPr>
        </p:nvSpPr>
        <p:spPr>
          <a:xfrm>
            <a:off x="6096000" y="1831975"/>
            <a:ext cx="5724525" cy="4850559"/>
          </a:xfrm>
        </p:spPr>
        <p:txBody>
          <a:bodyPr/>
          <a:lstStyle/>
          <a:p>
            <a:r>
              <a:rPr lang="en-US" dirty="0"/>
              <a:t>Provide response to assigned incident</a:t>
            </a:r>
          </a:p>
          <a:p>
            <a:pPr lvl="1"/>
            <a:r>
              <a:rPr lang="en-US" sz="2400" dirty="0"/>
              <a:t>Date / time of response</a:t>
            </a:r>
          </a:p>
          <a:p>
            <a:pPr lvl="1"/>
            <a:r>
              <a:rPr lang="en-US" sz="2400" dirty="0"/>
              <a:t>Report priority</a:t>
            </a:r>
          </a:p>
          <a:p>
            <a:pPr lvl="1"/>
            <a:r>
              <a:rPr lang="en-US" sz="2400" dirty="0"/>
              <a:t>Forced/Child labor indicators</a:t>
            </a:r>
          </a:p>
          <a:p>
            <a:pPr lvl="1"/>
            <a:r>
              <a:rPr lang="en-US" sz="2400" dirty="0"/>
              <a:t>Severity of response</a:t>
            </a:r>
          </a:p>
          <a:p>
            <a:pPr lvl="1"/>
            <a:r>
              <a:rPr lang="en-US" sz="2400" dirty="0"/>
              <a:t>Notes – record your observation</a:t>
            </a:r>
          </a:p>
          <a:p>
            <a:pPr marL="457200" lvl="1" indent="0">
              <a:buNone/>
            </a:pPr>
            <a:endParaRPr lang="en-US" sz="2400" dirty="0"/>
          </a:p>
          <a:p>
            <a:pPr marL="228600" lvl="1">
              <a:spcBef>
                <a:spcPts val="1000"/>
              </a:spcBef>
              <a:buFont typeface="Franklin Gothic Medium" panose="020B0603020102020204" pitchFamily="34" charset="0"/>
              <a:buChar char="+"/>
            </a:pPr>
            <a:r>
              <a:rPr lang="en-US" sz="2400" dirty="0"/>
              <a:t>Optional: Report Number</a:t>
            </a:r>
          </a:p>
          <a:p>
            <a:pPr marL="228600" lvl="1">
              <a:spcBef>
                <a:spcPts val="1000"/>
              </a:spcBef>
              <a:buFont typeface="Franklin Gothic Medium" panose="020B0603020102020204" pitchFamily="34" charset="0"/>
              <a:buChar char="+"/>
            </a:pPr>
            <a:r>
              <a:rPr lang="en-US" sz="2400" dirty="0"/>
              <a:t>Optional: Attachment can be uploaded from device or you can take a photo using the camera app</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AADBB716-030A-51EA-6696-D84B9A503F62}"/>
              </a:ext>
            </a:extLst>
          </p:cNvPr>
          <p:cNvPicPr>
            <a:picLocks noChangeAspect="1"/>
          </p:cNvPicPr>
          <p:nvPr/>
        </p:nvPicPr>
        <p:blipFill>
          <a:blip r:embed="rId2"/>
          <a:stretch>
            <a:fillRect/>
          </a:stretch>
        </p:blipFill>
        <p:spPr>
          <a:xfrm>
            <a:off x="165452" y="320739"/>
            <a:ext cx="5243127" cy="298666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2FD4780-A22D-09C4-3C0B-447424C74AA4}"/>
              </a:ext>
            </a:extLst>
          </p:cNvPr>
          <p:cNvPicPr>
            <a:picLocks noChangeAspect="1"/>
          </p:cNvPicPr>
          <p:nvPr/>
        </p:nvPicPr>
        <p:blipFill>
          <a:blip r:embed="rId3"/>
          <a:stretch>
            <a:fillRect/>
          </a:stretch>
        </p:blipFill>
        <p:spPr>
          <a:xfrm>
            <a:off x="252919" y="3550597"/>
            <a:ext cx="5155660" cy="2986666"/>
          </a:xfrm>
          <a:prstGeom prst="rect">
            <a:avLst/>
          </a:prstGeom>
        </p:spPr>
      </p:pic>
    </p:spTree>
    <p:extLst>
      <p:ext uri="{BB962C8B-B14F-4D97-AF65-F5344CB8AC3E}">
        <p14:creationId xmlns:p14="http://schemas.microsoft.com/office/powerpoint/2010/main" val="218467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CD9A-2075-3AEF-9A45-839C2FA0A00C}"/>
              </a:ext>
            </a:extLst>
          </p:cNvPr>
          <p:cNvSpPr>
            <a:spLocks noGrp="1"/>
          </p:cNvSpPr>
          <p:nvPr>
            <p:ph type="title"/>
          </p:nvPr>
        </p:nvSpPr>
        <p:spPr/>
        <p:txBody>
          <a:bodyPr/>
          <a:lstStyle/>
          <a:p>
            <a:r>
              <a:rPr lang="en-US" dirty="0"/>
              <a:t>Community Risk Scan</a:t>
            </a:r>
          </a:p>
        </p:txBody>
      </p:sp>
      <p:sp>
        <p:nvSpPr>
          <p:cNvPr id="4" name="Content Placeholder 3">
            <a:extLst>
              <a:ext uri="{FF2B5EF4-FFF2-40B4-BE49-F238E27FC236}">
                <a16:creationId xmlns:a16="http://schemas.microsoft.com/office/drawing/2014/main" id="{66D7D5B8-D283-8EEB-C687-1ACA318652D5}"/>
              </a:ext>
            </a:extLst>
          </p:cNvPr>
          <p:cNvSpPr>
            <a:spLocks noGrp="1"/>
          </p:cNvSpPr>
          <p:nvPr>
            <p:ph sz="half" idx="4294967295"/>
          </p:nvPr>
        </p:nvSpPr>
        <p:spPr>
          <a:xfrm>
            <a:off x="6096001" y="1650296"/>
            <a:ext cx="5334000" cy="4779962"/>
          </a:xfrm>
        </p:spPr>
        <p:txBody>
          <a:bodyPr>
            <a:normAutofit/>
          </a:bodyPr>
          <a:lstStyle/>
          <a:p>
            <a:r>
              <a:rPr lang="en-US" dirty="0"/>
              <a:t>Proactively submits incident reports</a:t>
            </a:r>
          </a:p>
          <a:p>
            <a:pPr lvl="1">
              <a:buFont typeface="Wingdings" panose="05000000000000000000" pitchFamily="2" charset="2"/>
              <a:buChar char="§"/>
            </a:pPr>
            <a:r>
              <a:rPr lang="en-US" dirty="0"/>
              <a:t>Facility</a:t>
            </a:r>
          </a:p>
          <a:p>
            <a:pPr lvl="1">
              <a:buFont typeface="Wingdings" panose="05000000000000000000" pitchFamily="2" charset="2"/>
              <a:buChar char="§"/>
            </a:pPr>
            <a:r>
              <a:rPr lang="en-US" dirty="0"/>
              <a:t>Location – Facility address</a:t>
            </a:r>
          </a:p>
          <a:p>
            <a:pPr lvl="1">
              <a:buFont typeface="Wingdings" panose="05000000000000000000" pitchFamily="2" charset="2"/>
              <a:buChar char="§"/>
            </a:pPr>
            <a:r>
              <a:rPr lang="en-US" dirty="0"/>
              <a:t>Date / time of submission</a:t>
            </a:r>
          </a:p>
          <a:p>
            <a:pPr lvl="1">
              <a:buFont typeface="Wingdings" panose="05000000000000000000" pitchFamily="2" charset="2"/>
              <a:buChar char="§"/>
            </a:pPr>
            <a:r>
              <a:rPr lang="en-US" dirty="0"/>
              <a:t>Report priority</a:t>
            </a:r>
          </a:p>
          <a:p>
            <a:pPr lvl="1">
              <a:buFont typeface="Wingdings" panose="05000000000000000000" pitchFamily="2" charset="2"/>
              <a:buChar char="§"/>
            </a:pPr>
            <a:r>
              <a:rPr lang="en-US" dirty="0"/>
              <a:t>Forced/Child labor indicators</a:t>
            </a:r>
          </a:p>
          <a:p>
            <a:pPr lvl="1">
              <a:buFont typeface="Wingdings" panose="05000000000000000000" pitchFamily="2" charset="2"/>
              <a:buChar char="§"/>
            </a:pPr>
            <a:r>
              <a:rPr lang="en-US" dirty="0"/>
              <a:t>Severity of response</a:t>
            </a:r>
          </a:p>
          <a:p>
            <a:pPr lvl="1">
              <a:buFont typeface="Wingdings" panose="05000000000000000000" pitchFamily="2" charset="2"/>
              <a:buChar char="§"/>
            </a:pPr>
            <a:r>
              <a:rPr lang="en-US" dirty="0"/>
              <a:t>Notes – record your observation</a:t>
            </a:r>
          </a:p>
          <a:p>
            <a:pPr lvl="1">
              <a:buFont typeface="Wingdings" panose="05000000000000000000" pitchFamily="2" charset="2"/>
              <a:buChar char="§"/>
            </a:pPr>
            <a:endParaRPr lang="en-US" dirty="0"/>
          </a:p>
          <a:p>
            <a:pPr marL="228600" lvl="1">
              <a:spcBef>
                <a:spcPts val="1000"/>
              </a:spcBef>
              <a:buFont typeface="Franklin Gothic Medium" panose="020B0603020102020204" pitchFamily="34" charset="0"/>
              <a:buChar char="+"/>
            </a:pPr>
            <a:r>
              <a:rPr lang="en-US" dirty="0"/>
              <a:t>Optional: Report Number</a:t>
            </a:r>
          </a:p>
          <a:p>
            <a:pPr marL="228600" lvl="1">
              <a:spcBef>
                <a:spcPts val="1000"/>
              </a:spcBef>
              <a:buFont typeface="Franklin Gothic Medium" panose="020B0603020102020204" pitchFamily="34" charset="0"/>
              <a:buChar char="+"/>
            </a:pPr>
            <a:r>
              <a:rPr lang="en-US" dirty="0"/>
              <a:t>Optional: Attachment can be uploaded from device or you can take a photo using the camera app</a:t>
            </a:r>
          </a:p>
          <a:p>
            <a:pPr marL="457200" lvl="1" inden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BF614C5C-8B2D-FA92-F498-7EFE9FA4C9D3}"/>
              </a:ext>
            </a:extLst>
          </p:cNvPr>
          <p:cNvPicPr>
            <a:picLocks noChangeAspect="1"/>
          </p:cNvPicPr>
          <p:nvPr/>
        </p:nvPicPr>
        <p:blipFill>
          <a:blip r:embed="rId2"/>
          <a:stretch>
            <a:fillRect/>
          </a:stretch>
        </p:blipFill>
        <p:spPr>
          <a:xfrm>
            <a:off x="232248" y="427742"/>
            <a:ext cx="5186058" cy="3336862"/>
          </a:xfrm>
          <a:prstGeom prst="rect">
            <a:avLst/>
          </a:prstGeom>
        </p:spPr>
      </p:pic>
      <p:pic>
        <p:nvPicPr>
          <p:cNvPr id="7" name="Picture 6">
            <a:extLst>
              <a:ext uri="{FF2B5EF4-FFF2-40B4-BE49-F238E27FC236}">
                <a16:creationId xmlns:a16="http://schemas.microsoft.com/office/drawing/2014/main" id="{454A95E3-04DC-A6C9-F205-828BB2B2BA7B}"/>
              </a:ext>
            </a:extLst>
          </p:cNvPr>
          <p:cNvPicPr>
            <a:picLocks noChangeAspect="1"/>
          </p:cNvPicPr>
          <p:nvPr/>
        </p:nvPicPr>
        <p:blipFill>
          <a:blip r:embed="rId3"/>
          <a:stretch>
            <a:fillRect/>
          </a:stretch>
        </p:blipFill>
        <p:spPr>
          <a:xfrm>
            <a:off x="232249" y="4066163"/>
            <a:ext cx="5186058" cy="2616740"/>
          </a:xfrm>
          <a:prstGeom prst="rect">
            <a:avLst/>
          </a:prstGeom>
        </p:spPr>
      </p:pic>
    </p:spTree>
    <p:extLst>
      <p:ext uri="{BB962C8B-B14F-4D97-AF65-F5344CB8AC3E}">
        <p14:creationId xmlns:p14="http://schemas.microsoft.com/office/powerpoint/2010/main" val="982177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04942E040FD745BD5800D62434F927" ma:contentTypeVersion="15" ma:contentTypeDescription="Create a new document." ma:contentTypeScope="" ma:versionID="09edeea096538329b3f69db402b96ac7">
  <xsd:schema xmlns:xsd="http://www.w3.org/2001/XMLSchema" xmlns:xs="http://www.w3.org/2001/XMLSchema" xmlns:p="http://schemas.microsoft.com/office/2006/metadata/properties" xmlns:ns2="e5bc9fe4-9e5a-4507-9018-9d7ff3d782f4" xmlns:ns3="8d3516f9-1de2-4ac0-aaeb-8ffb5bfa1020" targetNamespace="http://schemas.microsoft.com/office/2006/metadata/properties" ma:root="true" ma:fieldsID="70fa286b89c2672792dbc751d28d64e8" ns2:_="" ns3:_="">
    <xsd:import namespace="e5bc9fe4-9e5a-4507-9018-9d7ff3d782f4"/>
    <xsd:import namespace="8d3516f9-1de2-4ac0-aaeb-8ffb5bfa102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c9fe4-9e5a-4507-9018-9d7ff3d782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27f7910a-7ffd-42d7-81e3-1e8940123d7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d3516f9-1de2-4ac0-aaeb-8ffb5bfa102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1dafa50a-5d02-4062-9cdd-3e4b5a5030ba}" ma:internalName="TaxCatchAll" ma:showField="CatchAllData" ma:web="8d3516f9-1de2-4ac0-aaeb-8ffb5bfa102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d3516f9-1de2-4ac0-aaeb-8ffb5bfa1020" xsi:nil="true"/>
    <lcf76f155ced4ddcb4097134ff3c332f xmlns="e5bc9fe4-9e5a-4507-9018-9d7ff3d782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CF0D28B-05CA-4538-8EE9-72DC3DE117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bc9fe4-9e5a-4507-9018-9d7ff3d782f4"/>
    <ds:schemaRef ds:uri="8d3516f9-1de2-4ac0-aaeb-8ffb5bfa10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6D0C27-8647-49EE-BD4E-A0DD9C4C1C38}">
  <ds:schemaRefs>
    <ds:schemaRef ds:uri="http://schemas.microsoft.com/sharepoint/v3/contenttype/forms"/>
  </ds:schemaRefs>
</ds:datastoreItem>
</file>

<file path=customXml/itemProps3.xml><?xml version="1.0" encoding="utf-8"?>
<ds:datastoreItem xmlns:ds="http://schemas.openxmlformats.org/officeDocument/2006/customXml" ds:itemID="{EB4C5680-974C-4AC2-885B-C52D07230B0F}">
  <ds:schemaRefs>
    <ds:schemaRef ds:uri="http://schemas.microsoft.com/office/2006/documentManagement/types"/>
    <ds:schemaRef ds:uri="http://www.w3.org/XML/1998/namespace"/>
    <ds:schemaRef ds:uri="e5bc9fe4-9e5a-4507-9018-9d7ff3d782f4"/>
    <ds:schemaRef ds:uri="http://schemas.microsoft.com/office/infopath/2007/PartnerControls"/>
    <ds:schemaRef ds:uri="8d3516f9-1de2-4ac0-aaeb-8ffb5bfa1020"/>
    <ds:schemaRef ds:uri="http://purl.org/dc/dcmitype/"/>
    <ds:schemaRef ds:uri="http://purl.org/dc/elements/1.1/"/>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1044</TotalTime>
  <Words>580</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Franklin Gothic Book</vt:lpstr>
      <vt:lpstr>Franklin Gothic Medium</vt:lpstr>
      <vt:lpstr>Wingdings</vt:lpstr>
      <vt:lpstr>Office Theme</vt:lpstr>
      <vt:lpstr>Auditor User Manual</vt:lpstr>
      <vt:lpstr>Table of contents</vt:lpstr>
      <vt:lpstr>Introduction to the platform</vt:lpstr>
      <vt:lpstr>Creating your Account</vt:lpstr>
      <vt:lpstr>Complete Onboarding(Profile)</vt:lpstr>
      <vt:lpstr>Home Screen</vt:lpstr>
      <vt:lpstr>Requests</vt:lpstr>
      <vt:lpstr>Respond to Request</vt:lpstr>
      <vt:lpstr>Community Risk Scan</vt:lpstr>
      <vt:lpstr>My Profile - Edit Profile, Delete own account</vt:lpstr>
      <vt:lpstr>My Profile: User Management</vt:lpstr>
      <vt:lpstr>Forgot Password</vt:lpstr>
      <vt:lpstr>PowerPoint Presentation</vt:lpstr>
      <vt:lpstr>Auditor User Manual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Hannah Thinyane</dc:creator>
  <cp:lastModifiedBy>Shams Abubacker</cp:lastModifiedBy>
  <cp:revision>22</cp:revision>
  <dcterms:created xsi:type="dcterms:W3CDTF">2022-07-20T08:45:31Z</dcterms:created>
  <dcterms:modified xsi:type="dcterms:W3CDTF">2024-07-23T07:13:53Z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11149b-1662-4b2e-a1b3-d1efb6601c87_Enabled">
    <vt:lpwstr>true</vt:lpwstr>
  </property>
  <property fmtid="{D5CDD505-2E9C-101B-9397-08002B2CF9AE}" pid="3" name="MSIP_Label_6411149b-1662-4b2e-a1b3-d1efb6601c87_SetDate">
    <vt:lpwstr>2022-07-20T08:49:40Z</vt:lpwstr>
  </property>
  <property fmtid="{D5CDD505-2E9C-101B-9397-08002B2CF9AE}" pid="4" name="MSIP_Label_6411149b-1662-4b2e-a1b3-d1efb6601c87_Method">
    <vt:lpwstr>Privileged</vt:lpwstr>
  </property>
  <property fmtid="{D5CDD505-2E9C-101B-9397-08002B2CF9AE}" pid="5" name="MSIP_Label_6411149b-1662-4b2e-a1b3-d1efb6601c87_Name">
    <vt:lpwstr>Public</vt:lpwstr>
  </property>
  <property fmtid="{D5CDD505-2E9C-101B-9397-08002B2CF9AE}" pid="6" name="MSIP_Label_6411149b-1662-4b2e-a1b3-d1efb6601c87_SiteId">
    <vt:lpwstr>cad36592-0cf4-492d-8228-860e9e4e1708</vt:lpwstr>
  </property>
  <property fmtid="{D5CDD505-2E9C-101B-9397-08002B2CF9AE}" pid="7" name="MSIP_Label_6411149b-1662-4b2e-a1b3-d1efb6601c87_ActionId">
    <vt:lpwstr>6a2f67a0-6b1d-41c9-a148-fc6b8026d6ef</vt:lpwstr>
  </property>
  <property fmtid="{D5CDD505-2E9C-101B-9397-08002B2CF9AE}" pid="8" name="MSIP_Label_6411149b-1662-4b2e-a1b3-d1efb6601c87_ContentBits">
    <vt:lpwstr>0</vt:lpwstr>
  </property>
  <property fmtid="{D5CDD505-2E9C-101B-9397-08002B2CF9AE}" pid="9" name="ContentTypeId">
    <vt:lpwstr>0x010100D304942E040FD745BD5800D62434F927</vt:lpwstr>
  </property>
  <property fmtid="{D5CDD505-2E9C-101B-9397-08002B2CF9AE}" pid="10" name="MediaServiceImageTags">
    <vt:lpwstr/>
  </property>
</Properties>
</file>