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57" r:id="rId6"/>
    <p:sldId id="276" r:id="rId7"/>
    <p:sldId id="259" r:id="rId8"/>
    <p:sldId id="260" r:id="rId9"/>
    <p:sldId id="263" r:id="rId10"/>
    <p:sldId id="291" r:id="rId11"/>
    <p:sldId id="292" r:id="rId12"/>
    <p:sldId id="293" r:id="rId13"/>
    <p:sldId id="290" r:id="rId14"/>
    <p:sldId id="294" r:id="rId15"/>
    <p:sldId id="295" r:id="rId16"/>
    <p:sldId id="296" r:id="rId17"/>
    <p:sldId id="297" r:id="rId18"/>
    <p:sldId id="289" r:id="rId19"/>
    <p:sldId id="274" r:id="rId20"/>
    <p:sldId id="285" r:id="rId21"/>
    <p:sldId id="275" r:id="rId22"/>
    <p:sldId id="283" r:id="rId23"/>
    <p:sldId id="271" r:id="rId24"/>
  </p:sldIdLst>
  <p:sldSz cx="12192000" cy="6858000"/>
  <p:notesSz cx="6858000" cy="9144000"/>
  <p:defaultTextStyle>
    <a:defPPr>
      <a:defRPr lang="en-M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5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5D767F-0738-CF4B-A68E-92DE89047B61}" v="2" dt="2024-04-10T04:21:35.1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p:restoredTop sz="94672"/>
  </p:normalViewPr>
  <p:slideViewPr>
    <p:cSldViewPr snapToGrid="0" snapToObjects="1">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nah Thinyane" userId="8aec103a-7313-48ab-9097-f4415157f65b" providerId="ADAL" clId="{F35D767F-0738-CF4B-A68E-92DE89047B61}"/>
    <pc:docChg chg="custSel modSld modMainMaster">
      <pc:chgData name="Hannah Thinyane" userId="8aec103a-7313-48ab-9097-f4415157f65b" providerId="ADAL" clId="{F35D767F-0738-CF4B-A68E-92DE89047B61}" dt="2024-04-10T04:22:49.231" v="9" actId="313"/>
      <pc:docMkLst>
        <pc:docMk/>
      </pc:docMkLst>
      <pc:sldChg chg="modSp mod">
        <pc:chgData name="Hannah Thinyane" userId="8aec103a-7313-48ab-9097-f4415157f65b" providerId="ADAL" clId="{F35D767F-0738-CF4B-A68E-92DE89047B61}" dt="2024-04-10T04:22:03.262" v="5" actId="313"/>
        <pc:sldMkLst>
          <pc:docMk/>
          <pc:sldMk cId="3372419194" sldId="259"/>
        </pc:sldMkLst>
        <pc:spChg chg="mod">
          <ac:chgData name="Hannah Thinyane" userId="8aec103a-7313-48ab-9097-f4415157f65b" providerId="ADAL" clId="{F35D767F-0738-CF4B-A68E-92DE89047B61}" dt="2024-04-10T04:22:03.262" v="5" actId="313"/>
          <ac:spMkLst>
            <pc:docMk/>
            <pc:sldMk cId="3372419194" sldId="259"/>
            <ac:spMk id="5" creationId="{5D3DB92A-1C5F-E0EE-1D35-77497EC9FA1A}"/>
          </ac:spMkLst>
        </pc:spChg>
      </pc:sldChg>
      <pc:sldChg chg="modSp mod">
        <pc:chgData name="Hannah Thinyane" userId="8aec103a-7313-48ab-9097-f4415157f65b" providerId="ADAL" clId="{F35D767F-0738-CF4B-A68E-92DE89047B61}" dt="2024-04-10T04:22:49.231" v="9" actId="313"/>
        <pc:sldMkLst>
          <pc:docMk/>
          <pc:sldMk cId="2773973309" sldId="260"/>
        </pc:sldMkLst>
        <pc:spChg chg="mod">
          <ac:chgData name="Hannah Thinyane" userId="8aec103a-7313-48ab-9097-f4415157f65b" providerId="ADAL" clId="{F35D767F-0738-CF4B-A68E-92DE89047B61}" dt="2024-04-10T04:22:49.231" v="9" actId="313"/>
          <ac:spMkLst>
            <pc:docMk/>
            <pc:sldMk cId="2773973309" sldId="260"/>
            <ac:spMk id="5" creationId="{6C1AB255-B792-E93E-D1AB-816367225A7E}"/>
          </ac:spMkLst>
        </pc:spChg>
      </pc:sldChg>
      <pc:sldChg chg="addSp delSp modSp mod">
        <pc:chgData name="Hannah Thinyane" userId="8aec103a-7313-48ab-9097-f4415157f65b" providerId="ADAL" clId="{F35D767F-0738-CF4B-A68E-92DE89047B61}" dt="2024-04-10T04:21:35.123" v="3"/>
        <pc:sldMkLst>
          <pc:docMk/>
          <pc:sldMk cId="1148860028" sldId="276"/>
        </pc:sldMkLst>
        <pc:picChg chg="add mod">
          <ac:chgData name="Hannah Thinyane" userId="8aec103a-7313-48ab-9097-f4415157f65b" providerId="ADAL" clId="{F35D767F-0738-CF4B-A68E-92DE89047B61}" dt="2024-04-10T04:21:35.123" v="3"/>
          <ac:picMkLst>
            <pc:docMk/>
            <pc:sldMk cId="1148860028" sldId="276"/>
            <ac:picMk id="2" creationId="{AD22F4A1-B179-74B7-1193-A2989D42ED3D}"/>
          </ac:picMkLst>
        </pc:picChg>
        <pc:picChg chg="del">
          <ac:chgData name="Hannah Thinyane" userId="8aec103a-7313-48ab-9097-f4415157f65b" providerId="ADAL" clId="{F35D767F-0738-CF4B-A68E-92DE89047B61}" dt="2024-04-10T04:21:20.443" v="2" actId="478"/>
          <ac:picMkLst>
            <pc:docMk/>
            <pc:sldMk cId="1148860028" sldId="276"/>
            <ac:picMk id="13" creationId="{FC5B7A68-22F4-E632-92B4-62BAA05C62B2}"/>
          </ac:picMkLst>
        </pc:picChg>
      </pc:sldChg>
      <pc:sldMasterChg chg="modSldLayout">
        <pc:chgData name="Hannah Thinyane" userId="8aec103a-7313-48ab-9097-f4415157f65b" providerId="ADAL" clId="{F35D767F-0738-CF4B-A68E-92DE89047B61}" dt="2024-04-10T04:21:13.890" v="1"/>
        <pc:sldMasterMkLst>
          <pc:docMk/>
          <pc:sldMasterMk cId="861299154" sldId="2147483648"/>
        </pc:sldMasterMkLst>
        <pc:sldLayoutChg chg="addSp delSp modSp mod">
          <pc:chgData name="Hannah Thinyane" userId="8aec103a-7313-48ab-9097-f4415157f65b" providerId="ADAL" clId="{F35D767F-0738-CF4B-A68E-92DE89047B61}" dt="2024-04-10T04:21:13.890" v="1"/>
          <pc:sldLayoutMkLst>
            <pc:docMk/>
            <pc:sldMasterMk cId="861299154" sldId="2147483648"/>
            <pc:sldLayoutMk cId="3184670603" sldId="2147483660"/>
          </pc:sldLayoutMkLst>
          <pc:picChg chg="add mod">
            <ac:chgData name="Hannah Thinyane" userId="8aec103a-7313-48ab-9097-f4415157f65b" providerId="ADAL" clId="{F35D767F-0738-CF4B-A68E-92DE89047B61}" dt="2024-04-10T04:21:13.890" v="1"/>
            <ac:picMkLst>
              <pc:docMk/>
              <pc:sldMasterMk cId="861299154" sldId="2147483648"/>
              <pc:sldLayoutMk cId="3184670603" sldId="2147483660"/>
              <ac:picMk id="2" creationId="{4E712C46-AABB-0C42-3085-2A5B485BCE8F}"/>
            </ac:picMkLst>
          </pc:picChg>
          <pc:picChg chg="del">
            <ac:chgData name="Hannah Thinyane" userId="8aec103a-7313-48ab-9097-f4415157f65b" providerId="ADAL" clId="{F35D767F-0738-CF4B-A68E-92DE89047B61}" dt="2024-04-10T04:21:13.210" v="0" actId="478"/>
            <ac:picMkLst>
              <pc:docMk/>
              <pc:sldMasterMk cId="861299154" sldId="2147483648"/>
              <pc:sldLayoutMk cId="3184670603" sldId="2147483660"/>
              <ac:picMk id="18"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2DE5A-108D-4331-9F97-4A1865841BD7}" type="datetimeFigureOut">
              <a:rPr lang="en-US" smtClean="0"/>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2876-1ACA-42B1-B08E-EFDAECA11B1B}" type="slidenum">
              <a:rPr lang="en-US" smtClean="0"/>
              <a:t>‹#›</a:t>
            </a:fld>
            <a:endParaRPr lang="en-US"/>
          </a:p>
        </p:txBody>
      </p:sp>
    </p:spTree>
    <p:extLst>
      <p:ext uri="{BB962C8B-B14F-4D97-AF65-F5344CB8AC3E}">
        <p14:creationId xmlns:p14="http://schemas.microsoft.com/office/powerpoint/2010/main" val="4286893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4FD6-8AAF-CAD1-5B81-CFDF35701026}"/>
              </a:ext>
            </a:extLst>
          </p:cNvPr>
          <p:cNvSpPr>
            <a:spLocks noGrp="1"/>
          </p:cNvSpPr>
          <p:nvPr>
            <p:ph type="ctrTitle"/>
          </p:nvPr>
        </p:nvSpPr>
        <p:spPr>
          <a:xfrm>
            <a:off x="1524000" y="1122363"/>
            <a:ext cx="9144000" cy="2387600"/>
          </a:xfrm>
        </p:spPr>
        <p:txBody>
          <a:bodyPr anchor="b">
            <a:normAutofit/>
          </a:bodyPr>
          <a:lstStyle>
            <a:lvl1pPr algn="ctr">
              <a:defRPr sz="3600"/>
            </a:lvl1pPr>
          </a:lstStyle>
          <a:p>
            <a:r>
              <a:rPr lang="en-GB"/>
              <a:t>Click to edit Master title style</a:t>
            </a:r>
            <a:endParaRPr lang="en-MO"/>
          </a:p>
        </p:txBody>
      </p:sp>
      <p:sp>
        <p:nvSpPr>
          <p:cNvPr id="3" name="Subtitle 2">
            <a:extLst>
              <a:ext uri="{FF2B5EF4-FFF2-40B4-BE49-F238E27FC236}">
                <a16:creationId xmlns:a16="http://schemas.microsoft.com/office/drawing/2014/main" id="{878E4388-0A2F-EA61-C62C-F363F3AD0E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MO"/>
          </a:p>
        </p:txBody>
      </p:sp>
      <p:sp>
        <p:nvSpPr>
          <p:cNvPr id="4" name="Date Placeholder 3">
            <a:extLst>
              <a:ext uri="{FF2B5EF4-FFF2-40B4-BE49-F238E27FC236}">
                <a16:creationId xmlns:a16="http://schemas.microsoft.com/office/drawing/2014/main" id="{61A6BAA6-257C-1F5B-93FC-0D4016A6C1D4}"/>
              </a:ext>
            </a:extLst>
          </p:cNvPr>
          <p:cNvSpPr>
            <a:spLocks noGrp="1"/>
          </p:cNvSpPr>
          <p:nvPr>
            <p:ph type="dt" sz="half" idx="10"/>
          </p:nvPr>
        </p:nvSpPr>
        <p:spPr/>
        <p:txBody>
          <a:bodyPr/>
          <a:lstStyle/>
          <a:p>
            <a:fld id="{541895C1-48E7-114A-84D2-11BB117EABBA}" type="datetimeFigureOut">
              <a:rPr lang="en-MO" smtClean="0"/>
              <a:t>07/25/2024</a:t>
            </a:fld>
            <a:endParaRPr lang="en-MO"/>
          </a:p>
        </p:txBody>
      </p:sp>
      <p:sp>
        <p:nvSpPr>
          <p:cNvPr id="5" name="Footer Placeholder 4">
            <a:extLst>
              <a:ext uri="{FF2B5EF4-FFF2-40B4-BE49-F238E27FC236}">
                <a16:creationId xmlns:a16="http://schemas.microsoft.com/office/drawing/2014/main" id="{0220A032-793B-37A8-F8E4-2026A788F65B}"/>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73F28E21-D0A2-FD02-BF4D-3442028FEECA}"/>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254746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F3A5-FBA6-D65A-F0B0-5ED382E3C9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O"/>
          </a:p>
        </p:txBody>
      </p:sp>
      <p:sp>
        <p:nvSpPr>
          <p:cNvPr id="3" name="Picture Placeholder 2">
            <a:extLst>
              <a:ext uri="{FF2B5EF4-FFF2-40B4-BE49-F238E27FC236}">
                <a16:creationId xmlns:a16="http://schemas.microsoft.com/office/drawing/2014/main" id="{C439FA88-E268-DE4A-CFCC-58AC9F234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O"/>
          </a:p>
        </p:txBody>
      </p:sp>
      <p:sp>
        <p:nvSpPr>
          <p:cNvPr id="4" name="Text Placeholder 3">
            <a:extLst>
              <a:ext uri="{FF2B5EF4-FFF2-40B4-BE49-F238E27FC236}">
                <a16:creationId xmlns:a16="http://schemas.microsoft.com/office/drawing/2014/main" id="{61A1368B-8238-8F77-82AE-11623FF7B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9602B6-6593-730D-1CB0-D3005B1B416A}"/>
              </a:ext>
            </a:extLst>
          </p:cNvPr>
          <p:cNvSpPr>
            <a:spLocks noGrp="1"/>
          </p:cNvSpPr>
          <p:nvPr>
            <p:ph type="dt" sz="half" idx="10"/>
          </p:nvPr>
        </p:nvSpPr>
        <p:spPr/>
        <p:txBody>
          <a:bodyPr/>
          <a:lstStyle/>
          <a:p>
            <a:fld id="{541895C1-48E7-114A-84D2-11BB117EABBA}" type="datetimeFigureOut">
              <a:rPr lang="en-MO" smtClean="0"/>
              <a:t>07/25/2024</a:t>
            </a:fld>
            <a:endParaRPr lang="en-MO"/>
          </a:p>
        </p:txBody>
      </p:sp>
      <p:sp>
        <p:nvSpPr>
          <p:cNvPr id="6" name="Footer Placeholder 5">
            <a:extLst>
              <a:ext uri="{FF2B5EF4-FFF2-40B4-BE49-F238E27FC236}">
                <a16:creationId xmlns:a16="http://schemas.microsoft.com/office/drawing/2014/main" id="{F03EE1AA-0C7A-BAA3-CA67-66696333EF44}"/>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70BD3777-9879-E45D-473B-BECB25453411}"/>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28247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058F-8C54-6037-A6A9-77945A110E19}"/>
              </a:ext>
            </a:extLst>
          </p:cNvPr>
          <p:cNvSpPr>
            <a:spLocks noGrp="1"/>
          </p:cNvSpPr>
          <p:nvPr>
            <p:ph type="title"/>
          </p:nvPr>
        </p:nvSpPr>
        <p:spPr/>
        <p:txBody>
          <a:bodyPr/>
          <a:lstStyle/>
          <a:p>
            <a:r>
              <a:rPr lang="en-GB"/>
              <a:t>Click to edit Master title style</a:t>
            </a:r>
            <a:endParaRPr lang="en-MO"/>
          </a:p>
        </p:txBody>
      </p:sp>
      <p:sp>
        <p:nvSpPr>
          <p:cNvPr id="3" name="Vertical Text Placeholder 2">
            <a:extLst>
              <a:ext uri="{FF2B5EF4-FFF2-40B4-BE49-F238E27FC236}">
                <a16:creationId xmlns:a16="http://schemas.microsoft.com/office/drawing/2014/main" id="{B715871D-6A6D-C3F4-60DC-3FE25D0184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Date Placeholder 3">
            <a:extLst>
              <a:ext uri="{FF2B5EF4-FFF2-40B4-BE49-F238E27FC236}">
                <a16:creationId xmlns:a16="http://schemas.microsoft.com/office/drawing/2014/main" id="{CCD9900C-C054-6974-F68F-B9C29146F4BA}"/>
              </a:ext>
            </a:extLst>
          </p:cNvPr>
          <p:cNvSpPr>
            <a:spLocks noGrp="1"/>
          </p:cNvSpPr>
          <p:nvPr>
            <p:ph type="dt" sz="half" idx="10"/>
          </p:nvPr>
        </p:nvSpPr>
        <p:spPr/>
        <p:txBody>
          <a:bodyPr/>
          <a:lstStyle/>
          <a:p>
            <a:fld id="{541895C1-48E7-114A-84D2-11BB117EABBA}" type="datetimeFigureOut">
              <a:rPr lang="en-MO" smtClean="0"/>
              <a:t>07/25/2024</a:t>
            </a:fld>
            <a:endParaRPr lang="en-MO"/>
          </a:p>
        </p:txBody>
      </p:sp>
      <p:sp>
        <p:nvSpPr>
          <p:cNvPr id="5" name="Footer Placeholder 4">
            <a:extLst>
              <a:ext uri="{FF2B5EF4-FFF2-40B4-BE49-F238E27FC236}">
                <a16:creationId xmlns:a16="http://schemas.microsoft.com/office/drawing/2014/main" id="{06374E88-B219-E3D8-421B-1F3E22026D38}"/>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2892F01B-349E-CA2D-E848-2ABBB72D8B4D}"/>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144300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701105-335C-901D-6445-32480FE4DF5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MO"/>
          </a:p>
        </p:txBody>
      </p:sp>
      <p:sp>
        <p:nvSpPr>
          <p:cNvPr id="3" name="Vertical Text Placeholder 2">
            <a:extLst>
              <a:ext uri="{FF2B5EF4-FFF2-40B4-BE49-F238E27FC236}">
                <a16:creationId xmlns:a16="http://schemas.microsoft.com/office/drawing/2014/main" id="{29DD0476-B303-1850-94ED-12FBA49A701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Date Placeholder 3">
            <a:extLst>
              <a:ext uri="{FF2B5EF4-FFF2-40B4-BE49-F238E27FC236}">
                <a16:creationId xmlns:a16="http://schemas.microsoft.com/office/drawing/2014/main" id="{AA47E5D9-E87E-8349-1375-85BFD85C3692}"/>
              </a:ext>
            </a:extLst>
          </p:cNvPr>
          <p:cNvSpPr>
            <a:spLocks noGrp="1"/>
          </p:cNvSpPr>
          <p:nvPr>
            <p:ph type="dt" sz="half" idx="10"/>
          </p:nvPr>
        </p:nvSpPr>
        <p:spPr/>
        <p:txBody>
          <a:bodyPr/>
          <a:lstStyle/>
          <a:p>
            <a:fld id="{541895C1-48E7-114A-84D2-11BB117EABBA}" type="datetimeFigureOut">
              <a:rPr lang="en-MO" smtClean="0"/>
              <a:t>07/25/2024</a:t>
            </a:fld>
            <a:endParaRPr lang="en-MO"/>
          </a:p>
        </p:txBody>
      </p:sp>
      <p:sp>
        <p:nvSpPr>
          <p:cNvPr id="5" name="Footer Placeholder 4">
            <a:extLst>
              <a:ext uri="{FF2B5EF4-FFF2-40B4-BE49-F238E27FC236}">
                <a16:creationId xmlns:a16="http://schemas.microsoft.com/office/drawing/2014/main" id="{B94E2A00-5497-AEAF-0C63-A0CD1233EEA0}"/>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006BE327-8C3D-5C29-318F-87ED5FA028AA}"/>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741366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14" name="Graphic 7" descr="Graphic 7"/>
          <p:cNvPicPr>
            <a:picLocks noChangeAspect="1"/>
          </p:cNvPicPr>
          <p:nvPr/>
        </p:nvPicPr>
        <p:blipFill>
          <a:blip r:embed="rId2"/>
          <a:stretch>
            <a:fillRect/>
          </a:stretch>
        </p:blipFill>
        <p:spPr>
          <a:xfrm>
            <a:off x="0" y="0"/>
            <a:ext cx="12252960" cy="6892291"/>
          </a:xfrm>
          <a:prstGeom prst="rect">
            <a:avLst/>
          </a:prstGeom>
          <a:ln w="12700">
            <a:miter lim="400000"/>
          </a:ln>
        </p:spPr>
      </p:pic>
      <p:sp>
        <p:nvSpPr>
          <p:cNvPr id="15" name="Title Text"/>
          <p:cNvSpPr txBox="1">
            <a:spLocks noGrp="1"/>
          </p:cNvSpPr>
          <p:nvPr>
            <p:ph type="title"/>
          </p:nvPr>
        </p:nvSpPr>
        <p:spPr>
          <a:xfrm>
            <a:off x="740291" y="2282220"/>
            <a:ext cx="9927709" cy="1227743"/>
          </a:xfrm>
          <a:prstGeom prst="rect">
            <a:avLst/>
          </a:prstGeom>
          <a:ln w="12700">
            <a:miter lim="400000"/>
          </a:ln>
        </p:spPr>
        <p:txBody>
          <a:bodyPr lIns="45719" rIns="45719" anchor="b">
            <a:normAutofit/>
          </a:bodyPr>
          <a:lstStyle>
            <a:lvl1pPr>
              <a:defRPr lang="en-US" sz="4800" b="1" i="0" u="none" strike="noStrike"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pPr marL="0" marR="0" lvl="0" indent="0">
              <a:lnSpc>
                <a:spcPts val="3200"/>
              </a:lnSpc>
              <a:spcBef>
                <a:spcPts val="0"/>
              </a:spcBef>
              <a:spcAft>
                <a:spcPts val="0"/>
              </a:spcAft>
              <a:buClrTx/>
              <a:buSzTx/>
              <a:buFontTx/>
              <a:tabLst/>
            </a:pPr>
            <a:r>
              <a:t>Title Text</a:t>
            </a:r>
          </a:p>
        </p:txBody>
      </p:sp>
      <p:sp>
        <p:nvSpPr>
          <p:cNvPr id="16" name="Body Level One…"/>
          <p:cNvSpPr txBox="1">
            <a:spLocks noGrp="1"/>
          </p:cNvSpPr>
          <p:nvPr>
            <p:ph type="body" sz="quarter" idx="1"/>
          </p:nvPr>
        </p:nvSpPr>
        <p:spPr>
          <a:xfrm>
            <a:off x="740291" y="3602037"/>
            <a:ext cx="9927709" cy="638330"/>
          </a:xfrm>
          <a:prstGeom prst="rect">
            <a:avLst/>
          </a:prstGeom>
        </p:spPr>
        <p:txBody>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7" name="Rectangle 6"/>
          <p:cNvSpPr/>
          <p:nvPr/>
        </p:nvSpPr>
        <p:spPr>
          <a:xfrm>
            <a:off x="0" y="361507"/>
            <a:ext cx="557601" cy="4572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2" name="Picture 1" descr="A logo with a black background&#10;&#10;Description automatically generated">
            <a:extLst>
              <a:ext uri="{FF2B5EF4-FFF2-40B4-BE49-F238E27FC236}">
                <a16:creationId xmlns:a16="http://schemas.microsoft.com/office/drawing/2014/main" id="{4E712C46-AABB-0C42-3085-2A5B485BCE8F}"/>
              </a:ext>
            </a:extLst>
          </p:cNvPr>
          <p:cNvPicPr>
            <a:picLocks noChangeAspect="1"/>
          </p:cNvPicPr>
          <p:nvPr userDrawn="1"/>
        </p:nvPicPr>
        <p:blipFill>
          <a:blip r:embed="rId3"/>
          <a:stretch>
            <a:fillRect/>
          </a:stretch>
        </p:blipFill>
        <p:spPr>
          <a:xfrm>
            <a:off x="364299" y="211675"/>
            <a:ext cx="3205619" cy="1562938"/>
          </a:xfrm>
          <a:prstGeom prst="rect">
            <a:avLst/>
          </a:prstGeom>
        </p:spPr>
      </p:pic>
    </p:spTree>
    <p:extLst>
      <p:ext uri="{BB962C8B-B14F-4D97-AF65-F5344CB8AC3E}">
        <p14:creationId xmlns:p14="http://schemas.microsoft.com/office/powerpoint/2010/main" val="3184670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acts Page">
    <p:spTree>
      <p:nvGrpSpPr>
        <p:cNvPr id="1" name=""/>
        <p:cNvGrpSpPr/>
        <p:nvPr/>
      </p:nvGrpSpPr>
      <p:grpSpPr>
        <a:xfrm>
          <a:off x="0" y="0"/>
          <a:ext cx="0" cy="0"/>
          <a:chOff x="0" y="0"/>
          <a:chExt cx="0" cy="0"/>
        </a:xfrm>
      </p:grpSpPr>
      <p:sp>
        <p:nvSpPr>
          <p:cNvPr id="5" name="Rectangle 4"/>
          <p:cNvSpPr/>
          <p:nvPr userDrawn="1"/>
        </p:nvSpPr>
        <p:spPr>
          <a:xfrm>
            <a:off x="0" y="5674936"/>
            <a:ext cx="12192000" cy="11830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65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9533-50CA-EAB6-664A-932FFCFCF9D0}"/>
              </a:ext>
            </a:extLst>
          </p:cNvPr>
          <p:cNvSpPr>
            <a:spLocks noGrp="1"/>
          </p:cNvSpPr>
          <p:nvPr>
            <p:ph type="title"/>
          </p:nvPr>
        </p:nvSpPr>
        <p:spPr/>
        <p:txBody>
          <a:bodyPr/>
          <a:lstStyle/>
          <a:p>
            <a:r>
              <a:rPr lang="en-GB"/>
              <a:t>Click to edit Master title style</a:t>
            </a:r>
            <a:endParaRPr lang="en-MO"/>
          </a:p>
        </p:txBody>
      </p:sp>
      <p:sp>
        <p:nvSpPr>
          <p:cNvPr id="3" name="Content Placeholder 2">
            <a:extLst>
              <a:ext uri="{FF2B5EF4-FFF2-40B4-BE49-F238E27FC236}">
                <a16:creationId xmlns:a16="http://schemas.microsoft.com/office/drawing/2014/main" id="{37A51A18-9005-1B69-8629-73B2B7C5D911}"/>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MO" dirty="0"/>
          </a:p>
        </p:txBody>
      </p:sp>
      <p:sp>
        <p:nvSpPr>
          <p:cNvPr id="4" name="Date Placeholder 3">
            <a:extLst>
              <a:ext uri="{FF2B5EF4-FFF2-40B4-BE49-F238E27FC236}">
                <a16:creationId xmlns:a16="http://schemas.microsoft.com/office/drawing/2014/main" id="{5AA3E05B-5F05-7619-3A03-BB72889DAA6F}"/>
              </a:ext>
            </a:extLst>
          </p:cNvPr>
          <p:cNvSpPr>
            <a:spLocks noGrp="1"/>
          </p:cNvSpPr>
          <p:nvPr>
            <p:ph type="dt" sz="half" idx="10"/>
          </p:nvPr>
        </p:nvSpPr>
        <p:spPr/>
        <p:txBody>
          <a:bodyPr/>
          <a:lstStyle/>
          <a:p>
            <a:fld id="{541895C1-48E7-114A-84D2-11BB117EABBA}" type="datetimeFigureOut">
              <a:rPr lang="en-MO" smtClean="0"/>
              <a:t>07/25/2024</a:t>
            </a:fld>
            <a:endParaRPr lang="en-MO"/>
          </a:p>
        </p:txBody>
      </p:sp>
      <p:sp>
        <p:nvSpPr>
          <p:cNvPr id="5" name="Footer Placeholder 4">
            <a:extLst>
              <a:ext uri="{FF2B5EF4-FFF2-40B4-BE49-F238E27FC236}">
                <a16:creationId xmlns:a16="http://schemas.microsoft.com/office/drawing/2014/main" id="{EE91F81D-E3D5-C4EA-923F-C767AB1FC56F}"/>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67F1B6BD-C6CA-2497-99C7-37F91020B613}"/>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3725347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9533-50CA-EAB6-664A-932FFCFCF9D0}"/>
              </a:ext>
            </a:extLst>
          </p:cNvPr>
          <p:cNvSpPr>
            <a:spLocks noGrp="1"/>
          </p:cNvSpPr>
          <p:nvPr>
            <p:ph type="title"/>
          </p:nvPr>
        </p:nvSpPr>
        <p:spPr>
          <a:xfrm>
            <a:off x="6096000" y="427742"/>
            <a:ext cx="5724525" cy="1200329"/>
          </a:xfrm>
        </p:spPr>
        <p:txBody>
          <a:bodyPr>
            <a:spAutoFit/>
          </a:bodyPr>
          <a:lstStyle>
            <a:lvl1pPr>
              <a:lnSpc>
                <a:spcPct val="100000"/>
              </a:lnSpc>
              <a:defRPr/>
            </a:lvl1pPr>
          </a:lstStyle>
          <a:p>
            <a:r>
              <a:rPr lang="en-GB" dirty="0"/>
              <a:t>Click to edit Master title style</a:t>
            </a:r>
            <a:endParaRPr lang="en-MO" dirty="0"/>
          </a:p>
        </p:txBody>
      </p:sp>
      <p:sp>
        <p:nvSpPr>
          <p:cNvPr id="3" name="Content Placeholder 2">
            <a:extLst>
              <a:ext uri="{FF2B5EF4-FFF2-40B4-BE49-F238E27FC236}">
                <a16:creationId xmlns:a16="http://schemas.microsoft.com/office/drawing/2014/main" id="{37A51A18-9005-1B69-8629-73B2B7C5D911}"/>
              </a:ext>
            </a:extLst>
          </p:cNvPr>
          <p:cNvSpPr>
            <a:spLocks noGrp="1"/>
          </p:cNvSpPr>
          <p:nvPr>
            <p:ph idx="1"/>
          </p:nvPr>
        </p:nvSpPr>
        <p:spPr>
          <a:xfrm>
            <a:off x="6096000" y="1831975"/>
            <a:ext cx="5724525" cy="1650708"/>
          </a:xfrm>
        </p:spPr>
        <p:txBody>
          <a:bodyPr>
            <a:spAutoFit/>
          </a:bodyPr>
          <a:lstStyle>
            <a:lvl1pPr algn="l">
              <a:defRPr/>
            </a:lvl1pPr>
            <a:lvl2pPr marL="685800" indent="-228600" algn="l">
              <a:buFont typeface="Arial" panose="020B0604020202020204" pitchFamily="34" charset="0"/>
              <a:buChar char="•"/>
              <a:defRPr/>
            </a:lvl2pPr>
            <a:lvl3pPr marL="1143000" indent="-228600" algn="l">
              <a:buFont typeface="Arial" panose="020B0604020202020204" pitchFamily="34" charset="0"/>
              <a:buChar char="•"/>
              <a:defRPr/>
            </a:lvl3pPr>
            <a:lvl4pPr marL="1600200" indent="-228600" algn="l">
              <a:buFont typeface="Arial" panose="020B0604020202020204" pitchFamily="34" charset="0"/>
              <a:buChar char="•"/>
              <a:defRPr/>
            </a:lvl4pPr>
            <a:lvl5pPr marL="2057400" indent="-228600" algn="l">
              <a:buFont typeface="Arial" panose="020B0604020202020204" pitchFamily="34" charset="0"/>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MO" dirty="0"/>
          </a:p>
        </p:txBody>
      </p:sp>
      <p:sp>
        <p:nvSpPr>
          <p:cNvPr id="4" name="Date Placeholder 3">
            <a:extLst>
              <a:ext uri="{FF2B5EF4-FFF2-40B4-BE49-F238E27FC236}">
                <a16:creationId xmlns:a16="http://schemas.microsoft.com/office/drawing/2014/main" id="{5AA3E05B-5F05-7619-3A03-BB72889DAA6F}"/>
              </a:ext>
            </a:extLst>
          </p:cNvPr>
          <p:cNvSpPr>
            <a:spLocks noGrp="1"/>
          </p:cNvSpPr>
          <p:nvPr>
            <p:ph type="dt" sz="half" idx="10"/>
          </p:nvPr>
        </p:nvSpPr>
        <p:spPr/>
        <p:txBody>
          <a:bodyPr/>
          <a:lstStyle/>
          <a:p>
            <a:fld id="{541895C1-48E7-114A-84D2-11BB117EABBA}" type="datetimeFigureOut">
              <a:rPr lang="en-MO" smtClean="0"/>
              <a:t>07/25/2024</a:t>
            </a:fld>
            <a:endParaRPr lang="en-MO"/>
          </a:p>
        </p:txBody>
      </p:sp>
      <p:sp>
        <p:nvSpPr>
          <p:cNvPr id="5" name="Footer Placeholder 4">
            <a:extLst>
              <a:ext uri="{FF2B5EF4-FFF2-40B4-BE49-F238E27FC236}">
                <a16:creationId xmlns:a16="http://schemas.microsoft.com/office/drawing/2014/main" id="{EE91F81D-E3D5-C4EA-923F-C767AB1FC56F}"/>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67F1B6BD-C6CA-2497-99C7-37F91020B613}"/>
              </a:ext>
            </a:extLst>
          </p:cNvPr>
          <p:cNvSpPr>
            <a:spLocks noGrp="1"/>
          </p:cNvSpPr>
          <p:nvPr>
            <p:ph type="sldNum" sz="quarter" idx="12"/>
          </p:nvPr>
        </p:nvSpPr>
        <p:spPr/>
        <p:txBody>
          <a:bodyPr/>
          <a:lstStyle/>
          <a:p>
            <a:fld id="{ED9CDFA4-306A-354B-80E9-F185F6C1AF4A}" type="slidenum">
              <a:rPr lang="en-MO" smtClean="0"/>
              <a:t>‹#›</a:t>
            </a:fld>
            <a:endParaRPr lang="en-MO"/>
          </a:p>
        </p:txBody>
      </p:sp>
      <p:sp>
        <p:nvSpPr>
          <p:cNvPr id="7" name="Rectangle 6">
            <a:extLst>
              <a:ext uri="{FF2B5EF4-FFF2-40B4-BE49-F238E27FC236}">
                <a16:creationId xmlns:a16="http://schemas.microsoft.com/office/drawing/2014/main" id="{F199860E-D021-EA2C-68B8-1C8F55F65321}"/>
              </a:ext>
            </a:extLst>
          </p:cNvPr>
          <p:cNvSpPr/>
          <p:nvPr userDrawn="1"/>
        </p:nvSpPr>
        <p:spPr>
          <a:xfrm>
            <a:off x="0" y="0"/>
            <a:ext cx="5638800" cy="6858000"/>
          </a:xfrm>
          <a:prstGeom prst="rect">
            <a:avLst/>
          </a:prstGeom>
          <a:solidFill>
            <a:srgbClr val="DDF5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38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8363-BC48-4EE9-7C5D-5CDDD4196FC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MO"/>
          </a:p>
        </p:txBody>
      </p:sp>
      <p:sp>
        <p:nvSpPr>
          <p:cNvPr id="3" name="Text Placeholder 2">
            <a:extLst>
              <a:ext uri="{FF2B5EF4-FFF2-40B4-BE49-F238E27FC236}">
                <a16:creationId xmlns:a16="http://schemas.microsoft.com/office/drawing/2014/main" id="{E31901F8-C3F3-A403-6802-856A69F07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D4C326A-E4E3-52C7-28D9-A5418BBC2041}"/>
              </a:ext>
            </a:extLst>
          </p:cNvPr>
          <p:cNvSpPr>
            <a:spLocks noGrp="1"/>
          </p:cNvSpPr>
          <p:nvPr>
            <p:ph type="dt" sz="half" idx="10"/>
          </p:nvPr>
        </p:nvSpPr>
        <p:spPr/>
        <p:txBody>
          <a:bodyPr/>
          <a:lstStyle/>
          <a:p>
            <a:fld id="{541895C1-48E7-114A-84D2-11BB117EABBA}" type="datetimeFigureOut">
              <a:rPr lang="en-MO" smtClean="0"/>
              <a:t>07/25/2024</a:t>
            </a:fld>
            <a:endParaRPr lang="en-MO"/>
          </a:p>
        </p:txBody>
      </p:sp>
      <p:sp>
        <p:nvSpPr>
          <p:cNvPr id="5" name="Footer Placeholder 4">
            <a:extLst>
              <a:ext uri="{FF2B5EF4-FFF2-40B4-BE49-F238E27FC236}">
                <a16:creationId xmlns:a16="http://schemas.microsoft.com/office/drawing/2014/main" id="{DC19BC84-A75F-E927-8B5F-A48093ABF71B}"/>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3617818B-DB5C-D0CA-C685-EF70CCFCBF83}"/>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85234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B1B5-0E42-18C5-FBE4-914574506ACB}"/>
              </a:ext>
            </a:extLst>
          </p:cNvPr>
          <p:cNvSpPr>
            <a:spLocks noGrp="1"/>
          </p:cNvSpPr>
          <p:nvPr>
            <p:ph type="title"/>
          </p:nvPr>
        </p:nvSpPr>
        <p:spPr/>
        <p:txBody>
          <a:bodyPr>
            <a:normAutofit/>
          </a:bodyPr>
          <a:lstStyle>
            <a:lvl1pPr algn="l" defTabSz="914400" rtl="0" eaLnBrk="1" latinLnBrk="0" hangingPunct="1">
              <a:lnSpc>
                <a:spcPct val="90000"/>
              </a:lnSpc>
              <a:spcBef>
                <a:spcPct val="0"/>
              </a:spcBef>
              <a:buNone/>
              <a:defRPr lang="en-MO" sz="36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r>
              <a:rPr lang="en-GB" dirty="0"/>
              <a:t>Click to edit Master title style</a:t>
            </a:r>
            <a:endParaRPr lang="en-MO" dirty="0"/>
          </a:p>
        </p:txBody>
      </p:sp>
      <p:sp>
        <p:nvSpPr>
          <p:cNvPr id="3" name="Content Placeholder 2">
            <a:extLst>
              <a:ext uri="{FF2B5EF4-FFF2-40B4-BE49-F238E27FC236}">
                <a16:creationId xmlns:a16="http://schemas.microsoft.com/office/drawing/2014/main" id="{85FC5668-6BEC-8684-2E7D-4A8160911F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Content Placeholder 3">
            <a:extLst>
              <a:ext uri="{FF2B5EF4-FFF2-40B4-BE49-F238E27FC236}">
                <a16:creationId xmlns:a16="http://schemas.microsoft.com/office/drawing/2014/main" id="{21B5D86D-63F0-08B3-59E3-2B6D11109ED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5" name="Date Placeholder 4">
            <a:extLst>
              <a:ext uri="{FF2B5EF4-FFF2-40B4-BE49-F238E27FC236}">
                <a16:creationId xmlns:a16="http://schemas.microsoft.com/office/drawing/2014/main" id="{92B69741-1E8B-902F-7CF6-54B91E1AC960}"/>
              </a:ext>
            </a:extLst>
          </p:cNvPr>
          <p:cNvSpPr>
            <a:spLocks noGrp="1"/>
          </p:cNvSpPr>
          <p:nvPr>
            <p:ph type="dt" sz="half" idx="10"/>
          </p:nvPr>
        </p:nvSpPr>
        <p:spPr/>
        <p:txBody>
          <a:bodyPr/>
          <a:lstStyle/>
          <a:p>
            <a:fld id="{541895C1-48E7-114A-84D2-11BB117EABBA}" type="datetimeFigureOut">
              <a:rPr lang="en-MO" smtClean="0"/>
              <a:t>07/25/2024</a:t>
            </a:fld>
            <a:endParaRPr lang="en-MO"/>
          </a:p>
        </p:txBody>
      </p:sp>
      <p:sp>
        <p:nvSpPr>
          <p:cNvPr id="6" name="Footer Placeholder 5">
            <a:extLst>
              <a:ext uri="{FF2B5EF4-FFF2-40B4-BE49-F238E27FC236}">
                <a16:creationId xmlns:a16="http://schemas.microsoft.com/office/drawing/2014/main" id="{AE6EB3F5-24BB-9206-58F9-B374BB50C9B4}"/>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2D915AA2-6F6A-EFC8-E7B0-C499760F8A20}"/>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61096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F8E6-C855-160F-27D2-04E48BE3146F}"/>
              </a:ext>
            </a:extLst>
          </p:cNvPr>
          <p:cNvSpPr>
            <a:spLocks noGrp="1"/>
          </p:cNvSpPr>
          <p:nvPr>
            <p:ph type="title"/>
          </p:nvPr>
        </p:nvSpPr>
        <p:spPr>
          <a:xfrm>
            <a:off x="839788" y="365125"/>
            <a:ext cx="10515600" cy="1325563"/>
          </a:xfrm>
        </p:spPr>
        <p:txBody>
          <a:bodyPr/>
          <a:lstStyle/>
          <a:p>
            <a:r>
              <a:rPr lang="en-GB" dirty="0"/>
              <a:t>Click to edit Master title style</a:t>
            </a:r>
            <a:endParaRPr lang="en-MO" dirty="0"/>
          </a:p>
        </p:txBody>
      </p:sp>
      <p:sp>
        <p:nvSpPr>
          <p:cNvPr id="3" name="Text Placeholder 2">
            <a:extLst>
              <a:ext uri="{FF2B5EF4-FFF2-40B4-BE49-F238E27FC236}">
                <a16:creationId xmlns:a16="http://schemas.microsoft.com/office/drawing/2014/main" id="{4618066C-1C8C-42D9-9773-CC1926741B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991288A-357A-CC6F-7802-5A3F4BCC632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5" name="Text Placeholder 4">
            <a:extLst>
              <a:ext uri="{FF2B5EF4-FFF2-40B4-BE49-F238E27FC236}">
                <a16:creationId xmlns:a16="http://schemas.microsoft.com/office/drawing/2014/main" id="{FF1356FF-B4B8-7341-C4E8-E7584CB01C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A2F80B8-A58C-5A29-0CB2-9EF7F4A68E5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7" name="Date Placeholder 6">
            <a:extLst>
              <a:ext uri="{FF2B5EF4-FFF2-40B4-BE49-F238E27FC236}">
                <a16:creationId xmlns:a16="http://schemas.microsoft.com/office/drawing/2014/main" id="{CE758A05-3157-07BC-0653-46B43AD128AA}"/>
              </a:ext>
            </a:extLst>
          </p:cNvPr>
          <p:cNvSpPr>
            <a:spLocks noGrp="1"/>
          </p:cNvSpPr>
          <p:nvPr>
            <p:ph type="dt" sz="half" idx="10"/>
          </p:nvPr>
        </p:nvSpPr>
        <p:spPr/>
        <p:txBody>
          <a:bodyPr/>
          <a:lstStyle/>
          <a:p>
            <a:fld id="{541895C1-48E7-114A-84D2-11BB117EABBA}" type="datetimeFigureOut">
              <a:rPr lang="en-MO" smtClean="0"/>
              <a:t>07/25/2024</a:t>
            </a:fld>
            <a:endParaRPr lang="en-MO"/>
          </a:p>
        </p:txBody>
      </p:sp>
      <p:sp>
        <p:nvSpPr>
          <p:cNvPr id="8" name="Footer Placeholder 7">
            <a:extLst>
              <a:ext uri="{FF2B5EF4-FFF2-40B4-BE49-F238E27FC236}">
                <a16:creationId xmlns:a16="http://schemas.microsoft.com/office/drawing/2014/main" id="{370C5AA6-79BB-E669-8C98-EB706811A9D2}"/>
              </a:ext>
            </a:extLst>
          </p:cNvPr>
          <p:cNvSpPr>
            <a:spLocks noGrp="1"/>
          </p:cNvSpPr>
          <p:nvPr>
            <p:ph type="ftr" sz="quarter" idx="11"/>
          </p:nvPr>
        </p:nvSpPr>
        <p:spPr/>
        <p:txBody>
          <a:bodyPr/>
          <a:lstStyle/>
          <a:p>
            <a:endParaRPr lang="en-MO"/>
          </a:p>
        </p:txBody>
      </p:sp>
      <p:sp>
        <p:nvSpPr>
          <p:cNvPr id="9" name="Slide Number Placeholder 8">
            <a:extLst>
              <a:ext uri="{FF2B5EF4-FFF2-40B4-BE49-F238E27FC236}">
                <a16:creationId xmlns:a16="http://schemas.microsoft.com/office/drawing/2014/main" id="{FAB3C52C-1155-668B-9589-BE2664526C3C}"/>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2149224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BD97-9756-A7F0-9386-759CDE0C41A6}"/>
              </a:ext>
            </a:extLst>
          </p:cNvPr>
          <p:cNvSpPr>
            <a:spLocks noGrp="1"/>
          </p:cNvSpPr>
          <p:nvPr>
            <p:ph type="title"/>
          </p:nvPr>
        </p:nvSpPr>
        <p:spPr/>
        <p:txBody>
          <a:bodyPr/>
          <a:lstStyle/>
          <a:p>
            <a:r>
              <a:rPr lang="en-GB"/>
              <a:t>Click to edit Master title style</a:t>
            </a:r>
            <a:endParaRPr lang="en-MO"/>
          </a:p>
        </p:txBody>
      </p:sp>
      <p:sp>
        <p:nvSpPr>
          <p:cNvPr id="3" name="Date Placeholder 2">
            <a:extLst>
              <a:ext uri="{FF2B5EF4-FFF2-40B4-BE49-F238E27FC236}">
                <a16:creationId xmlns:a16="http://schemas.microsoft.com/office/drawing/2014/main" id="{02844D7B-3C9A-EDA5-2903-B3DEAC69D6A0}"/>
              </a:ext>
            </a:extLst>
          </p:cNvPr>
          <p:cNvSpPr>
            <a:spLocks noGrp="1"/>
          </p:cNvSpPr>
          <p:nvPr>
            <p:ph type="dt" sz="half" idx="10"/>
          </p:nvPr>
        </p:nvSpPr>
        <p:spPr/>
        <p:txBody>
          <a:bodyPr/>
          <a:lstStyle/>
          <a:p>
            <a:fld id="{541895C1-48E7-114A-84D2-11BB117EABBA}" type="datetimeFigureOut">
              <a:rPr lang="en-MO" smtClean="0"/>
              <a:t>07/25/2024</a:t>
            </a:fld>
            <a:endParaRPr lang="en-MO"/>
          </a:p>
        </p:txBody>
      </p:sp>
      <p:sp>
        <p:nvSpPr>
          <p:cNvPr id="4" name="Footer Placeholder 3">
            <a:extLst>
              <a:ext uri="{FF2B5EF4-FFF2-40B4-BE49-F238E27FC236}">
                <a16:creationId xmlns:a16="http://schemas.microsoft.com/office/drawing/2014/main" id="{ED974C6A-CDDB-F691-0B1B-B5D908217190}"/>
              </a:ext>
            </a:extLst>
          </p:cNvPr>
          <p:cNvSpPr>
            <a:spLocks noGrp="1"/>
          </p:cNvSpPr>
          <p:nvPr>
            <p:ph type="ftr" sz="quarter" idx="11"/>
          </p:nvPr>
        </p:nvSpPr>
        <p:spPr/>
        <p:txBody>
          <a:bodyPr/>
          <a:lstStyle/>
          <a:p>
            <a:endParaRPr lang="en-MO"/>
          </a:p>
        </p:txBody>
      </p:sp>
      <p:sp>
        <p:nvSpPr>
          <p:cNvPr id="5" name="Slide Number Placeholder 4">
            <a:extLst>
              <a:ext uri="{FF2B5EF4-FFF2-40B4-BE49-F238E27FC236}">
                <a16:creationId xmlns:a16="http://schemas.microsoft.com/office/drawing/2014/main" id="{2C1B3882-9EB5-1393-09FF-A37900FA883F}"/>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278631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5E867-2237-34AF-D5F5-9FE4EA724FBA}"/>
              </a:ext>
            </a:extLst>
          </p:cNvPr>
          <p:cNvSpPr>
            <a:spLocks noGrp="1"/>
          </p:cNvSpPr>
          <p:nvPr>
            <p:ph type="dt" sz="half" idx="10"/>
          </p:nvPr>
        </p:nvSpPr>
        <p:spPr/>
        <p:txBody>
          <a:bodyPr/>
          <a:lstStyle/>
          <a:p>
            <a:fld id="{541895C1-48E7-114A-84D2-11BB117EABBA}" type="datetimeFigureOut">
              <a:rPr lang="en-MO" smtClean="0"/>
              <a:t>07/25/2024</a:t>
            </a:fld>
            <a:endParaRPr lang="en-MO"/>
          </a:p>
        </p:txBody>
      </p:sp>
      <p:sp>
        <p:nvSpPr>
          <p:cNvPr id="3" name="Footer Placeholder 2">
            <a:extLst>
              <a:ext uri="{FF2B5EF4-FFF2-40B4-BE49-F238E27FC236}">
                <a16:creationId xmlns:a16="http://schemas.microsoft.com/office/drawing/2014/main" id="{A4D2112D-0EA5-BF68-885F-BCC091C3B831}"/>
              </a:ext>
            </a:extLst>
          </p:cNvPr>
          <p:cNvSpPr>
            <a:spLocks noGrp="1"/>
          </p:cNvSpPr>
          <p:nvPr>
            <p:ph type="ftr" sz="quarter" idx="11"/>
          </p:nvPr>
        </p:nvSpPr>
        <p:spPr/>
        <p:txBody>
          <a:bodyPr/>
          <a:lstStyle/>
          <a:p>
            <a:endParaRPr lang="en-MO"/>
          </a:p>
        </p:txBody>
      </p:sp>
      <p:sp>
        <p:nvSpPr>
          <p:cNvPr id="4" name="Slide Number Placeholder 3">
            <a:extLst>
              <a:ext uri="{FF2B5EF4-FFF2-40B4-BE49-F238E27FC236}">
                <a16:creationId xmlns:a16="http://schemas.microsoft.com/office/drawing/2014/main" id="{B45A2E7E-E061-3FBD-9F5F-660B3DCF86AA}"/>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862246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76E3-ECFB-0468-EA24-1D0F44C601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O"/>
          </a:p>
        </p:txBody>
      </p:sp>
      <p:sp>
        <p:nvSpPr>
          <p:cNvPr id="3" name="Content Placeholder 2">
            <a:extLst>
              <a:ext uri="{FF2B5EF4-FFF2-40B4-BE49-F238E27FC236}">
                <a16:creationId xmlns:a16="http://schemas.microsoft.com/office/drawing/2014/main" id="{B09708F0-9228-15D8-810D-A5E5A6C3D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Text Placeholder 3">
            <a:extLst>
              <a:ext uri="{FF2B5EF4-FFF2-40B4-BE49-F238E27FC236}">
                <a16:creationId xmlns:a16="http://schemas.microsoft.com/office/drawing/2014/main" id="{226905AE-9BCF-6B9C-9F1E-BB68DAFE7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9F1238-CDF7-F27E-E271-F6B422A8784B}"/>
              </a:ext>
            </a:extLst>
          </p:cNvPr>
          <p:cNvSpPr>
            <a:spLocks noGrp="1"/>
          </p:cNvSpPr>
          <p:nvPr>
            <p:ph type="dt" sz="half" idx="10"/>
          </p:nvPr>
        </p:nvSpPr>
        <p:spPr/>
        <p:txBody>
          <a:bodyPr/>
          <a:lstStyle/>
          <a:p>
            <a:fld id="{541895C1-48E7-114A-84D2-11BB117EABBA}" type="datetimeFigureOut">
              <a:rPr lang="en-MO" smtClean="0"/>
              <a:t>07/25/2024</a:t>
            </a:fld>
            <a:endParaRPr lang="en-MO"/>
          </a:p>
        </p:txBody>
      </p:sp>
      <p:sp>
        <p:nvSpPr>
          <p:cNvPr id="6" name="Footer Placeholder 5">
            <a:extLst>
              <a:ext uri="{FF2B5EF4-FFF2-40B4-BE49-F238E27FC236}">
                <a16:creationId xmlns:a16="http://schemas.microsoft.com/office/drawing/2014/main" id="{08741394-13B7-6836-A552-BCC99D88C9CA}"/>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04A58508-51C0-16D6-A940-56B9E7F84671}"/>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69613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59C4D4-EDBC-AE05-7976-A83C00EE5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MO" dirty="0"/>
          </a:p>
        </p:txBody>
      </p:sp>
      <p:sp>
        <p:nvSpPr>
          <p:cNvPr id="3" name="Text Placeholder 2">
            <a:extLst>
              <a:ext uri="{FF2B5EF4-FFF2-40B4-BE49-F238E27FC236}">
                <a16:creationId xmlns:a16="http://schemas.microsoft.com/office/drawing/2014/main" id="{07BF257E-27F8-5FC0-4F47-742CD923FD3B}"/>
              </a:ext>
            </a:extLst>
          </p:cNvPr>
          <p:cNvSpPr>
            <a:spLocks noGrp="1"/>
          </p:cNvSpPr>
          <p:nvPr>
            <p:ph type="body" idx="1"/>
          </p:nvPr>
        </p:nvSpPr>
        <p:spPr>
          <a:xfrm>
            <a:off x="838200" y="183197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Date Placeholder 3">
            <a:extLst>
              <a:ext uri="{FF2B5EF4-FFF2-40B4-BE49-F238E27FC236}">
                <a16:creationId xmlns:a16="http://schemas.microsoft.com/office/drawing/2014/main" id="{9111DAE4-C030-6D5E-62A5-C80C3DF743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895C1-48E7-114A-84D2-11BB117EABBA}" type="datetimeFigureOut">
              <a:rPr lang="en-MO" smtClean="0"/>
              <a:t>07/25/2024</a:t>
            </a:fld>
            <a:endParaRPr lang="en-MO"/>
          </a:p>
        </p:txBody>
      </p:sp>
      <p:sp>
        <p:nvSpPr>
          <p:cNvPr id="5" name="Footer Placeholder 4">
            <a:extLst>
              <a:ext uri="{FF2B5EF4-FFF2-40B4-BE49-F238E27FC236}">
                <a16:creationId xmlns:a16="http://schemas.microsoft.com/office/drawing/2014/main" id="{00BB96C1-F133-353D-3590-6FE5F43ED6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O"/>
          </a:p>
        </p:txBody>
      </p:sp>
      <p:sp>
        <p:nvSpPr>
          <p:cNvPr id="6" name="Slide Number Placeholder 5">
            <a:extLst>
              <a:ext uri="{FF2B5EF4-FFF2-40B4-BE49-F238E27FC236}">
                <a16:creationId xmlns:a16="http://schemas.microsoft.com/office/drawing/2014/main" id="{C7CE229A-974E-D823-FB50-0BF76CAC5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CDFA4-306A-354B-80E9-F185F6C1AF4A}" type="slidenum">
              <a:rPr lang="en-MO" smtClean="0"/>
              <a:t>‹#›</a:t>
            </a:fld>
            <a:endParaRPr lang="en-MO"/>
          </a:p>
        </p:txBody>
      </p:sp>
    </p:spTree>
    <p:extLst>
      <p:ext uri="{BB962C8B-B14F-4D97-AF65-F5344CB8AC3E}">
        <p14:creationId xmlns:p14="http://schemas.microsoft.com/office/powerpoint/2010/main" val="861299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Lst>
  <p:txStyles>
    <p:titleStyle>
      <a:lvl1pPr marL="0" marR="0" indent="0" algn="l" defTabSz="914400" rtl="0" eaLnBrk="1" latinLnBrk="0" hangingPunct="1">
        <a:lnSpc>
          <a:spcPts val="3200"/>
        </a:lnSpc>
        <a:spcBef>
          <a:spcPts val="0"/>
        </a:spcBef>
        <a:spcAft>
          <a:spcPts val="0"/>
        </a:spcAft>
        <a:buClrTx/>
        <a:buSzTx/>
        <a:buFontTx/>
        <a:buNone/>
        <a:tabLst/>
        <a:defRPr lang="en-MO" sz="36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p:titleStyle>
    <p:bodyStyle>
      <a:lvl1pPr marL="228600" indent="-228600" algn="l" defTabSz="914400" rtl="0" eaLnBrk="1" latinLnBrk="0" hangingPunct="1">
        <a:lnSpc>
          <a:spcPct val="90000"/>
        </a:lnSpc>
        <a:spcBef>
          <a:spcPts val="1000"/>
        </a:spcBef>
        <a:buClr>
          <a:srgbClr val="00B0F0"/>
        </a:buClr>
        <a:buFont typeface="Franklin Gothic Medium" panose="020B0603020102020204" pitchFamily="34" charset="0"/>
        <a:buChar char="+"/>
        <a:defRPr sz="24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20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18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16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16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7A85F6-36EF-77B3-1AAE-48BCC294A435}"/>
              </a:ext>
            </a:extLst>
          </p:cNvPr>
          <p:cNvSpPr>
            <a:spLocks noGrp="1"/>
          </p:cNvSpPr>
          <p:nvPr>
            <p:ph type="title"/>
          </p:nvPr>
        </p:nvSpPr>
        <p:spPr>
          <a:xfrm>
            <a:off x="740292" y="2282221"/>
            <a:ext cx="8164754" cy="895546"/>
          </a:xfrm>
        </p:spPr>
        <p:txBody>
          <a:bodyPr anchor="t" anchorCtr="0">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t>Brand User Manual</a:t>
            </a:r>
          </a:p>
        </p:txBody>
      </p:sp>
      <p:sp>
        <p:nvSpPr>
          <p:cNvPr id="6" name="Subtitle 2">
            <a:extLst>
              <a:ext uri="{FF2B5EF4-FFF2-40B4-BE49-F238E27FC236}">
                <a16:creationId xmlns:a16="http://schemas.microsoft.com/office/drawing/2014/main" id="{A1F62270-5E77-E223-998A-8C7B6817588A}"/>
              </a:ext>
            </a:extLst>
          </p:cNvPr>
          <p:cNvSpPr txBox="1">
            <a:spLocks/>
          </p:cNvSpPr>
          <p:nvPr/>
        </p:nvSpPr>
        <p:spPr>
          <a:xfrm>
            <a:off x="797597" y="5022257"/>
            <a:ext cx="1964072" cy="3662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vert="horz" lIns="91440" tIns="45720" rIns="91440" bIns="45720" rtlCol="0" anchor="t">
            <a:noAutofit/>
          </a:bodyPr>
          <a:lstStyle>
            <a:lvl1pPr marL="0" marR="0" indent="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1pPr>
            <a:lvl2pPr marL="0" marR="0" indent="4572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2pPr>
            <a:lvl3pPr marL="0" marR="0" indent="9144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3pPr>
            <a:lvl4pPr marL="0" marR="0" indent="13716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4pPr>
            <a:lvl5pPr marL="0" marR="0" indent="18288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5pPr>
            <a:lvl6pPr marL="24638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6pPr>
            <a:lvl7pPr marL="29210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7pPr>
            <a:lvl8pPr marL="33782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8pPr>
            <a:lvl9pPr marL="38354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9pPr>
          </a:lstStyle>
          <a:p>
            <a:r>
              <a:rPr lang="en-HK" sz="1400" kern="0" dirty="0">
                <a:latin typeface="Franklin Gothic Medium" panose="020B0603020102020204" pitchFamily="34" charset="0"/>
                <a:cs typeface="Arial"/>
              </a:rPr>
              <a:t>Implemented by ELEVATE Ltd.</a:t>
            </a:r>
            <a:endParaRPr lang="en-US" sz="1400" kern="0" dirty="0">
              <a:latin typeface="Franklin Gothic Medium" panose="020B0603020102020204" pitchFamily="34" charset="0"/>
            </a:endParaRPr>
          </a:p>
        </p:txBody>
      </p:sp>
      <p:sp>
        <p:nvSpPr>
          <p:cNvPr id="7" name="TextBox 6">
            <a:extLst>
              <a:ext uri="{FF2B5EF4-FFF2-40B4-BE49-F238E27FC236}">
                <a16:creationId xmlns:a16="http://schemas.microsoft.com/office/drawing/2014/main" id="{81DB09FB-5576-6ED0-FDDE-F8386BDD5708}"/>
              </a:ext>
            </a:extLst>
          </p:cNvPr>
          <p:cNvSpPr txBox="1"/>
          <p:nvPr/>
        </p:nvSpPr>
        <p:spPr>
          <a:xfrm>
            <a:off x="2900116" y="5542818"/>
            <a:ext cx="60049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Franklin Gothic Medium" panose="020B0603020102020204" pitchFamily="34" charset="0"/>
                <a:cs typeface="Arial"/>
              </a:rPr>
              <a:t>Funded by the Bureau of International Labor Affairs,</a:t>
            </a:r>
            <a:br>
              <a:rPr lang="en-US" sz="1400" dirty="0">
                <a:latin typeface="Franklin Gothic Medium" panose="020B0603020102020204" pitchFamily="34" charset="0"/>
                <a:cs typeface="Arial"/>
              </a:rPr>
            </a:br>
            <a:r>
              <a:rPr lang="en-US" sz="1400" dirty="0">
                <a:latin typeface="Franklin Gothic Medium" panose="020B0603020102020204" pitchFamily="34" charset="0"/>
                <a:cs typeface="Arial"/>
              </a:rPr>
              <a:t>USDOL </a:t>
            </a:r>
            <a:r>
              <a:rPr lang="en-US" sz="1400" cap="all" dirty="0">
                <a:latin typeface="Franklin Gothic Medium" panose="020B0603020102020204" pitchFamily="34" charset="0"/>
                <a:ea typeface="+mn-lt"/>
                <a:cs typeface="+mn-lt"/>
              </a:rPr>
              <a:t>IL358082075K</a:t>
            </a:r>
            <a:endParaRPr lang="en-US" sz="1400" dirty="0">
              <a:latin typeface="Franklin Gothic Medium" panose="020B0603020102020204" pitchFamily="34" charset="0"/>
              <a:ea typeface="+mn-lt"/>
              <a:cs typeface="+mn-lt"/>
            </a:endParaRPr>
          </a:p>
        </p:txBody>
      </p:sp>
      <p:pic>
        <p:nvPicPr>
          <p:cNvPr id="8" name="Picture 7" descr="Logo&#10;&#10;Description automatically generated">
            <a:extLst>
              <a:ext uri="{FF2B5EF4-FFF2-40B4-BE49-F238E27FC236}">
                <a16:creationId xmlns:a16="http://schemas.microsoft.com/office/drawing/2014/main" id="{994545E1-8B1F-FAFA-AE0B-59D677DD72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961" t="15642" r="16626" b="17660"/>
          <a:stretch/>
        </p:blipFill>
        <p:spPr>
          <a:xfrm>
            <a:off x="960608" y="5590717"/>
            <a:ext cx="906355" cy="941135"/>
          </a:xfrm>
          <a:prstGeom prst="rect">
            <a:avLst/>
          </a:prstGeom>
        </p:spPr>
      </p:pic>
      <p:cxnSp>
        <p:nvCxnSpPr>
          <p:cNvPr id="9" name="Straight Connector 8">
            <a:extLst>
              <a:ext uri="{FF2B5EF4-FFF2-40B4-BE49-F238E27FC236}">
                <a16:creationId xmlns:a16="http://schemas.microsoft.com/office/drawing/2014/main" id="{74D2A9A5-FB3C-3337-8349-B4E2FBBEB23F}"/>
              </a:ext>
            </a:extLst>
          </p:cNvPr>
          <p:cNvCxnSpPr>
            <a:cxnSpLocks/>
          </p:cNvCxnSpPr>
          <p:nvPr/>
        </p:nvCxnSpPr>
        <p:spPr>
          <a:xfrm>
            <a:off x="2492261" y="5111397"/>
            <a:ext cx="0" cy="1538785"/>
          </a:xfrm>
          <a:prstGeom prst="line">
            <a:avLst/>
          </a:prstGeom>
          <a:noFill/>
          <a:ln w="19050" cap="flat">
            <a:solidFill>
              <a:schemeClr val="bg1">
                <a:lumMod val="75000"/>
              </a:schemeClr>
            </a:solidFill>
            <a:prstDash val="solid"/>
            <a:miter lim="800000"/>
          </a:ln>
          <a:effectLst/>
          <a:sp3d/>
        </p:spPr>
        <p:style>
          <a:lnRef idx="0">
            <a:scrgbClr r="0" g="0" b="0"/>
          </a:lnRef>
          <a:fillRef idx="0">
            <a:scrgbClr r="0" g="0" b="0"/>
          </a:fillRef>
          <a:effectRef idx="0">
            <a:scrgbClr r="0" g="0" b="0"/>
          </a:effectRef>
          <a:fontRef idx="none"/>
        </p:style>
      </p:cxnSp>
      <p:sp>
        <p:nvSpPr>
          <p:cNvPr id="10" name="Title 3">
            <a:extLst>
              <a:ext uri="{FF2B5EF4-FFF2-40B4-BE49-F238E27FC236}">
                <a16:creationId xmlns:a16="http://schemas.microsoft.com/office/drawing/2014/main" id="{82FF1F59-84BA-7E60-177C-8AEB225B2917}"/>
              </a:ext>
            </a:extLst>
          </p:cNvPr>
          <p:cNvSpPr txBox="1">
            <a:spLocks/>
          </p:cNvSpPr>
          <p:nvPr/>
        </p:nvSpPr>
        <p:spPr>
          <a:xfrm>
            <a:off x="740292" y="3173248"/>
            <a:ext cx="3795495" cy="553998"/>
          </a:xfrm>
          <a:prstGeom prst="rect">
            <a:avLst/>
          </a:prstGeom>
          <a:ln w="12700">
            <a:miter lim="400000"/>
          </a:ln>
        </p:spPr>
        <p:txBody>
          <a:bodyPr vert="horz" wrap="square" lIns="45719" tIns="45720" rIns="45719" bIns="45720" rtlCol="0" anchor="t" anchorCtr="0">
            <a:spAutoFit/>
          </a:bodyPr>
          <a:lstStyle>
            <a:lvl1pPr algn="l" defTabSz="914400" rtl="0" eaLnBrk="1" latinLnBrk="0" hangingPunct="1">
              <a:lnSpc>
                <a:spcPct val="90000"/>
              </a:lnSpc>
              <a:spcBef>
                <a:spcPct val="0"/>
              </a:spcBef>
              <a:buNone/>
              <a:defRPr lang="en-US" sz="48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pPr>
              <a:lnSpc>
                <a:spcPct val="100000"/>
              </a:lnSpc>
              <a:spcBef>
                <a:spcPts val="0"/>
              </a:spcBef>
              <a:defRPr/>
            </a:pPr>
            <a:r>
              <a:rPr lang="en-US" sz="3000" b="0" kern="0" cap="all" dirty="0">
                <a:solidFill>
                  <a:srgbClr val="000000">
                    <a:lumMod val="75000"/>
                    <a:lumOff val="25000"/>
                  </a:srgbClr>
                </a:solidFill>
                <a:latin typeface="Franklin Gothic Book"/>
                <a:ea typeface="Times New Roman" panose="02020603050405020304" pitchFamily="18" charset="0"/>
                <a:cs typeface="Times New Roman"/>
              </a:rPr>
              <a:t>JULY, 2024</a:t>
            </a:r>
            <a:endParaRPr lang="en-US" dirty="0"/>
          </a:p>
        </p:txBody>
      </p:sp>
    </p:spTree>
    <p:extLst>
      <p:ext uri="{BB962C8B-B14F-4D97-AF65-F5344CB8AC3E}">
        <p14:creationId xmlns:p14="http://schemas.microsoft.com/office/powerpoint/2010/main" val="166406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D60DB-991A-DF66-4A0E-D737926C9C78}"/>
              </a:ext>
            </a:extLst>
          </p:cNvPr>
          <p:cNvSpPr>
            <a:spLocks noGrp="1"/>
          </p:cNvSpPr>
          <p:nvPr>
            <p:ph type="title"/>
          </p:nvPr>
        </p:nvSpPr>
        <p:spPr>
          <a:xfrm>
            <a:off x="6096000" y="704741"/>
            <a:ext cx="5724525" cy="646331"/>
          </a:xfrm>
        </p:spPr>
        <p:txBody>
          <a:bodyPr/>
          <a:lstStyle/>
          <a:p>
            <a:r>
              <a:rPr lang="en-US" dirty="0"/>
              <a:t>Create order</a:t>
            </a:r>
          </a:p>
        </p:txBody>
      </p:sp>
      <p:sp>
        <p:nvSpPr>
          <p:cNvPr id="3" name="Content Placeholder 2">
            <a:extLst>
              <a:ext uri="{FF2B5EF4-FFF2-40B4-BE49-F238E27FC236}">
                <a16:creationId xmlns:a16="http://schemas.microsoft.com/office/drawing/2014/main" id="{B6E82F67-4D0F-6AB4-84FD-36D786A8413E}"/>
              </a:ext>
            </a:extLst>
          </p:cNvPr>
          <p:cNvSpPr>
            <a:spLocks noGrp="1"/>
          </p:cNvSpPr>
          <p:nvPr>
            <p:ph idx="1"/>
          </p:nvPr>
        </p:nvSpPr>
        <p:spPr>
          <a:xfrm>
            <a:off x="6096000" y="1831975"/>
            <a:ext cx="5724525" cy="3319883"/>
          </a:xfrm>
        </p:spPr>
        <p:txBody>
          <a:bodyPr/>
          <a:lstStyle/>
          <a:p>
            <a:r>
              <a:rPr lang="en-US" dirty="0"/>
              <a:t>New order can be created by submitting</a:t>
            </a:r>
          </a:p>
          <a:p>
            <a:pPr lvl="1"/>
            <a:r>
              <a:rPr lang="en-US" dirty="0"/>
              <a:t>Purchase order number</a:t>
            </a:r>
          </a:p>
          <a:p>
            <a:pPr lvl="1"/>
            <a:r>
              <a:rPr lang="en-US" dirty="0"/>
              <a:t>Product description</a:t>
            </a:r>
          </a:p>
          <a:p>
            <a:pPr lvl="1"/>
            <a:r>
              <a:rPr lang="en-US" dirty="0"/>
              <a:t>Product quantity</a:t>
            </a:r>
          </a:p>
          <a:p>
            <a:pPr lvl="1"/>
            <a:r>
              <a:rPr lang="en-US" dirty="0"/>
              <a:t>Purchase date and Purchase Order/Invoice/Packing List number</a:t>
            </a:r>
          </a:p>
          <a:p>
            <a:r>
              <a:rPr lang="en-US" dirty="0"/>
              <a:t>An order is required to begin product trace</a:t>
            </a:r>
          </a:p>
          <a:p>
            <a:pPr marL="0" indent="0">
              <a:buNone/>
            </a:pPr>
            <a:endParaRPr lang="en-US" dirty="0"/>
          </a:p>
        </p:txBody>
      </p:sp>
      <p:pic>
        <p:nvPicPr>
          <p:cNvPr id="5" name="Picture 4" descr="A screenshot of a online order&#10;&#10;Description automatically generated">
            <a:extLst>
              <a:ext uri="{FF2B5EF4-FFF2-40B4-BE49-F238E27FC236}">
                <a16:creationId xmlns:a16="http://schemas.microsoft.com/office/drawing/2014/main" id="{4ADF21A4-0FF7-0320-5638-CC9997C03CBF}"/>
              </a:ext>
            </a:extLst>
          </p:cNvPr>
          <p:cNvPicPr>
            <a:picLocks noChangeAspect="1"/>
          </p:cNvPicPr>
          <p:nvPr/>
        </p:nvPicPr>
        <p:blipFill>
          <a:blip r:embed="rId2"/>
          <a:stretch>
            <a:fillRect/>
          </a:stretch>
        </p:blipFill>
        <p:spPr>
          <a:xfrm>
            <a:off x="550261" y="986790"/>
            <a:ext cx="4846320" cy="4884420"/>
          </a:xfrm>
          <a:prstGeom prst="rect">
            <a:avLst/>
          </a:prstGeom>
        </p:spPr>
      </p:pic>
    </p:spTree>
    <p:extLst>
      <p:ext uri="{BB962C8B-B14F-4D97-AF65-F5344CB8AC3E}">
        <p14:creationId xmlns:p14="http://schemas.microsoft.com/office/powerpoint/2010/main" val="259918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CB48-57E7-C5AE-3BA7-1D3359B9EB09}"/>
              </a:ext>
            </a:extLst>
          </p:cNvPr>
          <p:cNvSpPr>
            <a:spLocks noGrp="1"/>
          </p:cNvSpPr>
          <p:nvPr>
            <p:ph type="title"/>
          </p:nvPr>
        </p:nvSpPr>
        <p:spPr>
          <a:xfrm>
            <a:off x="6096000" y="704741"/>
            <a:ext cx="5724525" cy="646331"/>
          </a:xfrm>
        </p:spPr>
        <p:txBody>
          <a:bodyPr/>
          <a:lstStyle/>
          <a:p>
            <a:r>
              <a:rPr lang="en-US" dirty="0"/>
              <a:t>Edit/Delete order</a:t>
            </a:r>
          </a:p>
        </p:txBody>
      </p:sp>
      <p:sp>
        <p:nvSpPr>
          <p:cNvPr id="3" name="Content Placeholder 2">
            <a:extLst>
              <a:ext uri="{FF2B5EF4-FFF2-40B4-BE49-F238E27FC236}">
                <a16:creationId xmlns:a16="http://schemas.microsoft.com/office/drawing/2014/main" id="{01BB9657-A436-5485-3140-A6098A9E6BF2}"/>
              </a:ext>
            </a:extLst>
          </p:cNvPr>
          <p:cNvSpPr>
            <a:spLocks noGrp="1"/>
          </p:cNvSpPr>
          <p:nvPr>
            <p:ph idx="1"/>
          </p:nvPr>
        </p:nvSpPr>
        <p:spPr>
          <a:xfrm>
            <a:off x="6096000" y="1831975"/>
            <a:ext cx="5724525" cy="1346010"/>
          </a:xfrm>
        </p:spPr>
        <p:txBody>
          <a:bodyPr/>
          <a:lstStyle/>
          <a:p>
            <a:r>
              <a:rPr lang="en-US" dirty="0"/>
              <a:t>Edit details of an existing order</a:t>
            </a:r>
          </a:p>
          <a:p>
            <a:r>
              <a:rPr lang="en-US" dirty="0"/>
              <a:t>Delete an order</a:t>
            </a:r>
          </a:p>
          <a:p>
            <a:pPr marL="0" indent="0">
              <a:buNone/>
            </a:pPr>
            <a:endParaRPr lang="en-US" dirty="0"/>
          </a:p>
        </p:txBody>
      </p:sp>
      <p:pic>
        <p:nvPicPr>
          <p:cNvPr id="4" name="Picture 3" descr="A screenshot of a computer screen&#10;&#10;Description automatically generated">
            <a:extLst>
              <a:ext uri="{FF2B5EF4-FFF2-40B4-BE49-F238E27FC236}">
                <a16:creationId xmlns:a16="http://schemas.microsoft.com/office/drawing/2014/main" id="{C3F88E03-096A-185D-E6D1-08EAB46326A0}"/>
              </a:ext>
            </a:extLst>
          </p:cNvPr>
          <p:cNvPicPr>
            <a:picLocks noChangeAspect="1"/>
          </p:cNvPicPr>
          <p:nvPr/>
        </p:nvPicPr>
        <p:blipFill>
          <a:blip r:embed="rId2"/>
          <a:stretch>
            <a:fillRect/>
          </a:stretch>
        </p:blipFill>
        <p:spPr>
          <a:xfrm>
            <a:off x="449297" y="160020"/>
            <a:ext cx="4278346" cy="4115620"/>
          </a:xfrm>
          <a:prstGeom prst="rect">
            <a:avLst/>
          </a:prstGeom>
        </p:spPr>
      </p:pic>
      <p:pic>
        <p:nvPicPr>
          <p:cNvPr id="5" name="Picture 4" descr="A screenshot of a computer error&#10;&#10;Description automatically generated">
            <a:extLst>
              <a:ext uri="{FF2B5EF4-FFF2-40B4-BE49-F238E27FC236}">
                <a16:creationId xmlns:a16="http://schemas.microsoft.com/office/drawing/2014/main" id="{6330D69B-80A2-A20E-003C-50C1A195D23C}"/>
              </a:ext>
            </a:extLst>
          </p:cNvPr>
          <p:cNvPicPr>
            <a:picLocks noChangeAspect="1"/>
          </p:cNvPicPr>
          <p:nvPr/>
        </p:nvPicPr>
        <p:blipFill>
          <a:blip r:embed="rId3"/>
          <a:stretch>
            <a:fillRect/>
          </a:stretch>
        </p:blipFill>
        <p:spPr>
          <a:xfrm>
            <a:off x="1137002" y="4177867"/>
            <a:ext cx="2849880" cy="2072640"/>
          </a:xfrm>
          <a:prstGeom prst="rect">
            <a:avLst/>
          </a:prstGeom>
        </p:spPr>
      </p:pic>
    </p:spTree>
    <p:extLst>
      <p:ext uri="{BB962C8B-B14F-4D97-AF65-F5344CB8AC3E}">
        <p14:creationId xmlns:p14="http://schemas.microsoft.com/office/powerpoint/2010/main" val="3155145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523A-87D3-744F-B0FF-C563F87B23E5}"/>
              </a:ext>
            </a:extLst>
          </p:cNvPr>
          <p:cNvSpPr>
            <a:spLocks noGrp="1"/>
          </p:cNvSpPr>
          <p:nvPr>
            <p:ph type="title"/>
          </p:nvPr>
        </p:nvSpPr>
        <p:spPr>
          <a:xfrm>
            <a:off x="6096000" y="704741"/>
            <a:ext cx="5724525" cy="646331"/>
          </a:xfrm>
        </p:spPr>
        <p:txBody>
          <a:bodyPr/>
          <a:lstStyle/>
          <a:p>
            <a:r>
              <a:rPr lang="en-US" dirty="0"/>
              <a:t>Trace an order</a:t>
            </a:r>
          </a:p>
        </p:txBody>
      </p:sp>
      <p:sp>
        <p:nvSpPr>
          <p:cNvPr id="3" name="Content Placeholder 2">
            <a:extLst>
              <a:ext uri="{FF2B5EF4-FFF2-40B4-BE49-F238E27FC236}">
                <a16:creationId xmlns:a16="http://schemas.microsoft.com/office/drawing/2014/main" id="{E546B8B5-BB3F-D275-ACFD-99894C0B1346}"/>
              </a:ext>
            </a:extLst>
          </p:cNvPr>
          <p:cNvSpPr>
            <a:spLocks noGrp="1"/>
          </p:cNvSpPr>
          <p:nvPr>
            <p:ph idx="1"/>
          </p:nvPr>
        </p:nvSpPr>
        <p:spPr>
          <a:xfrm>
            <a:off x="6096000" y="1831975"/>
            <a:ext cx="5724525" cy="4509440"/>
          </a:xfrm>
        </p:spPr>
        <p:txBody>
          <a:bodyPr/>
          <a:lstStyle/>
          <a:p>
            <a:r>
              <a:rPr lang="en-US" sz="1800" dirty="0"/>
              <a:t>Display summary of order details at the top of the page​</a:t>
            </a:r>
          </a:p>
          <a:p>
            <a:r>
              <a:rPr lang="en-US" sz="1800" dirty="0"/>
              <a:t>Add business partners by clicking ‘Add another supplier’ </a:t>
            </a:r>
          </a:p>
          <a:p>
            <a:pPr lvl="1"/>
            <a:r>
              <a:rPr lang="en-US" sz="1600" dirty="0"/>
              <a:t>Add as much information as you know</a:t>
            </a:r>
          </a:p>
          <a:p>
            <a:r>
              <a:rPr lang="en-US" sz="1800" dirty="0"/>
              <a:t>Once all details have been input, click 'Begin Trace’</a:t>
            </a:r>
          </a:p>
          <a:p>
            <a:r>
              <a:rPr lang="en-US" sz="1800" dirty="0"/>
              <a:t>System will find all transactions through the chain based on purchase date and purchase order number/Invoice number and Packing list number</a:t>
            </a:r>
          </a:p>
          <a:p>
            <a:pPr algn="l" rtl="0" fontAlgn="base">
              <a:buFont typeface="Arial" panose="020B0604020202020204" pitchFamily="34" charset="0"/>
              <a:buChar char="•"/>
            </a:pPr>
            <a:r>
              <a:rPr lang="en-US" sz="1800" dirty="0"/>
              <a:t>If there is no match based on input data, then system will display all transactions within 2 weeks period from purchase date​ for each supplier type</a:t>
            </a:r>
          </a:p>
          <a:p>
            <a:pPr algn="l" rtl="0" fontAlgn="base">
              <a:buFont typeface="Arial" panose="020B0604020202020204" pitchFamily="34" charset="0"/>
              <a:buChar char="•"/>
            </a:pPr>
            <a:r>
              <a:rPr lang="en-US" sz="1800" dirty="0"/>
              <a:t>System displays error alert if unable to make any connections​</a:t>
            </a:r>
          </a:p>
        </p:txBody>
      </p:sp>
      <p:pic>
        <p:nvPicPr>
          <p:cNvPr id="7" name="Picture 6">
            <a:extLst>
              <a:ext uri="{FF2B5EF4-FFF2-40B4-BE49-F238E27FC236}">
                <a16:creationId xmlns:a16="http://schemas.microsoft.com/office/drawing/2014/main" id="{263C37AE-6E07-4C0A-74FD-68B85BFCC0E1}"/>
              </a:ext>
            </a:extLst>
          </p:cNvPr>
          <p:cNvPicPr>
            <a:picLocks noChangeAspect="1"/>
          </p:cNvPicPr>
          <p:nvPr/>
        </p:nvPicPr>
        <p:blipFill>
          <a:blip r:embed="rId2"/>
          <a:stretch>
            <a:fillRect/>
          </a:stretch>
        </p:blipFill>
        <p:spPr>
          <a:xfrm>
            <a:off x="87549" y="1264596"/>
            <a:ext cx="5544766" cy="3151761"/>
          </a:xfrm>
          <a:prstGeom prst="rect">
            <a:avLst/>
          </a:prstGeom>
        </p:spPr>
      </p:pic>
    </p:spTree>
    <p:extLst>
      <p:ext uri="{BB962C8B-B14F-4D97-AF65-F5344CB8AC3E}">
        <p14:creationId xmlns:p14="http://schemas.microsoft.com/office/powerpoint/2010/main" val="1556103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D6D5-5A66-1478-E7BB-FBE01CF4F698}"/>
              </a:ext>
            </a:extLst>
          </p:cNvPr>
          <p:cNvSpPr>
            <a:spLocks noGrp="1"/>
          </p:cNvSpPr>
          <p:nvPr>
            <p:ph type="title"/>
          </p:nvPr>
        </p:nvSpPr>
        <p:spPr>
          <a:xfrm>
            <a:off x="6096000" y="704741"/>
            <a:ext cx="5724525" cy="646331"/>
          </a:xfrm>
        </p:spPr>
        <p:txBody>
          <a:bodyPr/>
          <a:lstStyle/>
          <a:p>
            <a:r>
              <a:rPr lang="en-US" dirty="0"/>
              <a:t>Results of Trace</a:t>
            </a:r>
          </a:p>
        </p:txBody>
      </p:sp>
      <p:sp>
        <p:nvSpPr>
          <p:cNvPr id="3" name="Content Placeholder 2">
            <a:extLst>
              <a:ext uri="{FF2B5EF4-FFF2-40B4-BE49-F238E27FC236}">
                <a16:creationId xmlns:a16="http://schemas.microsoft.com/office/drawing/2014/main" id="{BE0358CC-E6E4-6067-A01E-D9EEB490E343}"/>
              </a:ext>
            </a:extLst>
          </p:cNvPr>
          <p:cNvSpPr>
            <a:spLocks noGrp="1"/>
          </p:cNvSpPr>
          <p:nvPr>
            <p:ph idx="1"/>
          </p:nvPr>
        </p:nvSpPr>
        <p:spPr>
          <a:xfrm>
            <a:off x="6096000" y="1831975"/>
            <a:ext cx="5724525" cy="3626121"/>
          </a:xfrm>
        </p:spPr>
        <p:txBody>
          <a:bodyPr/>
          <a:lstStyle/>
          <a:p>
            <a:r>
              <a:rPr lang="en-US" dirty="0"/>
              <a:t>Tracing table shows the following information for transaction based on the search criteria</a:t>
            </a:r>
          </a:p>
          <a:p>
            <a:pPr lvl="1" fontAlgn="base"/>
            <a:r>
              <a:rPr lang="en-US" dirty="0"/>
              <a:t>Business Name - Name of the facility​</a:t>
            </a:r>
          </a:p>
          <a:p>
            <a:pPr lvl="1" fontAlgn="base"/>
            <a:r>
              <a:rPr lang="en-US" dirty="0"/>
              <a:t>Purchase date of transaction​</a:t>
            </a:r>
          </a:p>
          <a:p>
            <a:pPr lvl="1" fontAlgn="base"/>
            <a:r>
              <a:rPr lang="en-US" dirty="0"/>
              <a:t>Category - Supplier mapping(user added)/Traced​</a:t>
            </a:r>
          </a:p>
          <a:p>
            <a:pPr lvl="1" fontAlgn="base"/>
            <a:r>
              <a:rPr lang="en-US" dirty="0"/>
              <a:t>Available documents - Supporting documents uploaded during purchase/sale transaction​</a:t>
            </a:r>
          </a:p>
          <a:p>
            <a:pPr lvl="1" fontAlgn="base"/>
            <a:r>
              <a:rPr lang="en-US" dirty="0"/>
              <a:t>Risk assessment - overall risk of the facility​</a:t>
            </a:r>
          </a:p>
        </p:txBody>
      </p:sp>
      <p:pic>
        <p:nvPicPr>
          <p:cNvPr id="5" name="Picture 4" descr="A screenshot of a computer&#10;&#10;Description automatically generated">
            <a:extLst>
              <a:ext uri="{FF2B5EF4-FFF2-40B4-BE49-F238E27FC236}">
                <a16:creationId xmlns:a16="http://schemas.microsoft.com/office/drawing/2014/main" id="{E0A7755D-66C8-EC91-E1ED-9D179D6F5FA4}"/>
              </a:ext>
            </a:extLst>
          </p:cNvPr>
          <p:cNvPicPr>
            <a:picLocks noChangeAspect="1"/>
          </p:cNvPicPr>
          <p:nvPr/>
        </p:nvPicPr>
        <p:blipFill>
          <a:blip r:embed="rId2"/>
          <a:stretch>
            <a:fillRect/>
          </a:stretch>
        </p:blipFill>
        <p:spPr>
          <a:xfrm>
            <a:off x="97276" y="2091447"/>
            <a:ext cx="5496127" cy="2947389"/>
          </a:xfrm>
          <a:prstGeom prst="rect">
            <a:avLst/>
          </a:prstGeom>
        </p:spPr>
      </p:pic>
    </p:spTree>
    <p:extLst>
      <p:ext uri="{BB962C8B-B14F-4D97-AF65-F5344CB8AC3E}">
        <p14:creationId xmlns:p14="http://schemas.microsoft.com/office/powerpoint/2010/main" val="39327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D8606-8080-AC49-DE40-F9D0A2E26D2F}"/>
              </a:ext>
            </a:extLst>
          </p:cNvPr>
          <p:cNvSpPr>
            <a:spLocks noGrp="1"/>
          </p:cNvSpPr>
          <p:nvPr>
            <p:ph type="title"/>
          </p:nvPr>
        </p:nvSpPr>
        <p:spPr>
          <a:xfrm>
            <a:off x="6096000" y="427742"/>
            <a:ext cx="5724525" cy="1200329"/>
          </a:xfrm>
        </p:spPr>
        <p:txBody>
          <a:bodyPr/>
          <a:lstStyle/>
          <a:p>
            <a:r>
              <a:rPr lang="en-US" dirty="0"/>
              <a:t>Assign Corrective Action Plan</a:t>
            </a:r>
          </a:p>
        </p:txBody>
      </p:sp>
      <p:pic>
        <p:nvPicPr>
          <p:cNvPr id="5" name="Content Placeholder 4" descr="A screenshot of a web page&#10;&#10;Description automatically generated">
            <a:extLst>
              <a:ext uri="{FF2B5EF4-FFF2-40B4-BE49-F238E27FC236}">
                <a16:creationId xmlns:a16="http://schemas.microsoft.com/office/drawing/2014/main" id="{0B463290-7124-A3BB-117F-64CDA82B7067}"/>
              </a:ext>
            </a:extLst>
          </p:cNvPr>
          <p:cNvPicPr>
            <a:picLocks noGrp="1" noChangeAspect="1"/>
          </p:cNvPicPr>
          <p:nvPr>
            <p:ph idx="1"/>
          </p:nvPr>
        </p:nvPicPr>
        <p:blipFill>
          <a:blip r:embed="rId2"/>
          <a:stretch>
            <a:fillRect/>
          </a:stretch>
        </p:blipFill>
        <p:spPr>
          <a:xfrm>
            <a:off x="371475" y="840278"/>
            <a:ext cx="4822047" cy="3770634"/>
          </a:xfrm>
        </p:spPr>
      </p:pic>
      <p:sp>
        <p:nvSpPr>
          <p:cNvPr id="6" name="TextBox 5">
            <a:extLst>
              <a:ext uri="{FF2B5EF4-FFF2-40B4-BE49-F238E27FC236}">
                <a16:creationId xmlns:a16="http://schemas.microsoft.com/office/drawing/2014/main" id="{828A4DC6-4F7E-2BC4-8C44-7A22BA676A21}"/>
              </a:ext>
            </a:extLst>
          </p:cNvPr>
          <p:cNvSpPr txBox="1"/>
          <p:nvPr/>
        </p:nvSpPr>
        <p:spPr>
          <a:xfrm>
            <a:off x="6167336" y="1770434"/>
            <a:ext cx="5826868" cy="2343206"/>
          </a:xfrm>
          <a:prstGeom prst="rect">
            <a:avLst/>
          </a:prstGeom>
          <a:noFill/>
        </p:spPr>
        <p:txBody>
          <a:bodyPr wrap="square" rtlCol="0">
            <a:spAutoFit/>
          </a:bodyPr>
          <a:lstStyle/>
          <a:p>
            <a:pPr marL="228600" indent="-228600">
              <a:lnSpc>
                <a:spcPct val="90000"/>
              </a:lnSpc>
              <a:spcBef>
                <a:spcPts val="1000"/>
              </a:spcBef>
              <a:buClr>
                <a:srgbClr val="00B0F0"/>
              </a:buClr>
              <a:buFont typeface="Franklin Gothic Medium" panose="020B0603020102020204" pitchFamily="34" charset="0"/>
              <a:buChar char="+"/>
            </a:pPr>
            <a:r>
              <a:rPr lang="en-US" sz="2400" dirty="0">
                <a:latin typeface="Franklin Gothic Medium" panose="020B0603020102020204" pitchFamily="34" charset="0"/>
              </a:rPr>
              <a:t>Click ‘Assign CAP’ against any incident report</a:t>
            </a:r>
          </a:p>
          <a:p>
            <a:pPr marL="228600" indent="-228600">
              <a:lnSpc>
                <a:spcPct val="90000"/>
              </a:lnSpc>
              <a:spcBef>
                <a:spcPts val="1000"/>
              </a:spcBef>
              <a:buClr>
                <a:srgbClr val="00B0F0"/>
              </a:buClr>
              <a:buFont typeface="Franklin Gothic Medium" panose="020B0603020102020204" pitchFamily="34" charset="0"/>
              <a:buChar char="+"/>
            </a:pPr>
            <a:r>
              <a:rPr lang="en-US" sz="2400" dirty="0">
                <a:latin typeface="Franklin Gothic Medium" panose="020B0603020102020204" pitchFamily="34" charset="0"/>
              </a:rPr>
              <a:t>Input detailed corrective actions and set target completion date</a:t>
            </a:r>
          </a:p>
          <a:p>
            <a:pPr marL="228600" indent="-228600">
              <a:lnSpc>
                <a:spcPct val="90000"/>
              </a:lnSpc>
              <a:spcBef>
                <a:spcPts val="1000"/>
              </a:spcBef>
              <a:buClr>
                <a:srgbClr val="00B0F0"/>
              </a:buClr>
              <a:buFont typeface="Franklin Gothic Medium" panose="020B0603020102020204" pitchFamily="34" charset="0"/>
              <a:buChar char="+"/>
            </a:pPr>
            <a:r>
              <a:rPr lang="en-US" sz="2400" dirty="0">
                <a:latin typeface="Franklin Gothic Medium" panose="020B0603020102020204" pitchFamily="34" charset="0"/>
              </a:rPr>
              <a:t>After submit, CAP will be assigned to the facility</a:t>
            </a:r>
          </a:p>
        </p:txBody>
      </p:sp>
    </p:spTree>
    <p:extLst>
      <p:ext uri="{BB962C8B-B14F-4D97-AF65-F5344CB8AC3E}">
        <p14:creationId xmlns:p14="http://schemas.microsoft.com/office/powerpoint/2010/main" val="1358019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C777-F7C9-B47A-EEAA-665DDABB905D}"/>
              </a:ext>
            </a:extLst>
          </p:cNvPr>
          <p:cNvSpPr>
            <a:spLocks noGrp="1"/>
          </p:cNvSpPr>
          <p:nvPr>
            <p:ph type="title"/>
          </p:nvPr>
        </p:nvSpPr>
        <p:spPr>
          <a:xfrm>
            <a:off x="6096000" y="704741"/>
            <a:ext cx="5724525" cy="646331"/>
          </a:xfrm>
        </p:spPr>
        <p:txBody>
          <a:bodyPr/>
          <a:lstStyle/>
          <a:p>
            <a:r>
              <a:rPr lang="en-US" dirty="0"/>
              <a:t>Corrective Action Plan</a:t>
            </a:r>
          </a:p>
        </p:txBody>
      </p:sp>
      <p:sp>
        <p:nvSpPr>
          <p:cNvPr id="3" name="Content Placeholder 2">
            <a:extLst>
              <a:ext uri="{FF2B5EF4-FFF2-40B4-BE49-F238E27FC236}">
                <a16:creationId xmlns:a16="http://schemas.microsoft.com/office/drawing/2014/main" id="{B786A090-7139-B83A-3FED-9C178723D4D8}"/>
              </a:ext>
            </a:extLst>
          </p:cNvPr>
          <p:cNvSpPr>
            <a:spLocks noGrp="1"/>
          </p:cNvSpPr>
          <p:nvPr>
            <p:ph idx="1"/>
          </p:nvPr>
        </p:nvSpPr>
        <p:spPr>
          <a:xfrm>
            <a:off x="6096000" y="1831975"/>
            <a:ext cx="5724525" cy="3801041"/>
          </a:xfrm>
        </p:spPr>
        <p:txBody>
          <a:bodyPr/>
          <a:lstStyle/>
          <a:p>
            <a:r>
              <a:rPr lang="en-US" dirty="0"/>
              <a:t>View all CAP records with their status and target completion date</a:t>
            </a:r>
          </a:p>
          <a:p>
            <a:r>
              <a:rPr lang="en-US" dirty="0"/>
              <a:t>Click on CAP record to view detailed information with actions, communication exchange and target completion date</a:t>
            </a:r>
          </a:p>
          <a:p>
            <a:r>
              <a:rPr lang="en-US" dirty="0"/>
              <a:t>CAP can be approved after satisfied with actions taken by the facility</a:t>
            </a:r>
          </a:p>
          <a:p>
            <a:r>
              <a:rPr lang="en-US" dirty="0"/>
              <a:t>After the CAP resolution, new risk level is assigned</a:t>
            </a:r>
          </a:p>
        </p:txBody>
      </p:sp>
      <p:pic>
        <p:nvPicPr>
          <p:cNvPr id="5" name="Picture 4">
            <a:extLst>
              <a:ext uri="{FF2B5EF4-FFF2-40B4-BE49-F238E27FC236}">
                <a16:creationId xmlns:a16="http://schemas.microsoft.com/office/drawing/2014/main" id="{293AC027-D821-F5ED-5DFF-11A594048A5B}"/>
              </a:ext>
            </a:extLst>
          </p:cNvPr>
          <p:cNvPicPr>
            <a:picLocks noChangeAspect="1"/>
          </p:cNvPicPr>
          <p:nvPr/>
        </p:nvPicPr>
        <p:blipFill>
          <a:blip r:embed="rId2"/>
          <a:stretch>
            <a:fillRect/>
          </a:stretch>
        </p:blipFill>
        <p:spPr>
          <a:xfrm>
            <a:off x="68094" y="795809"/>
            <a:ext cx="5272391" cy="1297497"/>
          </a:xfrm>
          <a:prstGeom prst="rect">
            <a:avLst/>
          </a:prstGeom>
        </p:spPr>
      </p:pic>
      <p:pic>
        <p:nvPicPr>
          <p:cNvPr id="7" name="Picture 6" descr="A screenshot of a web page&#10;&#10;Description automatically generated">
            <a:extLst>
              <a:ext uri="{FF2B5EF4-FFF2-40B4-BE49-F238E27FC236}">
                <a16:creationId xmlns:a16="http://schemas.microsoft.com/office/drawing/2014/main" id="{586FC890-9012-7968-FBAA-54334D12B070}"/>
              </a:ext>
            </a:extLst>
          </p:cNvPr>
          <p:cNvPicPr>
            <a:picLocks noChangeAspect="1"/>
          </p:cNvPicPr>
          <p:nvPr/>
        </p:nvPicPr>
        <p:blipFill>
          <a:blip r:embed="rId3"/>
          <a:stretch>
            <a:fillRect/>
          </a:stretch>
        </p:blipFill>
        <p:spPr>
          <a:xfrm>
            <a:off x="371475" y="2263332"/>
            <a:ext cx="4786008" cy="3798859"/>
          </a:xfrm>
          <a:prstGeom prst="rect">
            <a:avLst/>
          </a:prstGeom>
        </p:spPr>
      </p:pic>
    </p:spTree>
    <p:extLst>
      <p:ext uri="{BB962C8B-B14F-4D97-AF65-F5344CB8AC3E}">
        <p14:creationId xmlns:p14="http://schemas.microsoft.com/office/powerpoint/2010/main" val="1067749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549E-A4EC-B68E-0D0C-CBCA286D8F63}"/>
              </a:ext>
            </a:extLst>
          </p:cNvPr>
          <p:cNvSpPr>
            <a:spLocks noGrp="1"/>
          </p:cNvSpPr>
          <p:nvPr>
            <p:ph type="title"/>
          </p:nvPr>
        </p:nvSpPr>
        <p:spPr>
          <a:xfrm>
            <a:off x="6096000" y="427742"/>
            <a:ext cx="5724525" cy="1200329"/>
          </a:xfrm>
        </p:spPr>
        <p:txBody>
          <a:bodyPr/>
          <a:lstStyle/>
          <a:p>
            <a:r>
              <a:rPr lang="en-US" dirty="0"/>
              <a:t>My Profile: Edit Profile, Delete own account</a:t>
            </a:r>
          </a:p>
        </p:txBody>
      </p:sp>
      <p:sp>
        <p:nvSpPr>
          <p:cNvPr id="4" name="Content Placeholder 3">
            <a:extLst>
              <a:ext uri="{FF2B5EF4-FFF2-40B4-BE49-F238E27FC236}">
                <a16:creationId xmlns:a16="http://schemas.microsoft.com/office/drawing/2014/main" id="{D9D94406-6527-7FF1-55C8-BF27256DB344}"/>
              </a:ext>
            </a:extLst>
          </p:cNvPr>
          <p:cNvSpPr>
            <a:spLocks noGrp="1"/>
          </p:cNvSpPr>
          <p:nvPr>
            <p:ph idx="1"/>
          </p:nvPr>
        </p:nvSpPr>
        <p:spPr>
          <a:xfrm>
            <a:off x="6096000" y="1831975"/>
            <a:ext cx="5724525" cy="1550168"/>
          </a:xfrm>
        </p:spPr>
        <p:txBody>
          <a:bodyPr/>
          <a:lstStyle/>
          <a:p>
            <a:r>
              <a:rPr lang="en-US" dirty="0"/>
              <a:t>Enables brand to edit details set during onboarding</a:t>
            </a:r>
          </a:p>
          <a:p>
            <a:r>
              <a:rPr lang="en-US" dirty="0"/>
              <a:t>User can delete their own account: if the account is deleted, all data will be lost</a:t>
            </a:r>
          </a:p>
        </p:txBody>
      </p:sp>
      <p:pic>
        <p:nvPicPr>
          <p:cNvPr id="10" name="Picture 9" descr="A screenshot of a phone&#10;&#10;Description automatically generated">
            <a:extLst>
              <a:ext uri="{FF2B5EF4-FFF2-40B4-BE49-F238E27FC236}">
                <a16:creationId xmlns:a16="http://schemas.microsoft.com/office/drawing/2014/main" id="{87E2A408-DCE3-E222-4687-C0D82FD38945}"/>
              </a:ext>
            </a:extLst>
          </p:cNvPr>
          <p:cNvPicPr>
            <a:picLocks noChangeAspect="1"/>
          </p:cNvPicPr>
          <p:nvPr/>
        </p:nvPicPr>
        <p:blipFill>
          <a:blip r:embed="rId2"/>
          <a:stretch>
            <a:fillRect/>
          </a:stretch>
        </p:blipFill>
        <p:spPr>
          <a:xfrm>
            <a:off x="724080" y="3538668"/>
            <a:ext cx="4434840" cy="1501140"/>
          </a:xfrm>
          <a:prstGeom prst="rect">
            <a:avLst/>
          </a:prstGeom>
        </p:spPr>
      </p:pic>
      <p:pic>
        <p:nvPicPr>
          <p:cNvPr id="5" name="Picture 4">
            <a:extLst>
              <a:ext uri="{FF2B5EF4-FFF2-40B4-BE49-F238E27FC236}">
                <a16:creationId xmlns:a16="http://schemas.microsoft.com/office/drawing/2014/main" id="{ADB149D8-2E04-DF48-9BD7-A98EE4B3DEE8}"/>
              </a:ext>
            </a:extLst>
          </p:cNvPr>
          <p:cNvPicPr>
            <a:picLocks noChangeAspect="1"/>
          </p:cNvPicPr>
          <p:nvPr/>
        </p:nvPicPr>
        <p:blipFill>
          <a:blip r:embed="rId3"/>
          <a:stretch>
            <a:fillRect/>
          </a:stretch>
        </p:blipFill>
        <p:spPr>
          <a:xfrm>
            <a:off x="240962" y="427742"/>
            <a:ext cx="5231398" cy="3110926"/>
          </a:xfrm>
          <a:prstGeom prst="rect">
            <a:avLst/>
          </a:prstGeom>
        </p:spPr>
      </p:pic>
    </p:spTree>
    <p:extLst>
      <p:ext uri="{BB962C8B-B14F-4D97-AF65-F5344CB8AC3E}">
        <p14:creationId xmlns:p14="http://schemas.microsoft.com/office/powerpoint/2010/main" val="2110611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D736-A824-D3C8-FD45-9CFDE8E6CC4E}"/>
              </a:ext>
            </a:extLst>
          </p:cNvPr>
          <p:cNvSpPr>
            <a:spLocks noGrp="1"/>
          </p:cNvSpPr>
          <p:nvPr>
            <p:ph type="title"/>
          </p:nvPr>
        </p:nvSpPr>
        <p:spPr>
          <a:xfrm>
            <a:off x="6096000" y="427742"/>
            <a:ext cx="5724525" cy="1200329"/>
          </a:xfrm>
        </p:spPr>
        <p:txBody>
          <a:bodyPr/>
          <a:lstStyle/>
          <a:p>
            <a:r>
              <a:rPr lang="en-US" dirty="0"/>
              <a:t>My Profile – User Management</a:t>
            </a:r>
          </a:p>
        </p:txBody>
      </p:sp>
      <p:sp>
        <p:nvSpPr>
          <p:cNvPr id="3" name="Content Placeholder 2">
            <a:extLst>
              <a:ext uri="{FF2B5EF4-FFF2-40B4-BE49-F238E27FC236}">
                <a16:creationId xmlns:a16="http://schemas.microsoft.com/office/drawing/2014/main" id="{4C2A27DF-CDF0-F587-D916-09D930557DEF}"/>
              </a:ext>
            </a:extLst>
          </p:cNvPr>
          <p:cNvSpPr>
            <a:spLocks noGrp="1"/>
          </p:cNvSpPr>
          <p:nvPr>
            <p:ph idx="1"/>
          </p:nvPr>
        </p:nvSpPr>
        <p:spPr>
          <a:xfrm>
            <a:off x="6096000" y="1831975"/>
            <a:ext cx="5724525" cy="1217769"/>
          </a:xfrm>
        </p:spPr>
        <p:txBody>
          <a:bodyPr/>
          <a:lstStyle/>
          <a:p>
            <a:r>
              <a:rPr lang="en-US" dirty="0"/>
              <a:t>Organization admin can invite multiple users as Standard/Admin</a:t>
            </a:r>
          </a:p>
          <a:p>
            <a:r>
              <a:rPr lang="en-US" dirty="0"/>
              <a:t> Can deactivate and delete users</a:t>
            </a:r>
          </a:p>
        </p:txBody>
      </p:sp>
      <p:pic>
        <p:nvPicPr>
          <p:cNvPr id="5" name="Picture 4">
            <a:extLst>
              <a:ext uri="{FF2B5EF4-FFF2-40B4-BE49-F238E27FC236}">
                <a16:creationId xmlns:a16="http://schemas.microsoft.com/office/drawing/2014/main" id="{81F821C8-17A6-6927-B1D8-E7D0AFB46EF9}"/>
              </a:ext>
            </a:extLst>
          </p:cNvPr>
          <p:cNvPicPr>
            <a:picLocks noChangeAspect="1"/>
          </p:cNvPicPr>
          <p:nvPr/>
        </p:nvPicPr>
        <p:blipFill>
          <a:blip r:embed="rId2"/>
          <a:stretch>
            <a:fillRect/>
          </a:stretch>
        </p:blipFill>
        <p:spPr>
          <a:xfrm>
            <a:off x="165370" y="1333857"/>
            <a:ext cx="5379396" cy="1544363"/>
          </a:xfrm>
          <a:prstGeom prst="rect">
            <a:avLst/>
          </a:prstGeom>
        </p:spPr>
      </p:pic>
      <p:pic>
        <p:nvPicPr>
          <p:cNvPr id="7" name="Picture 6">
            <a:extLst>
              <a:ext uri="{FF2B5EF4-FFF2-40B4-BE49-F238E27FC236}">
                <a16:creationId xmlns:a16="http://schemas.microsoft.com/office/drawing/2014/main" id="{E2FC7597-6393-B32F-3B80-506EB705C20A}"/>
              </a:ext>
            </a:extLst>
          </p:cNvPr>
          <p:cNvPicPr>
            <a:picLocks noChangeAspect="1"/>
          </p:cNvPicPr>
          <p:nvPr/>
        </p:nvPicPr>
        <p:blipFill>
          <a:blip r:embed="rId3"/>
          <a:stretch>
            <a:fillRect/>
          </a:stretch>
        </p:blipFill>
        <p:spPr>
          <a:xfrm>
            <a:off x="568764" y="2878220"/>
            <a:ext cx="4324224" cy="3084325"/>
          </a:xfrm>
          <a:prstGeom prst="rect">
            <a:avLst/>
          </a:prstGeom>
        </p:spPr>
      </p:pic>
    </p:spTree>
    <p:extLst>
      <p:ext uri="{BB962C8B-B14F-4D97-AF65-F5344CB8AC3E}">
        <p14:creationId xmlns:p14="http://schemas.microsoft.com/office/powerpoint/2010/main" val="1379433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549E-A4EC-B68E-0D0C-CBCA286D8F63}"/>
              </a:ext>
            </a:extLst>
          </p:cNvPr>
          <p:cNvSpPr>
            <a:spLocks noGrp="1"/>
          </p:cNvSpPr>
          <p:nvPr>
            <p:ph type="title"/>
          </p:nvPr>
        </p:nvSpPr>
        <p:spPr/>
        <p:txBody>
          <a:bodyPr/>
          <a:lstStyle/>
          <a:p>
            <a:r>
              <a:rPr lang="en-US" dirty="0"/>
              <a:t>Forgot Password</a:t>
            </a:r>
          </a:p>
        </p:txBody>
      </p:sp>
      <p:sp>
        <p:nvSpPr>
          <p:cNvPr id="4" name="Content Placeholder 3">
            <a:extLst>
              <a:ext uri="{FF2B5EF4-FFF2-40B4-BE49-F238E27FC236}">
                <a16:creationId xmlns:a16="http://schemas.microsoft.com/office/drawing/2014/main" id="{D9D94406-6527-7FF1-55C8-BF27256DB344}"/>
              </a:ext>
            </a:extLst>
          </p:cNvPr>
          <p:cNvSpPr>
            <a:spLocks noGrp="1"/>
          </p:cNvSpPr>
          <p:nvPr>
            <p:ph idx="1"/>
          </p:nvPr>
        </p:nvSpPr>
        <p:spPr>
          <a:xfrm>
            <a:off x="6096000" y="1831975"/>
            <a:ext cx="5724525" cy="2010807"/>
          </a:xfrm>
        </p:spPr>
        <p:txBody>
          <a:bodyPr/>
          <a:lstStyle/>
          <a:p>
            <a:r>
              <a:rPr lang="en-US" dirty="0"/>
              <a:t>If you forget your password, use ‘Forgot Password’ link on login page</a:t>
            </a:r>
          </a:p>
          <a:p>
            <a:r>
              <a:rPr lang="en-US" dirty="0"/>
              <a:t>Email sent to registered address</a:t>
            </a:r>
          </a:p>
          <a:p>
            <a:r>
              <a:rPr lang="en-US" dirty="0"/>
              <a:t>Click on link in email to reset your password</a:t>
            </a:r>
          </a:p>
        </p:txBody>
      </p:sp>
      <p:pic>
        <p:nvPicPr>
          <p:cNvPr id="5" name="Picture 4" descr="A screenshot of a login page&#10;&#10;Description automatically generated">
            <a:extLst>
              <a:ext uri="{FF2B5EF4-FFF2-40B4-BE49-F238E27FC236}">
                <a16:creationId xmlns:a16="http://schemas.microsoft.com/office/drawing/2014/main" id="{A7378C6A-ADE1-999D-0807-0C1F9A396EA4}"/>
              </a:ext>
            </a:extLst>
          </p:cNvPr>
          <p:cNvPicPr>
            <a:picLocks noChangeAspect="1"/>
          </p:cNvPicPr>
          <p:nvPr/>
        </p:nvPicPr>
        <p:blipFill>
          <a:blip r:embed="rId2"/>
          <a:stretch>
            <a:fillRect/>
          </a:stretch>
        </p:blipFill>
        <p:spPr>
          <a:xfrm>
            <a:off x="371475" y="331346"/>
            <a:ext cx="4854102" cy="2849599"/>
          </a:xfrm>
          <a:prstGeom prst="rect">
            <a:avLst/>
          </a:prstGeom>
        </p:spPr>
      </p:pic>
      <p:pic>
        <p:nvPicPr>
          <p:cNvPr id="7" name="Picture 6" descr="A screenshot of a login screen&#10;&#10;Description automatically generated">
            <a:extLst>
              <a:ext uri="{FF2B5EF4-FFF2-40B4-BE49-F238E27FC236}">
                <a16:creationId xmlns:a16="http://schemas.microsoft.com/office/drawing/2014/main" id="{43F976AF-A7D3-48C7-94A1-F4B6090E91A4}"/>
              </a:ext>
            </a:extLst>
          </p:cNvPr>
          <p:cNvPicPr>
            <a:picLocks noChangeAspect="1"/>
          </p:cNvPicPr>
          <p:nvPr/>
        </p:nvPicPr>
        <p:blipFill>
          <a:blip r:embed="rId3"/>
          <a:stretch>
            <a:fillRect/>
          </a:stretch>
        </p:blipFill>
        <p:spPr>
          <a:xfrm>
            <a:off x="1076948" y="3317132"/>
            <a:ext cx="3055894" cy="3345709"/>
          </a:xfrm>
          <a:prstGeom prst="rect">
            <a:avLst/>
          </a:prstGeom>
        </p:spPr>
      </p:pic>
    </p:spTree>
    <p:extLst>
      <p:ext uri="{BB962C8B-B14F-4D97-AF65-F5344CB8AC3E}">
        <p14:creationId xmlns:p14="http://schemas.microsoft.com/office/powerpoint/2010/main" val="860632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0EF8E49-1DA1-47D7-AF2D-F7BE55B148DA}"/>
              </a:ext>
            </a:extLst>
          </p:cNvPr>
          <p:cNvGraphicFramePr>
            <a:graphicFrameLocks noGrp="1"/>
          </p:cNvGraphicFramePr>
          <p:nvPr/>
        </p:nvGraphicFramePr>
        <p:xfrm>
          <a:off x="1308100" y="1145033"/>
          <a:ext cx="9998127" cy="2431225"/>
        </p:xfrm>
        <a:graphic>
          <a:graphicData uri="http://schemas.openxmlformats.org/drawingml/2006/table">
            <a:tbl>
              <a:tblPr firstRow="1" firstCol="1" bandRow="1">
                <a:tableStyleId>{5C22544A-7EE6-4342-B048-85BDC9FD1C3A}</a:tableStyleId>
              </a:tblPr>
              <a:tblGrid>
                <a:gridCol w="9998127">
                  <a:extLst>
                    <a:ext uri="{9D8B030D-6E8A-4147-A177-3AD203B41FA5}">
                      <a16:colId xmlns:a16="http://schemas.microsoft.com/office/drawing/2014/main" val="3765862787"/>
                    </a:ext>
                  </a:extLst>
                </a:gridCol>
              </a:tblGrid>
              <a:tr h="1881989">
                <a:tc>
                  <a:txBody>
                    <a:bodyPr/>
                    <a:lstStyle/>
                    <a:p>
                      <a:pPr marL="0" marR="0" algn="l">
                        <a:lnSpc>
                          <a:spcPct val="115000"/>
                        </a:lnSpc>
                        <a:spcBef>
                          <a:spcPts val="0"/>
                        </a:spcBef>
                        <a:spcAft>
                          <a:spcPts val="0"/>
                        </a:spcAft>
                      </a:pPr>
                      <a:r>
                        <a:rPr lang="en-US" sz="2000" b="0" dirty="0">
                          <a:solidFill>
                            <a:schemeClr val="tx1"/>
                          </a:solidFill>
                          <a:effectLst/>
                        </a:rPr>
                        <a:t>Funding is provided by the United States (U.S.) Department of Labor (DOL) under cooperative agreement number IL-35808-20-75-K. One hundred percent of the total costs of the project or program is financed with USG federal funds, for a total of $4 million dollars.</a:t>
                      </a:r>
                    </a:p>
                    <a:p>
                      <a:pPr marL="0" marR="0" algn="l">
                        <a:lnSpc>
                          <a:spcPct val="115000"/>
                        </a:lnSpc>
                        <a:spcBef>
                          <a:spcPts val="0"/>
                        </a:spcBef>
                        <a:spcAft>
                          <a:spcPts val="0"/>
                        </a:spcAft>
                      </a:pPr>
                      <a:endParaRPr lang="en-US" sz="2000" b="0" dirty="0">
                        <a:solidFill>
                          <a:schemeClr val="tx1"/>
                        </a:solidFill>
                        <a:effectLst/>
                      </a:endParaRPr>
                    </a:p>
                    <a:p>
                      <a:pPr marL="0" marR="0" algn="l">
                        <a:lnSpc>
                          <a:spcPct val="115000"/>
                        </a:lnSpc>
                        <a:spcBef>
                          <a:spcPts val="0"/>
                        </a:spcBef>
                        <a:spcAft>
                          <a:spcPts val="0"/>
                        </a:spcAft>
                      </a:pPr>
                      <a:r>
                        <a:rPr lang="en-US" sz="2000" b="0" dirty="0">
                          <a:solidFill>
                            <a:schemeClr val="tx1"/>
                          </a:solidFill>
                          <a:effectLst/>
                        </a:rPr>
                        <a:t>This material does not necessarily reflect the views or policies of the United States Department of Labor, nor does mention of trade names, commercial products, or organizations imply endorsement by the United States Government.</a:t>
                      </a:r>
                      <a:endParaRPr lang="en-US" sz="2000" b="0" dirty="0">
                        <a:solidFill>
                          <a:schemeClr val="tx1"/>
                        </a:solidFill>
                        <a:effectLst/>
                        <a:latin typeface="Franklin Gothic Book" panose="020B0503020102020204" pitchFamily="34" charset="0"/>
                        <a:ea typeface="PMingLiU" panose="02020500000000000000" pitchFamily="18"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5965845"/>
                  </a:ext>
                </a:extLst>
              </a:tr>
            </a:tbl>
          </a:graphicData>
        </a:graphic>
      </p:graphicFrame>
      <p:pic>
        <p:nvPicPr>
          <p:cNvPr id="4" name="Picture 3" descr="Text&#10;&#10;Description automatically generated">
            <a:extLst>
              <a:ext uri="{FF2B5EF4-FFF2-40B4-BE49-F238E27FC236}">
                <a16:creationId xmlns:a16="http://schemas.microsoft.com/office/drawing/2014/main" id="{F3B0694B-B7B5-B9A9-A7CB-4B5D8CFFE1F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291" t="28630" r="15938" b="26871"/>
          <a:stretch/>
        </p:blipFill>
        <p:spPr>
          <a:xfrm>
            <a:off x="1308100" y="4241799"/>
            <a:ext cx="4152900" cy="1146745"/>
          </a:xfrm>
          <a:prstGeom prst="rect">
            <a:avLst/>
          </a:prstGeom>
        </p:spPr>
      </p:pic>
    </p:spTree>
    <p:extLst>
      <p:ext uri="{BB962C8B-B14F-4D97-AF65-F5344CB8AC3E}">
        <p14:creationId xmlns:p14="http://schemas.microsoft.com/office/powerpoint/2010/main" val="42403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2651B-CBEF-E318-9AE4-810072AFE5FD}"/>
              </a:ext>
            </a:extLst>
          </p:cNvPr>
          <p:cNvSpPr>
            <a:spLocks noGrp="1"/>
          </p:cNvSpPr>
          <p:nvPr>
            <p:ph type="title"/>
          </p:nvPr>
        </p:nvSpPr>
        <p:spPr>
          <a:xfrm>
            <a:off x="740291" y="1725097"/>
            <a:ext cx="9927709" cy="505203"/>
          </a:xfrm>
        </p:spPr>
        <p:txBody>
          <a:bodyPr anchor="t" anchorCtr="0">
            <a:spAutoFit/>
          </a:bodyPr>
          <a:lstStyle/>
          <a:p>
            <a:r>
              <a:rPr lang="en-US" sz="3600" dirty="0"/>
              <a:t>Table of contents</a:t>
            </a:r>
            <a:endParaRPr lang="en-MO" sz="3600" dirty="0"/>
          </a:p>
        </p:txBody>
      </p:sp>
      <p:sp>
        <p:nvSpPr>
          <p:cNvPr id="4" name="Content Placeholder 2">
            <a:extLst>
              <a:ext uri="{FF2B5EF4-FFF2-40B4-BE49-F238E27FC236}">
                <a16:creationId xmlns:a16="http://schemas.microsoft.com/office/drawing/2014/main" id="{B255EB30-E390-7653-B3ED-E33DF1ED6A08}"/>
              </a:ext>
            </a:extLst>
          </p:cNvPr>
          <p:cNvSpPr txBox="1">
            <a:spLocks/>
          </p:cNvSpPr>
          <p:nvPr/>
        </p:nvSpPr>
        <p:spPr>
          <a:xfrm>
            <a:off x="1078344" y="2330828"/>
            <a:ext cx="8065655" cy="2534540"/>
          </a:xfrm>
          <a:prstGeom prst="rect">
            <a:avLst/>
          </a:prstGeom>
        </p:spPr>
        <p:txBody>
          <a:bodyPr vert="horz" wrap="square" lIns="91440" tIns="45720" rIns="91440" bIns="45720" rtlCol="0">
            <a:spAutoFit/>
          </a:bodyPr>
          <a:lstStyle>
            <a:lvl1pPr marL="285750" indent="-285750" fontAlgn="base">
              <a:lnSpc>
                <a:spcPct val="150000"/>
              </a:lnSpc>
              <a:spcBef>
                <a:spcPts val="0"/>
              </a:spcBef>
              <a:buClr>
                <a:srgbClr val="31A9E0"/>
              </a:buClr>
              <a:buSzTx/>
              <a:buFont typeface="Franklin Gothic Medium" panose="020B0603020102020204" pitchFamily="34" charset="0"/>
              <a:buChar char="+"/>
              <a:defRPr>
                <a:latin typeface="Franklin Gothic Medium" panose="020B0603020102020204" pitchFamily="34" charset="0"/>
              </a:defRPr>
            </a:lvl1pPr>
            <a:lvl2pPr marL="0" indent="457200">
              <a:lnSpc>
                <a:spcPct val="90000"/>
              </a:lnSpc>
              <a:spcBef>
                <a:spcPts val="500"/>
              </a:spcBef>
              <a:buClr>
                <a:srgbClr val="00B0F0"/>
              </a:buClr>
              <a:buSzTx/>
              <a:buFontTx/>
              <a:buNone/>
              <a:defRPr sz="2400">
                <a:latin typeface="Franklin Gothic Medium" panose="020B0603020102020204" pitchFamily="34" charset="0"/>
              </a:defRPr>
            </a:lvl2pPr>
            <a:lvl3pPr marL="0" indent="914400">
              <a:lnSpc>
                <a:spcPct val="90000"/>
              </a:lnSpc>
              <a:spcBef>
                <a:spcPts val="500"/>
              </a:spcBef>
              <a:buClr>
                <a:srgbClr val="00B0F0"/>
              </a:buClr>
              <a:buSzTx/>
              <a:buFontTx/>
              <a:buNone/>
              <a:defRPr sz="2400">
                <a:latin typeface="Franklin Gothic Medium" panose="020B0603020102020204" pitchFamily="34" charset="0"/>
              </a:defRPr>
            </a:lvl3pPr>
            <a:lvl4pPr marL="0" indent="1371600">
              <a:lnSpc>
                <a:spcPct val="90000"/>
              </a:lnSpc>
              <a:spcBef>
                <a:spcPts val="500"/>
              </a:spcBef>
              <a:buClr>
                <a:srgbClr val="00B0F0"/>
              </a:buClr>
              <a:buSzTx/>
              <a:buFontTx/>
              <a:buNone/>
              <a:defRPr sz="2400">
                <a:latin typeface="Franklin Gothic Medium" panose="020B0603020102020204" pitchFamily="34" charset="0"/>
              </a:defRPr>
            </a:lvl4pPr>
            <a:lvl5pPr marL="0" indent="1828800">
              <a:lnSpc>
                <a:spcPct val="90000"/>
              </a:lnSpc>
              <a:spcBef>
                <a:spcPts val="500"/>
              </a:spcBef>
              <a:buClr>
                <a:srgbClr val="00B0F0"/>
              </a:buClr>
              <a:buSzTx/>
              <a:buFontTx/>
              <a:buNone/>
              <a:defRPr sz="2400">
                <a:latin typeface="Franklin Gothic Medium" panose="020B06030201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MO" dirty="0"/>
              <a:t>Introduction to the platform</a:t>
            </a:r>
          </a:p>
          <a:p>
            <a:r>
              <a:rPr lang="en-MO" dirty="0"/>
              <a:t>Creating your account</a:t>
            </a:r>
          </a:p>
          <a:p>
            <a:r>
              <a:rPr lang="en-US" dirty="0"/>
              <a:t>Onboarding</a:t>
            </a:r>
          </a:p>
          <a:p>
            <a:r>
              <a:rPr lang="en-US" dirty="0"/>
              <a:t>View/Add supplier</a:t>
            </a:r>
          </a:p>
          <a:p>
            <a:r>
              <a:rPr lang="en-US" dirty="0"/>
              <a:t>Supplier risk assessment</a:t>
            </a:r>
            <a:endParaRPr lang="en-MO" dirty="0"/>
          </a:p>
          <a:p>
            <a:endParaRPr lang="en-US" dirty="0"/>
          </a:p>
        </p:txBody>
      </p:sp>
      <p:sp>
        <p:nvSpPr>
          <p:cNvPr id="5" name="Content Placeholder 3">
            <a:extLst>
              <a:ext uri="{FF2B5EF4-FFF2-40B4-BE49-F238E27FC236}">
                <a16:creationId xmlns:a16="http://schemas.microsoft.com/office/drawing/2014/main" id="{031A4FD6-D6BF-CF90-9973-69ACEEECEB48}"/>
              </a:ext>
            </a:extLst>
          </p:cNvPr>
          <p:cNvSpPr txBox="1">
            <a:spLocks/>
          </p:cNvSpPr>
          <p:nvPr/>
        </p:nvSpPr>
        <p:spPr>
          <a:xfrm>
            <a:off x="4842164" y="2330828"/>
            <a:ext cx="5181600" cy="2119042"/>
          </a:xfrm>
          <a:prstGeom prst="rect">
            <a:avLst/>
          </a:prstGeom>
        </p:spPr>
        <p:txBody>
          <a:bodyPr vert="horz" wrap="square" lIns="91440" tIns="45720" rIns="91440" bIns="45720" rtlCol="0">
            <a:spAutoFit/>
          </a:bodyPr>
          <a:lstStyle>
            <a:defPPr>
              <a:defRPr lang="en-MO"/>
            </a:defPPr>
            <a:lvl1pPr marL="285750" indent="-285750" fontAlgn="base">
              <a:lnSpc>
                <a:spcPct val="150000"/>
              </a:lnSpc>
              <a:spcBef>
                <a:spcPts val="0"/>
              </a:spcBef>
              <a:buClr>
                <a:srgbClr val="31A9E0"/>
              </a:buClr>
              <a:buSzTx/>
              <a:buFont typeface="Franklin Gothic Medium" panose="020B0603020102020204" pitchFamily="34" charset="0"/>
              <a:buChar char="+"/>
              <a:defRPr>
                <a:latin typeface="Franklin Gothic Medium" panose="020B0603020102020204" pitchFamily="34" charset="0"/>
              </a:defRPr>
            </a:lvl1pPr>
            <a:lvl2pPr marL="0" indent="457200">
              <a:lnSpc>
                <a:spcPct val="90000"/>
              </a:lnSpc>
              <a:spcBef>
                <a:spcPts val="500"/>
              </a:spcBef>
              <a:buClr>
                <a:srgbClr val="00B0F0"/>
              </a:buClr>
              <a:buSzTx/>
              <a:buFontTx/>
              <a:buNone/>
              <a:defRPr sz="2400">
                <a:latin typeface="Franklin Gothic Medium" panose="020B0603020102020204" pitchFamily="34" charset="0"/>
              </a:defRPr>
            </a:lvl2pPr>
            <a:lvl3pPr marL="0" indent="914400">
              <a:lnSpc>
                <a:spcPct val="90000"/>
              </a:lnSpc>
              <a:spcBef>
                <a:spcPts val="500"/>
              </a:spcBef>
              <a:buClr>
                <a:srgbClr val="00B0F0"/>
              </a:buClr>
              <a:buSzTx/>
              <a:buFontTx/>
              <a:buNone/>
              <a:defRPr sz="2400">
                <a:latin typeface="Franklin Gothic Medium" panose="020B0603020102020204" pitchFamily="34" charset="0"/>
              </a:defRPr>
            </a:lvl3pPr>
            <a:lvl4pPr marL="0" indent="1371600">
              <a:lnSpc>
                <a:spcPct val="90000"/>
              </a:lnSpc>
              <a:spcBef>
                <a:spcPts val="500"/>
              </a:spcBef>
              <a:buClr>
                <a:srgbClr val="00B0F0"/>
              </a:buClr>
              <a:buSzTx/>
              <a:buFontTx/>
              <a:buNone/>
              <a:defRPr sz="2400">
                <a:latin typeface="Franklin Gothic Medium" panose="020B0603020102020204" pitchFamily="34" charset="0"/>
              </a:defRPr>
            </a:lvl4pPr>
            <a:lvl5pPr marL="0" indent="1828800">
              <a:lnSpc>
                <a:spcPct val="90000"/>
              </a:lnSpc>
              <a:spcBef>
                <a:spcPts val="500"/>
              </a:spcBef>
              <a:buClr>
                <a:srgbClr val="00B0F0"/>
              </a:buClr>
              <a:buSzTx/>
              <a:buFontTx/>
              <a:buNone/>
              <a:defRPr sz="2400">
                <a:latin typeface="Franklin Gothic Medium" panose="020B06030201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Trace Product</a:t>
            </a:r>
          </a:p>
          <a:p>
            <a:r>
              <a:rPr lang="en-US" dirty="0"/>
              <a:t>Corrective Action Plan</a:t>
            </a:r>
          </a:p>
          <a:p>
            <a:r>
              <a:rPr lang="en-US" dirty="0"/>
              <a:t>My Profile- Edit Profile, User Management</a:t>
            </a:r>
          </a:p>
          <a:p>
            <a:r>
              <a:rPr lang="en-US" dirty="0"/>
              <a:t>Forgot Password</a:t>
            </a:r>
          </a:p>
          <a:p>
            <a:endParaRPr lang="en-MO" dirty="0"/>
          </a:p>
        </p:txBody>
      </p:sp>
    </p:spTree>
    <p:extLst>
      <p:ext uri="{BB962C8B-B14F-4D97-AF65-F5344CB8AC3E}">
        <p14:creationId xmlns:p14="http://schemas.microsoft.com/office/powerpoint/2010/main" val="620414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7A85F6-36EF-77B3-1AAE-48BCC294A435}"/>
              </a:ext>
            </a:extLst>
          </p:cNvPr>
          <p:cNvSpPr>
            <a:spLocks noGrp="1"/>
          </p:cNvSpPr>
          <p:nvPr>
            <p:ph type="title"/>
          </p:nvPr>
        </p:nvSpPr>
        <p:spPr>
          <a:xfrm>
            <a:off x="740292" y="2282221"/>
            <a:ext cx="8164754" cy="895546"/>
          </a:xfrm>
        </p:spPr>
        <p:txBody>
          <a:bodyPr anchor="t" anchorCtr="0">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t>Brand User Manual</a:t>
            </a:r>
          </a:p>
        </p:txBody>
      </p:sp>
      <p:sp>
        <p:nvSpPr>
          <p:cNvPr id="6" name="Subtitle 2">
            <a:extLst>
              <a:ext uri="{FF2B5EF4-FFF2-40B4-BE49-F238E27FC236}">
                <a16:creationId xmlns:a16="http://schemas.microsoft.com/office/drawing/2014/main" id="{A1F62270-5E77-E223-998A-8C7B6817588A}"/>
              </a:ext>
            </a:extLst>
          </p:cNvPr>
          <p:cNvSpPr txBox="1">
            <a:spLocks/>
          </p:cNvSpPr>
          <p:nvPr/>
        </p:nvSpPr>
        <p:spPr>
          <a:xfrm>
            <a:off x="797597" y="5022257"/>
            <a:ext cx="1964072" cy="3662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vert="horz" lIns="91440" tIns="45720" rIns="91440" bIns="45720" rtlCol="0" anchor="t">
            <a:noAutofit/>
          </a:bodyPr>
          <a:lstStyle>
            <a:lvl1pPr marL="0" marR="0" indent="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1pPr>
            <a:lvl2pPr marL="0" marR="0" indent="4572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2pPr>
            <a:lvl3pPr marL="0" marR="0" indent="9144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3pPr>
            <a:lvl4pPr marL="0" marR="0" indent="13716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4pPr>
            <a:lvl5pPr marL="0" marR="0" indent="18288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5pPr>
            <a:lvl6pPr marL="24638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6pPr>
            <a:lvl7pPr marL="29210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7pPr>
            <a:lvl8pPr marL="33782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8pPr>
            <a:lvl9pPr marL="38354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9pPr>
          </a:lstStyle>
          <a:p>
            <a:r>
              <a:rPr lang="en-HK" sz="1400" kern="0" dirty="0">
                <a:latin typeface="Franklin Gothic Medium" panose="020B0603020102020204" pitchFamily="34" charset="0"/>
                <a:cs typeface="Arial"/>
              </a:rPr>
              <a:t>Implemented by ELEVATE Ltd.</a:t>
            </a:r>
            <a:endParaRPr lang="en-US" sz="1400" kern="0" dirty="0">
              <a:latin typeface="Franklin Gothic Medium" panose="020B0603020102020204" pitchFamily="34" charset="0"/>
            </a:endParaRPr>
          </a:p>
        </p:txBody>
      </p:sp>
      <p:sp>
        <p:nvSpPr>
          <p:cNvPr id="7" name="TextBox 6">
            <a:extLst>
              <a:ext uri="{FF2B5EF4-FFF2-40B4-BE49-F238E27FC236}">
                <a16:creationId xmlns:a16="http://schemas.microsoft.com/office/drawing/2014/main" id="{81DB09FB-5576-6ED0-FDDE-F8386BDD5708}"/>
              </a:ext>
            </a:extLst>
          </p:cNvPr>
          <p:cNvSpPr txBox="1"/>
          <p:nvPr/>
        </p:nvSpPr>
        <p:spPr>
          <a:xfrm>
            <a:off x="2900116" y="5542818"/>
            <a:ext cx="60049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Franklin Gothic Medium" panose="020B0603020102020204" pitchFamily="34" charset="0"/>
                <a:cs typeface="Arial"/>
              </a:rPr>
              <a:t>Funded by the Bureau of International Labor Affairs,</a:t>
            </a:r>
            <a:br>
              <a:rPr lang="en-US" sz="1400" dirty="0">
                <a:latin typeface="Franklin Gothic Medium" panose="020B0603020102020204" pitchFamily="34" charset="0"/>
                <a:cs typeface="Arial"/>
              </a:rPr>
            </a:br>
            <a:r>
              <a:rPr lang="en-US" sz="1400" dirty="0">
                <a:latin typeface="Franklin Gothic Medium" panose="020B0603020102020204" pitchFamily="34" charset="0"/>
                <a:cs typeface="Arial"/>
              </a:rPr>
              <a:t>USDOL </a:t>
            </a:r>
            <a:r>
              <a:rPr lang="en-US" sz="1400" cap="all" dirty="0">
                <a:latin typeface="Franklin Gothic Medium" panose="020B0603020102020204" pitchFamily="34" charset="0"/>
                <a:ea typeface="+mn-lt"/>
                <a:cs typeface="+mn-lt"/>
              </a:rPr>
              <a:t>IL358082075K</a:t>
            </a:r>
            <a:endParaRPr lang="en-US" sz="1400" dirty="0">
              <a:latin typeface="Franklin Gothic Medium" panose="020B0603020102020204" pitchFamily="34" charset="0"/>
              <a:ea typeface="+mn-lt"/>
              <a:cs typeface="+mn-lt"/>
            </a:endParaRPr>
          </a:p>
        </p:txBody>
      </p:sp>
      <p:pic>
        <p:nvPicPr>
          <p:cNvPr id="8" name="Picture 7" descr="Logo&#10;&#10;Description automatically generated">
            <a:extLst>
              <a:ext uri="{FF2B5EF4-FFF2-40B4-BE49-F238E27FC236}">
                <a16:creationId xmlns:a16="http://schemas.microsoft.com/office/drawing/2014/main" id="{994545E1-8B1F-FAFA-AE0B-59D677DD72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961" t="15642" r="16626" b="17660"/>
          <a:stretch/>
        </p:blipFill>
        <p:spPr>
          <a:xfrm>
            <a:off x="960608" y="5590717"/>
            <a:ext cx="906355" cy="941135"/>
          </a:xfrm>
          <a:prstGeom prst="rect">
            <a:avLst/>
          </a:prstGeom>
        </p:spPr>
      </p:pic>
      <p:cxnSp>
        <p:nvCxnSpPr>
          <p:cNvPr id="9" name="Straight Connector 8">
            <a:extLst>
              <a:ext uri="{FF2B5EF4-FFF2-40B4-BE49-F238E27FC236}">
                <a16:creationId xmlns:a16="http://schemas.microsoft.com/office/drawing/2014/main" id="{74D2A9A5-FB3C-3337-8349-B4E2FBBEB23F}"/>
              </a:ext>
            </a:extLst>
          </p:cNvPr>
          <p:cNvCxnSpPr>
            <a:cxnSpLocks/>
          </p:cNvCxnSpPr>
          <p:nvPr/>
        </p:nvCxnSpPr>
        <p:spPr>
          <a:xfrm>
            <a:off x="2492261" y="5111397"/>
            <a:ext cx="0" cy="1538785"/>
          </a:xfrm>
          <a:prstGeom prst="line">
            <a:avLst/>
          </a:prstGeom>
          <a:noFill/>
          <a:ln w="19050" cap="flat">
            <a:solidFill>
              <a:schemeClr val="bg1">
                <a:lumMod val="75000"/>
              </a:schemeClr>
            </a:solidFill>
            <a:prstDash val="solid"/>
            <a:miter lim="800000"/>
          </a:ln>
          <a:effectLst/>
          <a:sp3d/>
        </p:spPr>
        <p:style>
          <a:lnRef idx="0">
            <a:scrgbClr r="0" g="0" b="0"/>
          </a:lnRef>
          <a:fillRef idx="0">
            <a:scrgbClr r="0" g="0" b="0"/>
          </a:fillRef>
          <a:effectRef idx="0">
            <a:scrgbClr r="0" g="0" b="0"/>
          </a:effectRef>
          <a:fontRef idx="none"/>
        </p:style>
      </p:cxnSp>
      <p:sp>
        <p:nvSpPr>
          <p:cNvPr id="10" name="Title 3">
            <a:extLst>
              <a:ext uri="{FF2B5EF4-FFF2-40B4-BE49-F238E27FC236}">
                <a16:creationId xmlns:a16="http://schemas.microsoft.com/office/drawing/2014/main" id="{82FF1F59-84BA-7E60-177C-8AEB225B2917}"/>
              </a:ext>
            </a:extLst>
          </p:cNvPr>
          <p:cNvSpPr txBox="1">
            <a:spLocks/>
          </p:cNvSpPr>
          <p:nvPr/>
        </p:nvSpPr>
        <p:spPr>
          <a:xfrm>
            <a:off x="740292" y="3173248"/>
            <a:ext cx="3795495" cy="553998"/>
          </a:xfrm>
          <a:prstGeom prst="rect">
            <a:avLst/>
          </a:prstGeom>
          <a:ln w="12700">
            <a:miter lim="400000"/>
          </a:ln>
        </p:spPr>
        <p:txBody>
          <a:bodyPr vert="horz" wrap="square" lIns="45719" tIns="45720" rIns="45719" bIns="45720" rtlCol="0" anchor="t" anchorCtr="0">
            <a:spAutoFit/>
          </a:bodyPr>
          <a:lstStyle>
            <a:lvl1pPr algn="l" defTabSz="914400" rtl="0" eaLnBrk="1" latinLnBrk="0" hangingPunct="1">
              <a:lnSpc>
                <a:spcPct val="90000"/>
              </a:lnSpc>
              <a:spcBef>
                <a:spcPct val="0"/>
              </a:spcBef>
              <a:buNone/>
              <a:defRPr lang="en-US" sz="48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pPr>
              <a:lnSpc>
                <a:spcPct val="100000"/>
              </a:lnSpc>
              <a:spcBef>
                <a:spcPts val="0"/>
              </a:spcBef>
              <a:defRPr/>
            </a:pPr>
            <a:r>
              <a:rPr lang="en-US" sz="3000" b="0" kern="0" cap="all" dirty="0">
                <a:solidFill>
                  <a:srgbClr val="000000">
                    <a:lumMod val="75000"/>
                    <a:lumOff val="25000"/>
                  </a:srgbClr>
                </a:solidFill>
                <a:latin typeface="Franklin Gothic Book"/>
                <a:ea typeface="Times New Roman" panose="02020603050405020304" pitchFamily="18" charset="0"/>
                <a:cs typeface="Times New Roman"/>
              </a:rPr>
              <a:t>THANK YOU</a:t>
            </a:r>
            <a:endParaRPr lang="en-US" dirty="0"/>
          </a:p>
        </p:txBody>
      </p:sp>
    </p:spTree>
    <p:extLst>
      <p:ext uri="{BB962C8B-B14F-4D97-AF65-F5344CB8AC3E}">
        <p14:creationId xmlns:p14="http://schemas.microsoft.com/office/powerpoint/2010/main" val="391311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AAC76AC-BCDA-A689-8E99-1E9A0C80C5C4}"/>
              </a:ext>
            </a:extLst>
          </p:cNvPr>
          <p:cNvSpPr>
            <a:spLocks noGrp="1"/>
          </p:cNvSpPr>
          <p:nvPr/>
        </p:nvSpPr>
        <p:spPr>
          <a:xfrm>
            <a:off x="5934546" y="1344914"/>
            <a:ext cx="5724525" cy="1200329"/>
          </a:xfrm>
          <a:prstGeom prst="rect">
            <a:avLst/>
          </a:prstGeom>
        </p:spPr>
        <p:txBody>
          <a:bodyPr vert="horz" lIns="91440" tIns="45720" rIns="91440" bIns="45720" rtlCol="0" anchor="ctr">
            <a:spAutoFit/>
          </a:bodyPr>
          <a:lstStyle>
            <a:lvl1pPr marL="0" marR="0" indent="0" algn="l" defTabSz="914400" rtl="0" eaLnBrk="1" latinLnBrk="0" hangingPunct="1">
              <a:lnSpc>
                <a:spcPct val="100000"/>
              </a:lnSpc>
              <a:spcBef>
                <a:spcPts val="0"/>
              </a:spcBef>
              <a:spcAft>
                <a:spcPts val="0"/>
              </a:spcAft>
              <a:buClrTx/>
              <a:buSzTx/>
              <a:buFontTx/>
              <a:buNone/>
              <a:tabLst/>
              <a:defRPr lang="en-MO" sz="3600" b="1" i="0" u="none" strike="noStrike" kern="1200" cap="none" spc="0" baseline="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r>
              <a:rPr lang="en-MO" dirty="0">
                <a:sym typeface="Franklin Gothic Book"/>
              </a:rPr>
              <a:t>Introduction to the platform</a:t>
            </a:r>
          </a:p>
        </p:txBody>
      </p:sp>
      <p:sp>
        <p:nvSpPr>
          <p:cNvPr id="12" name="Content Placeholder 2">
            <a:extLst>
              <a:ext uri="{FF2B5EF4-FFF2-40B4-BE49-F238E27FC236}">
                <a16:creationId xmlns:a16="http://schemas.microsoft.com/office/drawing/2014/main" id="{8C7B3866-EADA-D826-5AD8-48B474727AD0}"/>
              </a:ext>
            </a:extLst>
          </p:cNvPr>
          <p:cNvSpPr>
            <a:spLocks noGrp="1"/>
          </p:cNvSpPr>
          <p:nvPr/>
        </p:nvSpPr>
        <p:spPr>
          <a:xfrm>
            <a:off x="5934546" y="2824549"/>
            <a:ext cx="5899842" cy="719171"/>
          </a:xfrm>
          <a:prstGeom prst="rect">
            <a:avLst/>
          </a:prstGeom>
        </p:spPr>
        <p:txBody>
          <a:bodyPr vert="horz" lIns="91440" tIns="45720" rIns="91440" bIns="45720" rtlCol="0">
            <a:spAutoFit/>
          </a:bodyPr>
          <a:lstStyle>
            <a:lvl1pPr marL="228600" indent="-228600" algn="l" defTabSz="914400" rtl="0" eaLnBrk="1" latinLnBrk="0" hangingPunct="1">
              <a:lnSpc>
                <a:spcPct val="90000"/>
              </a:lnSpc>
              <a:spcBef>
                <a:spcPts val="1000"/>
              </a:spcBef>
              <a:buClr>
                <a:srgbClr val="00B0F0"/>
              </a:buClr>
              <a:buFont typeface="Franklin Gothic Medium" panose="020B0603020102020204" pitchFamily="34" charset="0"/>
              <a:buChar char="+"/>
              <a:defRPr sz="24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Clr>
                <a:srgbClr val="00B0F0"/>
              </a:buClr>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Clr>
                <a:srgbClr val="00B0F0"/>
              </a:buClr>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Clr>
                <a:srgbClr val="00B0F0"/>
              </a:buClr>
              <a:buFont typeface="Arial" panose="020B0604020202020204" pitchFamily="34" charset="0"/>
              <a:buChar char="•"/>
              <a:defRPr sz="16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Clr>
                <a:srgbClr val="00B0F0"/>
              </a:buClr>
              <a:buFont typeface="Arial" panose="020B0604020202020204" pitchFamily="34" charset="0"/>
              <a:buChar char="•"/>
              <a:defRPr sz="16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Application can be accessed from the below URL</a:t>
            </a:r>
          </a:p>
          <a:p>
            <a:pPr marL="0" indent="0">
              <a:buNone/>
            </a:pPr>
            <a:r>
              <a:rPr lang="en-US" sz="1800" dirty="0"/>
              <a:t>https://globaltrace.uat.dgnx.io/sign-in</a:t>
            </a:r>
          </a:p>
        </p:txBody>
      </p:sp>
      <p:pic>
        <p:nvPicPr>
          <p:cNvPr id="2" name="Picture 1" descr="A logo with a black background&#10;&#10;Description automatically generated">
            <a:extLst>
              <a:ext uri="{FF2B5EF4-FFF2-40B4-BE49-F238E27FC236}">
                <a16:creationId xmlns:a16="http://schemas.microsoft.com/office/drawing/2014/main" id="{AD22F4A1-B179-74B7-1193-A2989D42ED3D}"/>
              </a:ext>
            </a:extLst>
          </p:cNvPr>
          <p:cNvPicPr>
            <a:picLocks noChangeAspect="1"/>
          </p:cNvPicPr>
          <p:nvPr/>
        </p:nvPicPr>
        <p:blipFill>
          <a:blip r:embed="rId2"/>
          <a:stretch>
            <a:fillRect/>
          </a:stretch>
        </p:blipFill>
        <p:spPr>
          <a:xfrm>
            <a:off x="5752073" y="322179"/>
            <a:ext cx="2746469" cy="1339074"/>
          </a:xfrm>
          <a:prstGeom prst="rect">
            <a:avLst/>
          </a:prstGeom>
        </p:spPr>
      </p:pic>
    </p:spTree>
    <p:extLst>
      <p:ext uri="{BB962C8B-B14F-4D97-AF65-F5344CB8AC3E}">
        <p14:creationId xmlns:p14="http://schemas.microsoft.com/office/powerpoint/2010/main" val="1148860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0755-43D9-8B03-A43B-45E16FB33697}"/>
              </a:ext>
            </a:extLst>
          </p:cNvPr>
          <p:cNvSpPr>
            <a:spLocks noGrp="1"/>
          </p:cNvSpPr>
          <p:nvPr>
            <p:ph type="title"/>
          </p:nvPr>
        </p:nvSpPr>
        <p:spPr/>
        <p:txBody>
          <a:bodyPr/>
          <a:lstStyle/>
          <a:p>
            <a:r>
              <a:rPr lang="en-MO" dirty="0"/>
              <a:t>Creating your Account</a:t>
            </a:r>
          </a:p>
        </p:txBody>
      </p:sp>
      <p:sp>
        <p:nvSpPr>
          <p:cNvPr id="5" name="Content Placeholder 4">
            <a:extLst>
              <a:ext uri="{FF2B5EF4-FFF2-40B4-BE49-F238E27FC236}">
                <a16:creationId xmlns:a16="http://schemas.microsoft.com/office/drawing/2014/main" id="{5D3DB92A-1C5F-E0EE-1D35-77497EC9FA1A}"/>
              </a:ext>
            </a:extLst>
          </p:cNvPr>
          <p:cNvSpPr>
            <a:spLocks noGrp="1"/>
          </p:cNvSpPr>
          <p:nvPr>
            <p:ph sz="half" idx="4294967295"/>
          </p:nvPr>
        </p:nvSpPr>
        <p:spPr>
          <a:xfrm>
            <a:off x="5962649" y="1520825"/>
            <a:ext cx="5857875" cy="4351338"/>
          </a:xfrm>
        </p:spPr>
        <p:txBody>
          <a:bodyPr>
            <a:normAutofit/>
          </a:bodyPr>
          <a:lstStyle/>
          <a:p>
            <a:pPr algn="just"/>
            <a:r>
              <a:rPr lang="en-GB" dirty="0"/>
              <a:t>On receipt of the invitation from GT, please click the link</a:t>
            </a:r>
          </a:p>
          <a:p>
            <a:pPr algn="just"/>
            <a:r>
              <a:rPr lang="en-GB" dirty="0"/>
              <a:t>Setup password</a:t>
            </a:r>
          </a:p>
          <a:p>
            <a:pPr algn="just"/>
            <a:r>
              <a:rPr lang="en-MO" dirty="0"/>
              <a:t>Follow the guidelines on how to create a strong password</a:t>
            </a:r>
            <a:endParaRPr lang="en-GB" dirty="0"/>
          </a:p>
          <a:p>
            <a:pPr algn="just"/>
            <a:r>
              <a:rPr lang="en-GB" dirty="0"/>
              <a:t>On successful sign-up, you will begin process of onboarding</a:t>
            </a:r>
          </a:p>
        </p:txBody>
      </p:sp>
      <p:pic>
        <p:nvPicPr>
          <p:cNvPr id="8" name="Picture 7" descr="A close-up of a message&#10;&#10;Description automatically generated">
            <a:extLst>
              <a:ext uri="{FF2B5EF4-FFF2-40B4-BE49-F238E27FC236}">
                <a16:creationId xmlns:a16="http://schemas.microsoft.com/office/drawing/2014/main" id="{89D9CEAA-E8B7-B0CD-9F13-114C9BA51574}"/>
              </a:ext>
            </a:extLst>
          </p:cNvPr>
          <p:cNvPicPr>
            <a:picLocks noChangeAspect="1"/>
          </p:cNvPicPr>
          <p:nvPr/>
        </p:nvPicPr>
        <p:blipFill>
          <a:blip r:embed="rId2"/>
          <a:stretch>
            <a:fillRect/>
          </a:stretch>
        </p:blipFill>
        <p:spPr>
          <a:xfrm>
            <a:off x="278535" y="504899"/>
            <a:ext cx="4983926" cy="2749619"/>
          </a:xfrm>
          <a:prstGeom prst="rect">
            <a:avLst/>
          </a:prstGeom>
        </p:spPr>
      </p:pic>
      <p:pic>
        <p:nvPicPr>
          <p:cNvPr id="11" name="Picture 10" descr="Graphical user interface, text, application, chat or text message&#10;&#10;Description automatically generated">
            <a:extLst>
              <a:ext uri="{FF2B5EF4-FFF2-40B4-BE49-F238E27FC236}">
                <a16:creationId xmlns:a16="http://schemas.microsoft.com/office/drawing/2014/main" id="{2AD9F3B2-718D-8597-E0AB-4023FBB6DFE0}"/>
              </a:ext>
            </a:extLst>
          </p:cNvPr>
          <p:cNvPicPr>
            <a:picLocks noChangeAspect="1"/>
          </p:cNvPicPr>
          <p:nvPr/>
        </p:nvPicPr>
        <p:blipFill>
          <a:blip r:embed="rId3"/>
          <a:stretch>
            <a:fillRect/>
          </a:stretch>
        </p:blipFill>
        <p:spPr>
          <a:xfrm>
            <a:off x="1202662" y="3254518"/>
            <a:ext cx="2600853" cy="3019822"/>
          </a:xfrm>
          <a:prstGeom prst="rect">
            <a:avLst/>
          </a:prstGeom>
          <a:ln>
            <a:solidFill>
              <a:schemeClr val="bg1">
                <a:lumMod val="85000"/>
              </a:schemeClr>
            </a:solidFill>
          </a:ln>
          <a:effectLst/>
        </p:spPr>
      </p:pic>
    </p:spTree>
    <p:extLst>
      <p:ext uri="{BB962C8B-B14F-4D97-AF65-F5344CB8AC3E}">
        <p14:creationId xmlns:p14="http://schemas.microsoft.com/office/powerpoint/2010/main" val="3372419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7FAD-3A59-86DF-1F72-724D938919B2}"/>
              </a:ext>
            </a:extLst>
          </p:cNvPr>
          <p:cNvSpPr>
            <a:spLocks noGrp="1"/>
          </p:cNvSpPr>
          <p:nvPr>
            <p:ph type="title"/>
          </p:nvPr>
        </p:nvSpPr>
        <p:spPr/>
        <p:txBody>
          <a:bodyPr/>
          <a:lstStyle/>
          <a:p>
            <a:r>
              <a:rPr lang="en-US" dirty="0"/>
              <a:t>Onboarding: My Profile</a:t>
            </a:r>
            <a:endParaRPr lang="en-MO" dirty="0"/>
          </a:p>
        </p:txBody>
      </p:sp>
      <p:sp>
        <p:nvSpPr>
          <p:cNvPr id="5" name="Content Placeholder 4">
            <a:extLst>
              <a:ext uri="{FF2B5EF4-FFF2-40B4-BE49-F238E27FC236}">
                <a16:creationId xmlns:a16="http://schemas.microsoft.com/office/drawing/2014/main" id="{6C1AB255-B792-E93E-D1AB-816367225A7E}"/>
              </a:ext>
            </a:extLst>
          </p:cNvPr>
          <p:cNvSpPr>
            <a:spLocks noGrp="1"/>
          </p:cNvSpPr>
          <p:nvPr>
            <p:ph sz="half" idx="1"/>
          </p:nvPr>
        </p:nvSpPr>
        <p:spPr>
          <a:xfrm>
            <a:off x="6096000" y="1831975"/>
            <a:ext cx="5724525" cy="1771767"/>
          </a:xfrm>
        </p:spPr>
        <p:txBody>
          <a:bodyPr/>
          <a:lstStyle/>
          <a:p>
            <a:r>
              <a:rPr lang="en-US" sz="2800" dirty="0"/>
              <a:t>Input basic details such as name, business registration number, logo</a:t>
            </a:r>
          </a:p>
          <a:p>
            <a:r>
              <a:rPr lang="en-US" sz="2800" dirty="0"/>
              <a:t>Corporate Headquarters – detailed address</a:t>
            </a:r>
          </a:p>
        </p:txBody>
      </p:sp>
      <p:pic>
        <p:nvPicPr>
          <p:cNvPr id="7" name="Picture 6" descr="A screenshot of a computer&#10;&#10;Description automatically generated">
            <a:extLst>
              <a:ext uri="{FF2B5EF4-FFF2-40B4-BE49-F238E27FC236}">
                <a16:creationId xmlns:a16="http://schemas.microsoft.com/office/drawing/2014/main" id="{ECF5FECB-393B-B2F3-21BF-CBB5DF27C9F1}"/>
              </a:ext>
            </a:extLst>
          </p:cNvPr>
          <p:cNvPicPr>
            <a:picLocks noChangeAspect="1"/>
          </p:cNvPicPr>
          <p:nvPr/>
        </p:nvPicPr>
        <p:blipFill>
          <a:blip r:embed="rId2"/>
          <a:stretch>
            <a:fillRect/>
          </a:stretch>
        </p:blipFill>
        <p:spPr>
          <a:xfrm>
            <a:off x="107734" y="936794"/>
            <a:ext cx="5242479" cy="3810303"/>
          </a:xfrm>
          <a:prstGeom prst="rect">
            <a:avLst/>
          </a:prstGeom>
        </p:spPr>
      </p:pic>
    </p:spTree>
    <p:extLst>
      <p:ext uri="{BB962C8B-B14F-4D97-AF65-F5344CB8AC3E}">
        <p14:creationId xmlns:p14="http://schemas.microsoft.com/office/powerpoint/2010/main" val="277397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F4D9-5D04-D22F-42C9-2D43C5172BAC}"/>
              </a:ext>
            </a:extLst>
          </p:cNvPr>
          <p:cNvSpPr>
            <a:spLocks noGrp="1"/>
          </p:cNvSpPr>
          <p:nvPr>
            <p:ph type="title"/>
          </p:nvPr>
        </p:nvSpPr>
        <p:spPr>
          <a:xfrm>
            <a:off x="5889428" y="704741"/>
            <a:ext cx="6096000" cy="646331"/>
          </a:xfrm>
        </p:spPr>
        <p:txBody>
          <a:bodyPr/>
          <a:lstStyle/>
          <a:p>
            <a:r>
              <a:rPr lang="en-US" dirty="0"/>
              <a:t>Add Supplier</a:t>
            </a:r>
          </a:p>
        </p:txBody>
      </p:sp>
      <p:sp>
        <p:nvSpPr>
          <p:cNvPr id="4" name="Content Placeholder 3">
            <a:extLst>
              <a:ext uri="{FF2B5EF4-FFF2-40B4-BE49-F238E27FC236}">
                <a16:creationId xmlns:a16="http://schemas.microsoft.com/office/drawing/2014/main" id="{647722F7-D73A-D2A4-F4D5-B6A0BB099763}"/>
              </a:ext>
            </a:extLst>
          </p:cNvPr>
          <p:cNvSpPr>
            <a:spLocks noGrp="1"/>
          </p:cNvSpPr>
          <p:nvPr>
            <p:ph idx="1"/>
          </p:nvPr>
        </p:nvSpPr>
        <p:spPr>
          <a:xfrm>
            <a:off x="6075165" y="1831975"/>
            <a:ext cx="5724525" cy="2675604"/>
          </a:xfrm>
        </p:spPr>
        <p:txBody>
          <a:bodyPr/>
          <a:lstStyle/>
          <a:p>
            <a:r>
              <a:rPr lang="en-US" dirty="0"/>
              <a:t>Suppliers can be added individually or bulk import</a:t>
            </a:r>
          </a:p>
          <a:p>
            <a:r>
              <a:rPr lang="en-US" dirty="0"/>
              <a:t>List of suppliers with their type, Business name, Risk Assessment, Business Reg. no, Open Supply Hub ID and Latest activity</a:t>
            </a:r>
          </a:p>
          <a:p>
            <a:r>
              <a:rPr lang="en-US" dirty="0"/>
              <a:t>Delete supplier by clicking ‘Remove’</a:t>
            </a:r>
          </a:p>
        </p:txBody>
      </p:sp>
      <p:pic>
        <p:nvPicPr>
          <p:cNvPr id="6" name="Picture 5" descr="A screenshot of a phone&#10;&#10;Description automatically generated">
            <a:extLst>
              <a:ext uri="{FF2B5EF4-FFF2-40B4-BE49-F238E27FC236}">
                <a16:creationId xmlns:a16="http://schemas.microsoft.com/office/drawing/2014/main" id="{57BFB128-CC70-4052-C827-579DCCF26DF5}"/>
              </a:ext>
            </a:extLst>
          </p:cNvPr>
          <p:cNvPicPr>
            <a:picLocks noChangeAspect="1"/>
          </p:cNvPicPr>
          <p:nvPr/>
        </p:nvPicPr>
        <p:blipFill>
          <a:blip r:embed="rId2"/>
          <a:stretch>
            <a:fillRect/>
          </a:stretch>
        </p:blipFill>
        <p:spPr>
          <a:xfrm>
            <a:off x="645229" y="167639"/>
            <a:ext cx="3936499" cy="3261361"/>
          </a:xfrm>
          <a:prstGeom prst="rect">
            <a:avLst/>
          </a:prstGeom>
        </p:spPr>
      </p:pic>
      <p:pic>
        <p:nvPicPr>
          <p:cNvPr id="11" name="Picture 10">
            <a:extLst>
              <a:ext uri="{FF2B5EF4-FFF2-40B4-BE49-F238E27FC236}">
                <a16:creationId xmlns:a16="http://schemas.microsoft.com/office/drawing/2014/main" id="{CD959DDB-9290-9E5D-2BD0-CB29FE23BD62}"/>
              </a:ext>
            </a:extLst>
          </p:cNvPr>
          <p:cNvPicPr>
            <a:picLocks noChangeAspect="1"/>
          </p:cNvPicPr>
          <p:nvPr/>
        </p:nvPicPr>
        <p:blipFill>
          <a:blip r:embed="rId3"/>
          <a:stretch>
            <a:fillRect/>
          </a:stretch>
        </p:blipFill>
        <p:spPr>
          <a:xfrm>
            <a:off x="97277" y="3535894"/>
            <a:ext cx="5447489" cy="1191750"/>
          </a:xfrm>
          <a:prstGeom prst="rect">
            <a:avLst/>
          </a:prstGeom>
        </p:spPr>
      </p:pic>
      <p:pic>
        <p:nvPicPr>
          <p:cNvPr id="13" name="Picture 12" descr="A screenshot of a computer error&#10;&#10;Description automatically generated">
            <a:extLst>
              <a:ext uri="{FF2B5EF4-FFF2-40B4-BE49-F238E27FC236}">
                <a16:creationId xmlns:a16="http://schemas.microsoft.com/office/drawing/2014/main" id="{9391B848-9ADF-0C52-5275-5F329FE8BC7E}"/>
              </a:ext>
            </a:extLst>
          </p:cNvPr>
          <p:cNvPicPr>
            <a:picLocks noChangeAspect="1"/>
          </p:cNvPicPr>
          <p:nvPr/>
        </p:nvPicPr>
        <p:blipFill>
          <a:blip r:embed="rId4"/>
          <a:stretch>
            <a:fillRect/>
          </a:stretch>
        </p:blipFill>
        <p:spPr>
          <a:xfrm>
            <a:off x="2542810" y="4619337"/>
            <a:ext cx="2178104" cy="1834785"/>
          </a:xfrm>
          <a:prstGeom prst="rect">
            <a:avLst/>
          </a:prstGeom>
        </p:spPr>
      </p:pic>
    </p:spTree>
    <p:extLst>
      <p:ext uri="{BB962C8B-B14F-4D97-AF65-F5344CB8AC3E}">
        <p14:creationId xmlns:p14="http://schemas.microsoft.com/office/powerpoint/2010/main" val="130683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1C6A-F05F-9DBC-A468-B08C48DF0861}"/>
              </a:ext>
            </a:extLst>
          </p:cNvPr>
          <p:cNvSpPr>
            <a:spLocks noGrp="1"/>
          </p:cNvSpPr>
          <p:nvPr>
            <p:ph type="title"/>
          </p:nvPr>
        </p:nvSpPr>
        <p:spPr>
          <a:xfrm>
            <a:off x="6096000" y="704741"/>
            <a:ext cx="5724525" cy="646331"/>
          </a:xfrm>
        </p:spPr>
        <p:txBody>
          <a:bodyPr/>
          <a:lstStyle/>
          <a:p>
            <a:r>
              <a:rPr lang="en-US" dirty="0"/>
              <a:t>View supplier – Map view</a:t>
            </a:r>
          </a:p>
        </p:txBody>
      </p:sp>
      <p:pic>
        <p:nvPicPr>
          <p:cNvPr id="9" name="Content Placeholder 8" descr="A diagram of a company&#10;&#10;Description automatically generated">
            <a:extLst>
              <a:ext uri="{FF2B5EF4-FFF2-40B4-BE49-F238E27FC236}">
                <a16:creationId xmlns:a16="http://schemas.microsoft.com/office/drawing/2014/main" id="{28AC3415-D6D0-580C-5273-AC67EED685AF}"/>
              </a:ext>
            </a:extLst>
          </p:cNvPr>
          <p:cNvPicPr>
            <a:picLocks noGrp="1" noChangeAspect="1"/>
          </p:cNvPicPr>
          <p:nvPr>
            <p:ph idx="1"/>
          </p:nvPr>
        </p:nvPicPr>
        <p:blipFill>
          <a:blip r:embed="rId2"/>
          <a:stretch>
            <a:fillRect/>
          </a:stretch>
        </p:blipFill>
        <p:spPr>
          <a:xfrm>
            <a:off x="157467" y="1351072"/>
            <a:ext cx="4893014" cy="2824247"/>
          </a:xfrm>
        </p:spPr>
      </p:pic>
      <p:sp>
        <p:nvSpPr>
          <p:cNvPr id="12" name="TextBox 11">
            <a:extLst>
              <a:ext uri="{FF2B5EF4-FFF2-40B4-BE49-F238E27FC236}">
                <a16:creationId xmlns:a16="http://schemas.microsoft.com/office/drawing/2014/main" id="{D1943295-3AE1-6D70-B99A-D6213EB5923A}"/>
              </a:ext>
            </a:extLst>
          </p:cNvPr>
          <p:cNvSpPr txBox="1"/>
          <p:nvPr/>
        </p:nvSpPr>
        <p:spPr>
          <a:xfrm>
            <a:off x="6097622" y="1600519"/>
            <a:ext cx="5809033" cy="3489160"/>
          </a:xfrm>
          <a:prstGeom prst="rect">
            <a:avLst/>
          </a:prstGeom>
          <a:noFill/>
        </p:spPr>
        <p:txBody>
          <a:bodyPr wrap="square">
            <a:spAutoFit/>
          </a:bodyPr>
          <a:lstStyle/>
          <a:p>
            <a:pPr marL="228600" indent="-228600">
              <a:lnSpc>
                <a:spcPct val="90000"/>
              </a:lnSpc>
              <a:spcBef>
                <a:spcPts val="1000"/>
              </a:spcBef>
              <a:buClr>
                <a:srgbClr val="00B0F0"/>
              </a:buClr>
              <a:buFont typeface="Franklin Gothic Medium" panose="020B0603020102020204" pitchFamily="34" charset="0"/>
              <a:buChar char="+"/>
            </a:pPr>
            <a:r>
              <a:rPr lang="en-US" sz="2400" dirty="0">
                <a:latin typeface="Franklin Gothic Medium" panose="020B0603020102020204" pitchFamily="34" charset="0"/>
              </a:rPr>
              <a:t>Map view shows relationship between suppliers in the value chain</a:t>
            </a:r>
          </a:p>
          <a:p>
            <a:pPr marL="228600" indent="-228600">
              <a:lnSpc>
                <a:spcPct val="90000"/>
              </a:lnSpc>
              <a:spcBef>
                <a:spcPts val="1000"/>
              </a:spcBef>
              <a:buClr>
                <a:srgbClr val="00B0F0"/>
              </a:buClr>
              <a:buFont typeface="Franklin Gothic Medium" panose="020B0603020102020204" pitchFamily="34" charset="0"/>
              <a:buChar char="+"/>
            </a:pPr>
            <a:r>
              <a:rPr lang="en-US" sz="2400" dirty="0">
                <a:latin typeface="Franklin Gothic Medium" panose="020B0603020102020204" pitchFamily="34" charset="0"/>
              </a:rPr>
              <a:t>Click on any box to view detailed risk assessment</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91010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16DC-808F-C24A-9C43-CE1BC7D1F84D}"/>
              </a:ext>
            </a:extLst>
          </p:cNvPr>
          <p:cNvSpPr>
            <a:spLocks noGrp="1"/>
          </p:cNvSpPr>
          <p:nvPr>
            <p:ph type="title"/>
          </p:nvPr>
        </p:nvSpPr>
        <p:spPr>
          <a:xfrm>
            <a:off x="6096000" y="704741"/>
            <a:ext cx="5724525" cy="646331"/>
          </a:xfrm>
        </p:spPr>
        <p:txBody>
          <a:bodyPr/>
          <a:lstStyle/>
          <a:p>
            <a:r>
              <a:rPr lang="en-US" dirty="0"/>
              <a:t>Supplier risk assessment</a:t>
            </a:r>
          </a:p>
        </p:txBody>
      </p:sp>
      <p:sp>
        <p:nvSpPr>
          <p:cNvPr id="3" name="Content Placeholder 2">
            <a:extLst>
              <a:ext uri="{FF2B5EF4-FFF2-40B4-BE49-F238E27FC236}">
                <a16:creationId xmlns:a16="http://schemas.microsoft.com/office/drawing/2014/main" id="{EDB7F23E-E28A-2BC1-5E0A-0344D3489FAB}"/>
              </a:ext>
            </a:extLst>
          </p:cNvPr>
          <p:cNvSpPr>
            <a:spLocks noGrp="1"/>
          </p:cNvSpPr>
          <p:nvPr>
            <p:ph idx="1"/>
          </p:nvPr>
        </p:nvSpPr>
        <p:spPr>
          <a:xfrm>
            <a:off x="6096000" y="1831975"/>
            <a:ext cx="5724525" cy="2547364"/>
          </a:xfrm>
        </p:spPr>
        <p:txBody>
          <a:bodyPr/>
          <a:lstStyle/>
          <a:p>
            <a:r>
              <a:rPr lang="en-US" dirty="0"/>
              <a:t>General Information – Shows summary of top 4 issues, list of external risk indices, demographic information and overall risk</a:t>
            </a:r>
          </a:p>
          <a:p>
            <a:r>
              <a:rPr lang="en-US" dirty="0"/>
              <a:t>External risk indices – Click view details to find the URL and detailed description of each external risk source</a:t>
            </a:r>
          </a:p>
        </p:txBody>
      </p:sp>
      <p:pic>
        <p:nvPicPr>
          <p:cNvPr id="5" name="Picture 4" descr="A screenshot of a computer&#10;&#10;Description automatically generated">
            <a:extLst>
              <a:ext uri="{FF2B5EF4-FFF2-40B4-BE49-F238E27FC236}">
                <a16:creationId xmlns:a16="http://schemas.microsoft.com/office/drawing/2014/main" id="{E56E2883-E15A-2235-FA3C-1D0808797E9C}"/>
              </a:ext>
            </a:extLst>
          </p:cNvPr>
          <p:cNvPicPr>
            <a:picLocks noChangeAspect="1"/>
          </p:cNvPicPr>
          <p:nvPr/>
        </p:nvPicPr>
        <p:blipFill>
          <a:blip r:embed="rId2"/>
          <a:stretch>
            <a:fillRect/>
          </a:stretch>
        </p:blipFill>
        <p:spPr>
          <a:xfrm>
            <a:off x="112071" y="249083"/>
            <a:ext cx="5306235" cy="3106960"/>
          </a:xfrm>
          <a:prstGeom prst="rect">
            <a:avLst/>
          </a:prstGeom>
        </p:spPr>
      </p:pic>
    </p:spTree>
    <p:extLst>
      <p:ext uri="{BB962C8B-B14F-4D97-AF65-F5344CB8AC3E}">
        <p14:creationId xmlns:p14="http://schemas.microsoft.com/office/powerpoint/2010/main" val="420236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5EF9-2CF5-799A-6253-C2840EA3FA89}"/>
              </a:ext>
            </a:extLst>
          </p:cNvPr>
          <p:cNvSpPr>
            <a:spLocks noGrp="1"/>
          </p:cNvSpPr>
          <p:nvPr>
            <p:ph type="title"/>
          </p:nvPr>
        </p:nvSpPr>
        <p:spPr>
          <a:xfrm>
            <a:off x="6096000" y="704741"/>
            <a:ext cx="5724525" cy="646331"/>
          </a:xfrm>
        </p:spPr>
        <p:txBody>
          <a:bodyPr/>
          <a:lstStyle/>
          <a:p>
            <a:r>
              <a:rPr lang="en-US" dirty="0"/>
              <a:t>Compliance History</a:t>
            </a:r>
          </a:p>
        </p:txBody>
      </p:sp>
      <p:sp>
        <p:nvSpPr>
          <p:cNvPr id="3" name="Content Placeholder 2">
            <a:extLst>
              <a:ext uri="{FF2B5EF4-FFF2-40B4-BE49-F238E27FC236}">
                <a16:creationId xmlns:a16="http://schemas.microsoft.com/office/drawing/2014/main" id="{7DBF8B24-C886-961B-9FCB-123CD2B14A2F}"/>
              </a:ext>
            </a:extLst>
          </p:cNvPr>
          <p:cNvSpPr>
            <a:spLocks noGrp="1"/>
          </p:cNvSpPr>
          <p:nvPr>
            <p:ph idx="1"/>
          </p:nvPr>
        </p:nvSpPr>
        <p:spPr>
          <a:xfrm>
            <a:off x="6096000" y="1831975"/>
            <a:ext cx="5724525" cy="3468642"/>
          </a:xfrm>
        </p:spPr>
        <p:txBody>
          <a:bodyPr/>
          <a:lstStyle/>
          <a:p>
            <a:r>
              <a:rPr lang="en-US" dirty="0"/>
              <a:t>List of all incident reports from all sources – SAQ’s, Assessment (ESG) users, external risk indices</a:t>
            </a:r>
          </a:p>
          <a:p>
            <a:r>
              <a:rPr lang="en-US" dirty="0"/>
              <a:t>Category on left and corresponding reports on the right pane</a:t>
            </a:r>
          </a:p>
          <a:p>
            <a:r>
              <a:rPr lang="en-US" dirty="0"/>
              <a:t>Click ‘Download’ to get PDF version of detailed risk assessment</a:t>
            </a:r>
          </a:p>
          <a:p>
            <a:r>
              <a:rPr lang="en-US" dirty="0"/>
              <a:t>Assign Corrective action plan to suppliers</a:t>
            </a:r>
          </a:p>
        </p:txBody>
      </p:sp>
      <p:pic>
        <p:nvPicPr>
          <p:cNvPr id="5" name="Picture 4" descr="A screenshot of a computer&#10;&#10;Description automatically generated">
            <a:extLst>
              <a:ext uri="{FF2B5EF4-FFF2-40B4-BE49-F238E27FC236}">
                <a16:creationId xmlns:a16="http://schemas.microsoft.com/office/drawing/2014/main" id="{E725E201-C044-BA20-54D0-7E2B754E8BE8}"/>
              </a:ext>
            </a:extLst>
          </p:cNvPr>
          <p:cNvPicPr>
            <a:picLocks noChangeAspect="1"/>
          </p:cNvPicPr>
          <p:nvPr/>
        </p:nvPicPr>
        <p:blipFill>
          <a:blip r:embed="rId2"/>
          <a:stretch>
            <a:fillRect/>
          </a:stretch>
        </p:blipFill>
        <p:spPr>
          <a:xfrm>
            <a:off x="107005" y="1181823"/>
            <a:ext cx="5398851" cy="2952432"/>
          </a:xfrm>
          <a:prstGeom prst="rect">
            <a:avLst/>
          </a:prstGeom>
        </p:spPr>
      </p:pic>
    </p:spTree>
    <p:extLst>
      <p:ext uri="{BB962C8B-B14F-4D97-AF65-F5344CB8AC3E}">
        <p14:creationId xmlns:p14="http://schemas.microsoft.com/office/powerpoint/2010/main" val="3925037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d3516f9-1de2-4ac0-aaeb-8ffb5bfa1020" xsi:nil="true"/>
    <lcf76f155ced4ddcb4097134ff3c332f xmlns="e5bc9fe4-9e5a-4507-9018-9d7ff3d782f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04942E040FD745BD5800D62434F927" ma:contentTypeVersion="15" ma:contentTypeDescription="Create a new document." ma:contentTypeScope="" ma:versionID="09edeea096538329b3f69db402b96ac7">
  <xsd:schema xmlns:xsd="http://www.w3.org/2001/XMLSchema" xmlns:xs="http://www.w3.org/2001/XMLSchema" xmlns:p="http://schemas.microsoft.com/office/2006/metadata/properties" xmlns:ns2="e5bc9fe4-9e5a-4507-9018-9d7ff3d782f4" xmlns:ns3="8d3516f9-1de2-4ac0-aaeb-8ffb5bfa1020" targetNamespace="http://schemas.microsoft.com/office/2006/metadata/properties" ma:root="true" ma:fieldsID="70fa286b89c2672792dbc751d28d64e8" ns2:_="" ns3:_="">
    <xsd:import namespace="e5bc9fe4-9e5a-4507-9018-9d7ff3d782f4"/>
    <xsd:import namespace="8d3516f9-1de2-4ac0-aaeb-8ffb5bfa102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bc9fe4-9e5a-4507-9018-9d7ff3d782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27f7910a-7ffd-42d7-81e3-1e8940123d7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d3516f9-1de2-4ac0-aaeb-8ffb5bfa1020"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1dafa50a-5d02-4062-9cdd-3e4b5a5030ba}" ma:internalName="TaxCatchAll" ma:showField="CatchAllData" ma:web="8d3516f9-1de2-4ac0-aaeb-8ffb5bfa1020">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FD8217-8EE2-4821-9B24-6BC901EF4D51}">
  <ds:schemaRefs>
    <ds:schemaRef ds:uri="8d3516f9-1de2-4ac0-aaeb-8ffb5bfa1020"/>
    <ds:schemaRef ds:uri="http://www.w3.org/XML/1998/namespace"/>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e5bc9fe4-9e5a-4507-9018-9d7ff3d782f4"/>
    <ds:schemaRef ds:uri="http://purl.org/dc/dcmitype/"/>
    <ds:schemaRef ds:uri="http://purl.org/dc/elements/1.1/"/>
  </ds:schemaRefs>
</ds:datastoreItem>
</file>

<file path=customXml/itemProps2.xml><?xml version="1.0" encoding="utf-8"?>
<ds:datastoreItem xmlns:ds="http://schemas.openxmlformats.org/officeDocument/2006/customXml" ds:itemID="{DD3929F2-217A-4F05-9BD1-3626CEBD3F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bc9fe4-9e5a-4507-9018-9d7ff3d782f4"/>
    <ds:schemaRef ds:uri="8d3516f9-1de2-4ac0-aaeb-8ffb5bfa10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6D0C27-8647-49EE-BD4E-A0DD9C4C1C3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2227</TotalTime>
  <Words>792</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Franklin Gothic Book</vt:lpstr>
      <vt:lpstr>Franklin Gothic Medium</vt:lpstr>
      <vt:lpstr>Office Theme</vt:lpstr>
      <vt:lpstr>Brand User Manual</vt:lpstr>
      <vt:lpstr>Table of contents</vt:lpstr>
      <vt:lpstr>PowerPoint Presentation</vt:lpstr>
      <vt:lpstr>Creating your Account</vt:lpstr>
      <vt:lpstr>Onboarding: My Profile</vt:lpstr>
      <vt:lpstr>Add Supplier</vt:lpstr>
      <vt:lpstr>View supplier – Map view</vt:lpstr>
      <vt:lpstr>Supplier risk assessment</vt:lpstr>
      <vt:lpstr>Compliance History</vt:lpstr>
      <vt:lpstr>Create order</vt:lpstr>
      <vt:lpstr>Edit/Delete order</vt:lpstr>
      <vt:lpstr>Trace an order</vt:lpstr>
      <vt:lpstr>Results of Trace</vt:lpstr>
      <vt:lpstr>Assign Corrective Action Plan</vt:lpstr>
      <vt:lpstr>Corrective Action Plan</vt:lpstr>
      <vt:lpstr>My Profile: Edit Profile, Delete own account</vt:lpstr>
      <vt:lpstr>My Profile – User Management</vt:lpstr>
      <vt:lpstr>Forgot Password</vt:lpstr>
      <vt:lpstr>PowerPoint Presentation</vt:lpstr>
      <vt:lpstr>Brand User Manual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Hannah Thinyane</dc:creator>
  <cp:lastModifiedBy>Shams Abubacker</cp:lastModifiedBy>
  <cp:revision>33</cp:revision>
  <dcterms:created xsi:type="dcterms:W3CDTF">2022-07-20T08:45:31Z</dcterms:created>
  <dcterms:modified xsi:type="dcterms:W3CDTF">2024-07-25T02:59:27Z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411149b-1662-4b2e-a1b3-d1efb6601c87_Enabled">
    <vt:lpwstr>true</vt:lpwstr>
  </property>
  <property fmtid="{D5CDD505-2E9C-101B-9397-08002B2CF9AE}" pid="3" name="MSIP_Label_6411149b-1662-4b2e-a1b3-d1efb6601c87_SetDate">
    <vt:lpwstr>2022-07-20T08:49:40Z</vt:lpwstr>
  </property>
  <property fmtid="{D5CDD505-2E9C-101B-9397-08002B2CF9AE}" pid="4" name="MSIP_Label_6411149b-1662-4b2e-a1b3-d1efb6601c87_Method">
    <vt:lpwstr>Privileged</vt:lpwstr>
  </property>
  <property fmtid="{D5CDD505-2E9C-101B-9397-08002B2CF9AE}" pid="5" name="MSIP_Label_6411149b-1662-4b2e-a1b3-d1efb6601c87_Name">
    <vt:lpwstr>Public</vt:lpwstr>
  </property>
  <property fmtid="{D5CDD505-2E9C-101B-9397-08002B2CF9AE}" pid="6" name="MSIP_Label_6411149b-1662-4b2e-a1b3-d1efb6601c87_SiteId">
    <vt:lpwstr>cad36592-0cf4-492d-8228-860e9e4e1708</vt:lpwstr>
  </property>
  <property fmtid="{D5CDD505-2E9C-101B-9397-08002B2CF9AE}" pid="7" name="MSIP_Label_6411149b-1662-4b2e-a1b3-d1efb6601c87_ActionId">
    <vt:lpwstr>6a2f67a0-6b1d-41c9-a148-fc6b8026d6ef</vt:lpwstr>
  </property>
  <property fmtid="{D5CDD505-2E9C-101B-9397-08002B2CF9AE}" pid="8" name="MSIP_Label_6411149b-1662-4b2e-a1b3-d1efb6601c87_ContentBits">
    <vt:lpwstr>0</vt:lpwstr>
  </property>
  <property fmtid="{D5CDD505-2E9C-101B-9397-08002B2CF9AE}" pid="9" name="ContentTypeId">
    <vt:lpwstr>0x010100D304942E040FD745BD5800D62434F927</vt:lpwstr>
  </property>
  <property fmtid="{D5CDD505-2E9C-101B-9397-08002B2CF9AE}" pid="10" name="MediaServiceImageTags">
    <vt:lpwstr/>
  </property>
</Properties>
</file>