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70" r:id="rId5"/>
    <p:sldMasterId id="2147483672" r:id="rId6"/>
  </p:sldMasterIdLst>
  <p:handoutMasterIdLst>
    <p:handoutMasterId r:id="rId22"/>
  </p:handoutMasterIdLst>
  <p:sldIdLst>
    <p:sldId id="260" r:id="rId7"/>
    <p:sldId id="261" r:id="rId8"/>
    <p:sldId id="268" r:id="rId9"/>
    <p:sldId id="270" r:id="rId10"/>
    <p:sldId id="264" r:id="rId11"/>
    <p:sldId id="271" r:id="rId12"/>
    <p:sldId id="266" r:id="rId13"/>
    <p:sldId id="269" r:id="rId14"/>
    <p:sldId id="272" r:id="rId15"/>
    <p:sldId id="273" r:id="rId16"/>
    <p:sldId id="262" r:id="rId17"/>
    <p:sldId id="263" r:id="rId18"/>
    <p:sldId id="267" r:id="rId19"/>
    <p:sldId id="27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998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8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24386-0F06-4DEE-9225-94453B5A2EB8}" type="doc">
      <dgm:prSet loTypeId="urn:microsoft.com/office/officeart/2005/8/layout/process1" loCatId="process" qsTypeId="urn:microsoft.com/office/officeart/2005/8/quickstyle/3d1" qsCatId="3D" csTypeId="urn:microsoft.com/office/officeart/2005/8/colors/accent1_1" csCatId="accent1" phldr="1"/>
      <dgm:spPr/>
    </dgm:pt>
    <dgm:pt modelId="{985757C7-A6D0-4DAF-A78E-A0684AC0D1CB}">
      <dgm:prSet phldrT="[Text]" phldr="1"/>
      <dgm:spPr/>
      <dgm:t>
        <a:bodyPr/>
        <a:lstStyle/>
        <a:p>
          <a:endParaRPr lang="en-US" dirty="0"/>
        </a:p>
      </dgm:t>
    </dgm:pt>
    <dgm:pt modelId="{02A71346-9DDF-4DB1-92B2-C4485E7EB2F4}" type="parTrans" cxnId="{900EEFBA-964C-4611-81A5-426C589C65DB}">
      <dgm:prSet/>
      <dgm:spPr/>
      <dgm:t>
        <a:bodyPr/>
        <a:lstStyle/>
        <a:p>
          <a:endParaRPr lang="en-US"/>
        </a:p>
      </dgm:t>
    </dgm:pt>
    <dgm:pt modelId="{522DEE50-F2A5-43C0-8E3B-19BB1234F0AC}" type="sibTrans" cxnId="{900EEFBA-964C-4611-81A5-426C589C65DB}">
      <dgm:prSet/>
      <dgm:spPr/>
      <dgm:t>
        <a:bodyPr/>
        <a:lstStyle/>
        <a:p>
          <a:endParaRPr lang="en-US"/>
        </a:p>
      </dgm:t>
    </dgm:pt>
    <dgm:pt modelId="{730E7FBE-A806-4E3A-A775-16FD75ED7CEF}">
      <dgm:prSet phldrT="[Text]" phldr="1"/>
      <dgm:spPr/>
      <dgm:t>
        <a:bodyPr/>
        <a:lstStyle/>
        <a:p>
          <a:endParaRPr lang="en-US"/>
        </a:p>
      </dgm:t>
    </dgm:pt>
    <dgm:pt modelId="{81C2DE71-C3F4-405B-A94B-A7D729D52073}" type="parTrans" cxnId="{E34611B0-9FAB-439A-B970-EC71D751DB9B}">
      <dgm:prSet/>
      <dgm:spPr/>
      <dgm:t>
        <a:bodyPr/>
        <a:lstStyle/>
        <a:p>
          <a:endParaRPr lang="en-US"/>
        </a:p>
      </dgm:t>
    </dgm:pt>
    <dgm:pt modelId="{FC0B647E-8C07-4B71-BD52-56671D66C856}" type="sibTrans" cxnId="{E34611B0-9FAB-439A-B970-EC71D751DB9B}">
      <dgm:prSet/>
      <dgm:spPr/>
      <dgm:t>
        <a:bodyPr/>
        <a:lstStyle/>
        <a:p>
          <a:endParaRPr lang="en-US"/>
        </a:p>
      </dgm:t>
    </dgm:pt>
    <dgm:pt modelId="{DB3B0835-AFDB-4F9A-9DAB-001EA3B82B2C}" type="pres">
      <dgm:prSet presAssocID="{9F424386-0F06-4DEE-9225-94453B5A2EB8}" presName="Name0" presStyleCnt="0">
        <dgm:presLayoutVars>
          <dgm:dir/>
          <dgm:resizeHandles val="exact"/>
        </dgm:presLayoutVars>
      </dgm:prSet>
      <dgm:spPr/>
    </dgm:pt>
    <dgm:pt modelId="{6D2480AC-D84E-4EED-9D3C-3219511FBD65}" type="pres">
      <dgm:prSet presAssocID="{985757C7-A6D0-4DAF-A78E-A0684AC0D1CB}" presName="node" presStyleLbl="node1" presStyleIdx="0" presStyleCnt="2" custScaleX="107133" custScaleY="233551">
        <dgm:presLayoutVars>
          <dgm:bulletEnabled val="1"/>
        </dgm:presLayoutVars>
      </dgm:prSet>
      <dgm:spPr/>
    </dgm:pt>
    <dgm:pt modelId="{EAB5EBFE-A6BA-4428-9F91-25BBE5FEC23A}" type="pres">
      <dgm:prSet presAssocID="{522DEE50-F2A5-43C0-8E3B-19BB1234F0AC}" presName="sibTrans" presStyleLbl="sibTrans2D1" presStyleIdx="0" presStyleCnt="1"/>
      <dgm:spPr/>
    </dgm:pt>
    <dgm:pt modelId="{BE4F3077-E642-4053-AA08-7A914FBDFE70}" type="pres">
      <dgm:prSet presAssocID="{522DEE50-F2A5-43C0-8E3B-19BB1234F0AC}" presName="connectorText" presStyleLbl="sibTrans2D1" presStyleIdx="0" presStyleCnt="1"/>
      <dgm:spPr/>
    </dgm:pt>
    <dgm:pt modelId="{DDBB08C4-217A-4FA2-A3E9-F852C4CB668C}" type="pres">
      <dgm:prSet presAssocID="{730E7FBE-A806-4E3A-A775-16FD75ED7CEF}" presName="node" presStyleLbl="node1" presStyleIdx="1" presStyleCnt="2" custScaleX="103691" custScaleY="232804">
        <dgm:presLayoutVars>
          <dgm:bulletEnabled val="1"/>
        </dgm:presLayoutVars>
      </dgm:prSet>
      <dgm:spPr/>
    </dgm:pt>
  </dgm:ptLst>
  <dgm:cxnLst>
    <dgm:cxn modelId="{E34611B0-9FAB-439A-B970-EC71D751DB9B}" srcId="{9F424386-0F06-4DEE-9225-94453B5A2EB8}" destId="{730E7FBE-A806-4E3A-A775-16FD75ED7CEF}" srcOrd="1" destOrd="0" parTransId="{81C2DE71-C3F4-405B-A94B-A7D729D52073}" sibTransId="{FC0B647E-8C07-4B71-BD52-56671D66C856}"/>
    <dgm:cxn modelId="{029D7379-D5BA-4AD4-8DAD-F62DC4FDE608}" type="presOf" srcId="{985757C7-A6D0-4DAF-A78E-A0684AC0D1CB}" destId="{6D2480AC-D84E-4EED-9D3C-3219511FBD65}" srcOrd="0" destOrd="0" presId="urn:microsoft.com/office/officeart/2005/8/layout/process1"/>
    <dgm:cxn modelId="{900EEFBA-964C-4611-81A5-426C589C65DB}" srcId="{9F424386-0F06-4DEE-9225-94453B5A2EB8}" destId="{985757C7-A6D0-4DAF-A78E-A0684AC0D1CB}" srcOrd="0" destOrd="0" parTransId="{02A71346-9DDF-4DB1-92B2-C4485E7EB2F4}" sibTransId="{522DEE50-F2A5-43C0-8E3B-19BB1234F0AC}"/>
    <dgm:cxn modelId="{61F9A8CD-0AE4-4EAA-BBAC-9C9FBB527FBA}" type="presOf" srcId="{522DEE50-F2A5-43C0-8E3B-19BB1234F0AC}" destId="{BE4F3077-E642-4053-AA08-7A914FBDFE70}" srcOrd="1" destOrd="0" presId="urn:microsoft.com/office/officeart/2005/8/layout/process1"/>
    <dgm:cxn modelId="{7B4C84B2-F743-4403-96BC-3F5C5E666033}" type="presOf" srcId="{9F424386-0F06-4DEE-9225-94453B5A2EB8}" destId="{DB3B0835-AFDB-4F9A-9DAB-001EA3B82B2C}" srcOrd="0" destOrd="0" presId="urn:microsoft.com/office/officeart/2005/8/layout/process1"/>
    <dgm:cxn modelId="{CCD7E14A-7086-4EB6-8F33-185D75A8BCB1}" type="presOf" srcId="{730E7FBE-A806-4E3A-A775-16FD75ED7CEF}" destId="{DDBB08C4-217A-4FA2-A3E9-F852C4CB668C}" srcOrd="0" destOrd="0" presId="urn:microsoft.com/office/officeart/2005/8/layout/process1"/>
    <dgm:cxn modelId="{D485AF08-2C3D-4124-B214-B647BAD3620E}" type="presOf" srcId="{522DEE50-F2A5-43C0-8E3B-19BB1234F0AC}" destId="{EAB5EBFE-A6BA-4428-9F91-25BBE5FEC23A}" srcOrd="0" destOrd="0" presId="urn:microsoft.com/office/officeart/2005/8/layout/process1"/>
    <dgm:cxn modelId="{EB615A22-CDA5-4AD1-9BCB-AC3306590EFF}" type="presParOf" srcId="{DB3B0835-AFDB-4F9A-9DAB-001EA3B82B2C}" destId="{6D2480AC-D84E-4EED-9D3C-3219511FBD65}" srcOrd="0" destOrd="0" presId="urn:microsoft.com/office/officeart/2005/8/layout/process1"/>
    <dgm:cxn modelId="{2771BCA5-5980-4765-9FC5-5D31A79CB4E9}" type="presParOf" srcId="{DB3B0835-AFDB-4F9A-9DAB-001EA3B82B2C}" destId="{EAB5EBFE-A6BA-4428-9F91-25BBE5FEC23A}" srcOrd="1" destOrd="0" presId="urn:microsoft.com/office/officeart/2005/8/layout/process1"/>
    <dgm:cxn modelId="{3262EAA3-A631-498F-AF63-931428005669}" type="presParOf" srcId="{EAB5EBFE-A6BA-4428-9F91-25BBE5FEC23A}" destId="{BE4F3077-E642-4053-AA08-7A914FBDFE70}" srcOrd="0" destOrd="0" presId="urn:microsoft.com/office/officeart/2005/8/layout/process1"/>
    <dgm:cxn modelId="{D80374C5-5390-4257-9DA8-9FB7E1E9FC06}" type="presParOf" srcId="{DB3B0835-AFDB-4F9A-9DAB-001EA3B82B2C}" destId="{DDBB08C4-217A-4FA2-A3E9-F852C4CB668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24386-0F06-4DEE-9225-94453B5A2EB8}" type="doc">
      <dgm:prSet loTypeId="urn:microsoft.com/office/officeart/2005/8/layout/process1" loCatId="process" qsTypeId="urn:microsoft.com/office/officeart/2005/8/quickstyle/3d1" qsCatId="3D" csTypeId="urn:microsoft.com/office/officeart/2005/8/colors/accent1_1" csCatId="accent1" phldr="1"/>
      <dgm:spPr/>
    </dgm:pt>
    <dgm:pt modelId="{985757C7-A6D0-4DAF-A78E-A0684AC0D1CB}">
      <dgm:prSet phldrT="[Text]" phldr="1"/>
      <dgm:spPr/>
      <dgm:t>
        <a:bodyPr/>
        <a:lstStyle/>
        <a:p>
          <a:endParaRPr lang="en-US" dirty="0"/>
        </a:p>
      </dgm:t>
    </dgm:pt>
    <dgm:pt modelId="{02A71346-9DDF-4DB1-92B2-C4485E7EB2F4}" type="parTrans" cxnId="{900EEFBA-964C-4611-81A5-426C589C65DB}">
      <dgm:prSet/>
      <dgm:spPr/>
      <dgm:t>
        <a:bodyPr/>
        <a:lstStyle/>
        <a:p>
          <a:endParaRPr lang="en-US"/>
        </a:p>
      </dgm:t>
    </dgm:pt>
    <dgm:pt modelId="{522DEE50-F2A5-43C0-8E3B-19BB1234F0AC}" type="sibTrans" cxnId="{900EEFBA-964C-4611-81A5-426C589C65DB}">
      <dgm:prSet/>
      <dgm:spPr/>
      <dgm:t>
        <a:bodyPr/>
        <a:lstStyle/>
        <a:p>
          <a:endParaRPr lang="en-US"/>
        </a:p>
      </dgm:t>
    </dgm:pt>
    <dgm:pt modelId="{730E7FBE-A806-4E3A-A775-16FD75ED7CEF}">
      <dgm:prSet phldrT="[Text]" phldr="1"/>
      <dgm:spPr/>
      <dgm:t>
        <a:bodyPr/>
        <a:lstStyle/>
        <a:p>
          <a:endParaRPr lang="en-US"/>
        </a:p>
      </dgm:t>
    </dgm:pt>
    <dgm:pt modelId="{81C2DE71-C3F4-405B-A94B-A7D729D52073}" type="parTrans" cxnId="{E34611B0-9FAB-439A-B970-EC71D751DB9B}">
      <dgm:prSet/>
      <dgm:spPr/>
      <dgm:t>
        <a:bodyPr/>
        <a:lstStyle/>
        <a:p>
          <a:endParaRPr lang="en-US"/>
        </a:p>
      </dgm:t>
    </dgm:pt>
    <dgm:pt modelId="{FC0B647E-8C07-4B71-BD52-56671D66C856}" type="sibTrans" cxnId="{E34611B0-9FAB-439A-B970-EC71D751DB9B}">
      <dgm:prSet/>
      <dgm:spPr/>
      <dgm:t>
        <a:bodyPr/>
        <a:lstStyle/>
        <a:p>
          <a:endParaRPr lang="en-US"/>
        </a:p>
      </dgm:t>
    </dgm:pt>
    <dgm:pt modelId="{DB3B0835-AFDB-4F9A-9DAB-001EA3B82B2C}" type="pres">
      <dgm:prSet presAssocID="{9F424386-0F06-4DEE-9225-94453B5A2EB8}" presName="Name0" presStyleCnt="0">
        <dgm:presLayoutVars>
          <dgm:dir/>
          <dgm:resizeHandles val="exact"/>
        </dgm:presLayoutVars>
      </dgm:prSet>
      <dgm:spPr/>
    </dgm:pt>
    <dgm:pt modelId="{6D2480AC-D84E-4EED-9D3C-3219511FBD65}" type="pres">
      <dgm:prSet presAssocID="{985757C7-A6D0-4DAF-A78E-A0684AC0D1CB}" presName="node" presStyleLbl="node1" presStyleIdx="0" presStyleCnt="2" custScaleX="107133" custScaleY="233551">
        <dgm:presLayoutVars>
          <dgm:bulletEnabled val="1"/>
        </dgm:presLayoutVars>
      </dgm:prSet>
      <dgm:spPr/>
    </dgm:pt>
    <dgm:pt modelId="{EAB5EBFE-A6BA-4428-9F91-25BBE5FEC23A}" type="pres">
      <dgm:prSet presAssocID="{522DEE50-F2A5-43C0-8E3B-19BB1234F0AC}" presName="sibTrans" presStyleLbl="sibTrans2D1" presStyleIdx="0" presStyleCnt="1"/>
      <dgm:spPr/>
    </dgm:pt>
    <dgm:pt modelId="{BE4F3077-E642-4053-AA08-7A914FBDFE70}" type="pres">
      <dgm:prSet presAssocID="{522DEE50-F2A5-43C0-8E3B-19BB1234F0AC}" presName="connectorText" presStyleLbl="sibTrans2D1" presStyleIdx="0" presStyleCnt="1"/>
      <dgm:spPr/>
    </dgm:pt>
    <dgm:pt modelId="{DDBB08C4-217A-4FA2-A3E9-F852C4CB668C}" type="pres">
      <dgm:prSet presAssocID="{730E7FBE-A806-4E3A-A775-16FD75ED7CEF}" presName="node" presStyleLbl="node1" presStyleIdx="1" presStyleCnt="2" custScaleX="103691" custScaleY="232804">
        <dgm:presLayoutVars>
          <dgm:bulletEnabled val="1"/>
        </dgm:presLayoutVars>
      </dgm:prSet>
      <dgm:spPr/>
    </dgm:pt>
  </dgm:ptLst>
  <dgm:cxnLst>
    <dgm:cxn modelId="{E34611B0-9FAB-439A-B970-EC71D751DB9B}" srcId="{9F424386-0F06-4DEE-9225-94453B5A2EB8}" destId="{730E7FBE-A806-4E3A-A775-16FD75ED7CEF}" srcOrd="1" destOrd="0" parTransId="{81C2DE71-C3F4-405B-A94B-A7D729D52073}" sibTransId="{FC0B647E-8C07-4B71-BD52-56671D66C856}"/>
    <dgm:cxn modelId="{37F94AEE-C8E7-43BB-BE03-B29C5B57F6FD}" type="presOf" srcId="{522DEE50-F2A5-43C0-8E3B-19BB1234F0AC}" destId="{BE4F3077-E642-4053-AA08-7A914FBDFE70}" srcOrd="1" destOrd="0" presId="urn:microsoft.com/office/officeart/2005/8/layout/process1"/>
    <dgm:cxn modelId="{F955AE3C-AC21-4B37-93DA-4094F2B85174}" type="presOf" srcId="{730E7FBE-A806-4E3A-A775-16FD75ED7CEF}" destId="{DDBB08C4-217A-4FA2-A3E9-F852C4CB668C}" srcOrd="0" destOrd="0" presId="urn:microsoft.com/office/officeart/2005/8/layout/process1"/>
    <dgm:cxn modelId="{20A4E170-1726-46DB-96DB-91B1F6CCE8D4}" type="presOf" srcId="{985757C7-A6D0-4DAF-A78E-A0684AC0D1CB}" destId="{6D2480AC-D84E-4EED-9D3C-3219511FBD65}" srcOrd="0" destOrd="0" presId="urn:microsoft.com/office/officeart/2005/8/layout/process1"/>
    <dgm:cxn modelId="{72801214-4D9D-47B5-853B-ECD188F35CB3}" type="presOf" srcId="{9F424386-0F06-4DEE-9225-94453B5A2EB8}" destId="{DB3B0835-AFDB-4F9A-9DAB-001EA3B82B2C}" srcOrd="0" destOrd="0" presId="urn:microsoft.com/office/officeart/2005/8/layout/process1"/>
    <dgm:cxn modelId="{900EEFBA-964C-4611-81A5-426C589C65DB}" srcId="{9F424386-0F06-4DEE-9225-94453B5A2EB8}" destId="{985757C7-A6D0-4DAF-A78E-A0684AC0D1CB}" srcOrd="0" destOrd="0" parTransId="{02A71346-9DDF-4DB1-92B2-C4485E7EB2F4}" sibTransId="{522DEE50-F2A5-43C0-8E3B-19BB1234F0AC}"/>
    <dgm:cxn modelId="{CC1FD2BA-AD55-4D47-82A2-B2DE108032A3}" type="presOf" srcId="{522DEE50-F2A5-43C0-8E3B-19BB1234F0AC}" destId="{EAB5EBFE-A6BA-4428-9F91-25BBE5FEC23A}" srcOrd="0" destOrd="0" presId="urn:microsoft.com/office/officeart/2005/8/layout/process1"/>
    <dgm:cxn modelId="{9B473DFA-46E5-42C2-9D46-BDDCDB02FAF6}" type="presParOf" srcId="{DB3B0835-AFDB-4F9A-9DAB-001EA3B82B2C}" destId="{6D2480AC-D84E-4EED-9D3C-3219511FBD65}" srcOrd="0" destOrd="0" presId="urn:microsoft.com/office/officeart/2005/8/layout/process1"/>
    <dgm:cxn modelId="{05A69039-23E4-48BC-8790-140B62C1B367}" type="presParOf" srcId="{DB3B0835-AFDB-4F9A-9DAB-001EA3B82B2C}" destId="{EAB5EBFE-A6BA-4428-9F91-25BBE5FEC23A}" srcOrd="1" destOrd="0" presId="urn:microsoft.com/office/officeart/2005/8/layout/process1"/>
    <dgm:cxn modelId="{44CC2622-59BD-4C9E-BAF1-058C05D50740}" type="presParOf" srcId="{EAB5EBFE-A6BA-4428-9F91-25BBE5FEC23A}" destId="{BE4F3077-E642-4053-AA08-7A914FBDFE70}" srcOrd="0" destOrd="0" presId="urn:microsoft.com/office/officeart/2005/8/layout/process1"/>
    <dgm:cxn modelId="{92B9A53E-758A-44A1-8794-131581C43482}" type="presParOf" srcId="{DB3B0835-AFDB-4F9A-9DAB-001EA3B82B2C}" destId="{DDBB08C4-217A-4FA2-A3E9-F852C4CB668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D4D84-3F78-4BE8-BA00-25329EDC37F0}" type="doc">
      <dgm:prSet loTypeId="urn:microsoft.com/office/officeart/2005/8/layout/radial4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524B8D-DA79-4CD3-AECB-EF456D9A72D5}">
      <dgm:prSet phldrT="[Text]"/>
      <dgm:spPr/>
      <dgm:t>
        <a:bodyPr/>
        <a:lstStyle/>
        <a:p>
          <a:r>
            <a:rPr lang="en-US" dirty="0" smtClean="0"/>
            <a:t>Final Model</a:t>
          </a:r>
          <a:endParaRPr lang="en-US" dirty="0"/>
        </a:p>
      </dgm:t>
    </dgm:pt>
    <dgm:pt modelId="{1F2318F3-E9C8-4D34-BC22-F0670B9E1F29}" type="parTrans" cxnId="{447E0A87-2ED2-4CB6-BA23-4F2E1DF9A353}">
      <dgm:prSet/>
      <dgm:spPr/>
      <dgm:t>
        <a:bodyPr/>
        <a:lstStyle/>
        <a:p>
          <a:endParaRPr lang="en-US"/>
        </a:p>
      </dgm:t>
    </dgm:pt>
    <dgm:pt modelId="{9D351FCD-16DF-4761-B012-F6666033A2E0}" type="sibTrans" cxnId="{447E0A87-2ED2-4CB6-BA23-4F2E1DF9A353}">
      <dgm:prSet/>
      <dgm:spPr/>
      <dgm:t>
        <a:bodyPr/>
        <a:lstStyle/>
        <a:p>
          <a:endParaRPr lang="en-US"/>
        </a:p>
      </dgm:t>
    </dgm:pt>
    <dgm:pt modelId="{5016B180-92C3-48BA-80C3-DBB7DC95E1B3}">
      <dgm:prSet phldrT="[Text]"/>
      <dgm:spPr/>
      <dgm:t>
        <a:bodyPr/>
        <a:lstStyle/>
        <a:p>
          <a:r>
            <a:rPr lang="en-US" dirty="0" smtClean="0"/>
            <a:t>Handling and Moving Objects</a:t>
          </a:r>
          <a:endParaRPr lang="en-US" dirty="0"/>
        </a:p>
      </dgm:t>
    </dgm:pt>
    <dgm:pt modelId="{E690FF8B-9062-44A0-ABED-476BF2286FDB}" type="parTrans" cxnId="{9C9B4C88-FB1C-4B65-A3BE-42EF2E9DCAF4}">
      <dgm:prSet/>
      <dgm:spPr/>
      <dgm:t>
        <a:bodyPr/>
        <a:lstStyle/>
        <a:p>
          <a:endParaRPr lang="en-US"/>
        </a:p>
      </dgm:t>
    </dgm:pt>
    <dgm:pt modelId="{A6FF20F7-6066-4AD2-B2E2-19C08DE55585}" type="sibTrans" cxnId="{9C9B4C88-FB1C-4B65-A3BE-42EF2E9DCAF4}">
      <dgm:prSet/>
      <dgm:spPr/>
      <dgm:t>
        <a:bodyPr/>
        <a:lstStyle/>
        <a:p>
          <a:endParaRPr lang="en-US"/>
        </a:p>
      </dgm:t>
    </dgm:pt>
    <dgm:pt modelId="{65448CA9-CDC6-4633-97FA-E8F185A816A7}">
      <dgm:prSet phldrT="[Text]"/>
      <dgm:spPr/>
      <dgm:t>
        <a:bodyPr/>
        <a:lstStyle/>
        <a:p>
          <a:r>
            <a:rPr lang="en-US" dirty="0" smtClean="0"/>
            <a:t>Analyzing Data or information</a:t>
          </a:r>
          <a:endParaRPr lang="en-US" dirty="0"/>
        </a:p>
      </dgm:t>
    </dgm:pt>
    <dgm:pt modelId="{D9B7BDFE-4986-4127-966A-01BD26839637}" type="parTrans" cxnId="{5DC4E706-C6FF-4B80-BF63-F9A9FADAC739}">
      <dgm:prSet/>
      <dgm:spPr/>
      <dgm:t>
        <a:bodyPr/>
        <a:lstStyle/>
        <a:p>
          <a:endParaRPr lang="en-US"/>
        </a:p>
      </dgm:t>
    </dgm:pt>
    <dgm:pt modelId="{2AFFC4B7-F896-49C2-952C-DFD17A46B520}" type="sibTrans" cxnId="{5DC4E706-C6FF-4B80-BF63-F9A9FADAC739}">
      <dgm:prSet/>
      <dgm:spPr/>
      <dgm:t>
        <a:bodyPr/>
        <a:lstStyle/>
        <a:p>
          <a:endParaRPr lang="en-US"/>
        </a:p>
      </dgm:t>
    </dgm:pt>
    <dgm:pt modelId="{CBF45F54-A3BE-44ED-B17C-6124B0400C96}">
      <dgm:prSet phldrT="[Text]"/>
      <dgm:spPr/>
      <dgm:t>
        <a:bodyPr/>
        <a:lstStyle/>
        <a:p>
          <a:r>
            <a:rPr lang="en-US" dirty="0" smtClean="0"/>
            <a:t>Controlling Machines and Processes</a:t>
          </a:r>
          <a:endParaRPr lang="en-US" dirty="0"/>
        </a:p>
      </dgm:t>
    </dgm:pt>
    <dgm:pt modelId="{5227AE61-79B9-43CD-A97B-CAD42AC74E21}" type="parTrans" cxnId="{CA8E3285-C6B2-4873-BA98-3100B50EDADD}">
      <dgm:prSet/>
      <dgm:spPr/>
      <dgm:t>
        <a:bodyPr/>
        <a:lstStyle/>
        <a:p>
          <a:endParaRPr lang="en-US"/>
        </a:p>
      </dgm:t>
    </dgm:pt>
    <dgm:pt modelId="{D35BC051-A9A6-48FD-BA8F-BC74D11A8E0B}" type="sibTrans" cxnId="{CA8E3285-C6B2-4873-BA98-3100B50EDADD}">
      <dgm:prSet/>
      <dgm:spPr/>
      <dgm:t>
        <a:bodyPr/>
        <a:lstStyle/>
        <a:p>
          <a:endParaRPr lang="en-US"/>
        </a:p>
      </dgm:t>
    </dgm:pt>
    <dgm:pt modelId="{83091294-280F-4444-A8CF-DD7EAC873770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EC270A9-DCAE-48D5-9A45-7DE6363D36F7}" type="parTrans" cxnId="{9F546D00-1DA5-4C58-815A-5407E6F0FBDD}">
      <dgm:prSet/>
      <dgm:spPr/>
      <dgm:t>
        <a:bodyPr/>
        <a:lstStyle/>
        <a:p>
          <a:endParaRPr lang="en-US"/>
        </a:p>
      </dgm:t>
    </dgm:pt>
    <dgm:pt modelId="{35E76C7E-1E3C-4175-8BA2-6B8B25C5CDF8}" type="sibTrans" cxnId="{9F546D00-1DA5-4C58-815A-5407E6F0FBDD}">
      <dgm:prSet/>
      <dgm:spPr/>
      <dgm:t>
        <a:bodyPr/>
        <a:lstStyle/>
        <a:p>
          <a:endParaRPr lang="en-US"/>
        </a:p>
      </dgm:t>
    </dgm:pt>
    <dgm:pt modelId="{3262CCEC-9391-46F9-B48B-DE8CAB8CD2A5}">
      <dgm:prSet phldrT="[Text]"/>
      <dgm:spPr/>
      <dgm:t>
        <a:bodyPr/>
        <a:lstStyle/>
        <a:p>
          <a:r>
            <a:rPr lang="en-US" dirty="0" smtClean="0"/>
            <a:t>Developing Objectives and Strategies</a:t>
          </a:r>
          <a:endParaRPr lang="en-US" dirty="0"/>
        </a:p>
      </dgm:t>
    </dgm:pt>
    <dgm:pt modelId="{C1655BFF-169A-4466-8E05-A1144A1A8660}" type="parTrans" cxnId="{5C0CD8E8-BFBD-4305-B098-0CF9427BFB25}">
      <dgm:prSet/>
      <dgm:spPr/>
      <dgm:t>
        <a:bodyPr/>
        <a:lstStyle/>
        <a:p>
          <a:endParaRPr lang="en-US"/>
        </a:p>
      </dgm:t>
    </dgm:pt>
    <dgm:pt modelId="{DA81D63F-AF11-4EA3-84A5-BF759631BADA}" type="sibTrans" cxnId="{5C0CD8E8-BFBD-4305-B098-0CF9427BFB25}">
      <dgm:prSet/>
      <dgm:spPr/>
      <dgm:t>
        <a:bodyPr/>
        <a:lstStyle/>
        <a:p>
          <a:endParaRPr lang="en-US"/>
        </a:p>
      </dgm:t>
    </dgm:pt>
    <dgm:pt modelId="{A0E17D42-E6E7-47C2-A833-6127923E2168}" type="pres">
      <dgm:prSet presAssocID="{89CD4D84-3F78-4BE8-BA00-25329EDC37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11BEDF-A769-48FC-84CC-81519A95D6DE}" type="pres">
      <dgm:prSet presAssocID="{EE524B8D-DA79-4CD3-AECB-EF456D9A72D5}" presName="centerShape" presStyleLbl="node0" presStyleIdx="0" presStyleCnt="1"/>
      <dgm:spPr/>
    </dgm:pt>
    <dgm:pt modelId="{DC3D929C-D81C-45CD-89BA-C3E8BF01DF40}" type="pres">
      <dgm:prSet presAssocID="{E690FF8B-9062-44A0-ABED-476BF2286FDB}" presName="parTrans" presStyleLbl="bgSibTrans2D1" presStyleIdx="0" presStyleCnt="5"/>
      <dgm:spPr/>
    </dgm:pt>
    <dgm:pt modelId="{1622DF59-C25E-45EC-A677-934FCD7A6268}" type="pres">
      <dgm:prSet presAssocID="{5016B180-92C3-48BA-80C3-DBB7DC95E1B3}" presName="node" presStyleLbl="node1" presStyleIdx="0" presStyleCnt="5">
        <dgm:presLayoutVars>
          <dgm:bulletEnabled val="1"/>
        </dgm:presLayoutVars>
      </dgm:prSet>
      <dgm:spPr/>
    </dgm:pt>
    <dgm:pt modelId="{FC7935AA-CF46-452C-B337-67E2507B4C91}" type="pres">
      <dgm:prSet presAssocID="{D9B7BDFE-4986-4127-966A-01BD26839637}" presName="parTrans" presStyleLbl="bgSibTrans2D1" presStyleIdx="1" presStyleCnt="5"/>
      <dgm:spPr/>
    </dgm:pt>
    <dgm:pt modelId="{979F406D-F32D-4D84-9B3D-A872179C9F3C}" type="pres">
      <dgm:prSet presAssocID="{65448CA9-CDC6-4633-97FA-E8F185A816A7}" presName="node" presStyleLbl="node1" presStyleIdx="1" presStyleCnt="5">
        <dgm:presLayoutVars>
          <dgm:bulletEnabled val="1"/>
        </dgm:presLayoutVars>
      </dgm:prSet>
      <dgm:spPr/>
    </dgm:pt>
    <dgm:pt modelId="{8807A281-FD5F-4FA1-AFC6-95E8B1EC1BA6}" type="pres">
      <dgm:prSet presAssocID="{5227AE61-79B9-43CD-A97B-CAD42AC74E21}" presName="parTrans" presStyleLbl="bgSibTrans2D1" presStyleIdx="2" presStyleCnt="5"/>
      <dgm:spPr/>
    </dgm:pt>
    <dgm:pt modelId="{DFC49821-A206-4F5F-BB9A-03D6A7126336}" type="pres">
      <dgm:prSet presAssocID="{CBF45F54-A3BE-44ED-B17C-6124B0400C9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9382B-9631-4AC5-A821-8DA67FE79BCC}" type="pres">
      <dgm:prSet presAssocID="{C1655BFF-169A-4466-8E05-A1144A1A8660}" presName="parTrans" presStyleLbl="bgSibTrans2D1" presStyleIdx="3" presStyleCnt="5"/>
      <dgm:spPr/>
    </dgm:pt>
    <dgm:pt modelId="{DC0D5E4E-2573-41AA-8713-614AC9BDD72B}" type="pres">
      <dgm:prSet presAssocID="{3262CCEC-9391-46F9-B48B-DE8CAB8CD2A5}" presName="node" presStyleLbl="node1" presStyleIdx="3" presStyleCnt="5">
        <dgm:presLayoutVars>
          <dgm:bulletEnabled val="1"/>
        </dgm:presLayoutVars>
      </dgm:prSet>
      <dgm:spPr/>
    </dgm:pt>
    <dgm:pt modelId="{ABC0FBC5-3A83-41BD-BE47-D7C06CCD605C}" type="pres">
      <dgm:prSet presAssocID="{6EC270A9-DCAE-48D5-9A45-7DE6363D36F7}" presName="parTrans" presStyleLbl="bgSibTrans2D1" presStyleIdx="4" presStyleCnt="5"/>
      <dgm:spPr/>
    </dgm:pt>
    <dgm:pt modelId="{0D652DCF-8C10-455D-8BAE-384D9B9E948B}" type="pres">
      <dgm:prSet presAssocID="{83091294-280F-4444-A8CF-DD7EAC87377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77DA89-907D-4C7C-A0E9-5858E5F567A5}" type="presOf" srcId="{D9B7BDFE-4986-4127-966A-01BD26839637}" destId="{FC7935AA-CF46-452C-B337-67E2507B4C91}" srcOrd="0" destOrd="0" presId="urn:microsoft.com/office/officeart/2005/8/layout/radial4"/>
    <dgm:cxn modelId="{F400C9C6-B16D-4949-B328-55ACB6563E91}" type="presOf" srcId="{3262CCEC-9391-46F9-B48B-DE8CAB8CD2A5}" destId="{DC0D5E4E-2573-41AA-8713-614AC9BDD72B}" srcOrd="0" destOrd="0" presId="urn:microsoft.com/office/officeart/2005/8/layout/radial4"/>
    <dgm:cxn modelId="{3856948C-1E23-49D5-9593-6B1159E3E013}" type="presOf" srcId="{6EC270A9-DCAE-48D5-9A45-7DE6363D36F7}" destId="{ABC0FBC5-3A83-41BD-BE47-D7C06CCD605C}" srcOrd="0" destOrd="0" presId="urn:microsoft.com/office/officeart/2005/8/layout/radial4"/>
    <dgm:cxn modelId="{5923EF20-3564-49E7-9FCA-A408BA07B9E4}" type="presOf" srcId="{5227AE61-79B9-43CD-A97B-CAD42AC74E21}" destId="{8807A281-FD5F-4FA1-AFC6-95E8B1EC1BA6}" srcOrd="0" destOrd="0" presId="urn:microsoft.com/office/officeart/2005/8/layout/radial4"/>
    <dgm:cxn modelId="{2FF748EF-D894-4106-BCA0-2E875DF704DC}" type="presOf" srcId="{89CD4D84-3F78-4BE8-BA00-25329EDC37F0}" destId="{A0E17D42-E6E7-47C2-A833-6127923E2168}" srcOrd="0" destOrd="0" presId="urn:microsoft.com/office/officeart/2005/8/layout/radial4"/>
    <dgm:cxn modelId="{D3C701FF-DDBE-449A-9AB0-AE5629F8A8DB}" type="presOf" srcId="{C1655BFF-169A-4466-8E05-A1144A1A8660}" destId="{6389382B-9631-4AC5-A821-8DA67FE79BCC}" srcOrd="0" destOrd="0" presId="urn:microsoft.com/office/officeart/2005/8/layout/radial4"/>
    <dgm:cxn modelId="{BC54BD9E-AFFF-44A6-8E1A-B24F6E385CB1}" type="presOf" srcId="{CBF45F54-A3BE-44ED-B17C-6124B0400C96}" destId="{DFC49821-A206-4F5F-BB9A-03D6A7126336}" srcOrd="0" destOrd="0" presId="urn:microsoft.com/office/officeart/2005/8/layout/radial4"/>
    <dgm:cxn modelId="{32A6F869-D8C5-47A4-933D-8445AC306122}" type="presOf" srcId="{EE524B8D-DA79-4CD3-AECB-EF456D9A72D5}" destId="{BF11BEDF-A769-48FC-84CC-81519A95D6DE}" srcOrd="0" destOrd="0" presId="urn:microsoft.com/office/officeart/2005/8/layout/radial4"/>
    <dgm:cxn modelId="{9F546D00-1DA5-4C58-815A-5407E6F0FBDD}" srcId="{EE524B8D-DA79-4CD3-AECB-EF456D9A72D5}" destId="{83091294-280F-4444-A8CF-DD7EAC873770}" srcOrd="4" destOrd="0" parTransId="{6EC270A9-DCAE-48D5-9A45-7DE6363D36F7}" sibTransId="{35E76C7E-1E3C-4175-8BA2-6B8B25C5CDF8}"/>
    <dgm:cxn modelId="{5C0CD8E8-BFBD-4305-B098-0CF9427BFB25}" srcId="{EE524B8D-DA79-4CD3-AECB-EF456D9A72D5}" destId="{3262CCEC-9391-46F9-B48B-DE8CAB8CD2A5}" srcOrd="3" destOrd="0" parTransId="{C1655BFF-169A-4466-8E05-A1144A1A8660}" sibTransId="{DA81D63F-AF11-4EA3-84A5-BF759631BADA}"/>
    <dgm:cxn modelId="{447E0A87-2ED2-4CB6-BA23-4F2E1DF9A353}" srcId="{89CD4D84-3F78-4BE8-BA00-25329EDC37F0}" destId="{EE524B8D-DA79-4CD3-AECB-EF456D9A72D5}" srcOrd="0" destOrd="0" parTransId="{1F2318F3-E9C8-4D34-BC22-F0670B9E1F29}" sibTransId="{9D351FCD-16DF-4761-B012-F6666033A2E0}"/>
    <dgm:cxn modelId="{CA8E3285-C6B2-4873-BA98-3100B50EDADD}" srcId="{EE524B8D-DA79-4CD3-AECB-EF456D9A72D5}" destId="{CBF45F54-A3BE-44ED-B17C-6124B0400C96}" srcOrd="2" destOrd="0" parTransId="{5227AE61-79B9-43CD-A97B-CAD42AC74E21}" sibTransId="{D35BC051-A9A6-48FD-BA8F-BC74D11A8E0B}"/>
    <dgm:cxn modelId="{2C7ECD85-AE50-4629-9F90-24EF55EE08DA}" type="presOf" srcId="{65448CA9-CDC6-4633-97FA-E8F185A816A7}" destId="{979F406D-F32D-4D84-9B3D-A872179C9F3C}" srcOrd="0" destOrd="0" presId="urn:microsoft.com/office/officeart/2005/8/layout/radial4"/>
    <dgm:cxn modelId="{9C9B4C88-FB1C-4B65-A3BE-42EF2E9DCAF4}" srcId="{EE524B8D-DA79-4CD3-AECB-EF456D9A72D5}" destId="{5016B180-92C3-48BA-80C3-DBB7DC95E1B3}" srcOrd="0" destOrd="0" parTransId="{E690FF8B-9062-44A0-ABED-476BF2286FDB}" sibTransId="{A6FF20F7-6066-4AD2-B2E2-19C08DE55585}"/>
    <dgm:cxn modelId="{98B9854B-B6A9-49C9-AE90-277F1AFF1FC9}" type="presOf" srcId="{83091294-280F-4444-A8CF-DD7EAC873770}" destId="{0D652DCF-8C10-455D-8BAE-384D9B9E948B}" srcOrd="0" destOrd="0" presId="urn:microsoft.com/office/officeart/2005/8/layout/radial4"/>
    <dgm:cxn modelId="{5DC4E706-C6FF-4B80-BF63-F9A9FADAC739}" srcId="{EE524B8D-DA79-4CD3-AECB-EF456D9A72D5}" destId="{65448CA9-CDC6-4633-97FA-E8F185A816A7}" srcOrd="1" destOrd="0" parTransId="{D9B7BDFE-4986-4127-966A-01BD26839637}" sibTransId="{2AFFC4B7-F896-49C2-952C-DFD17A46B520}"/>
    <dgm:cxn modelId="{C77930DE-45A4-4CF8-B80B-F4DADEF4381E}" type="presOf" srcId="{E690FF8B-9062-44A0-ABED-476BF2286FDB}" destId="{DC3D929C-D81C-45CD-89BA-C3E8BF01DF40}" srcOrd="0" destOrd="0" presId="urn:microsoft.com/office/officeart/2005/8/layout/radial4"/>
    <dgm:cxn modelId="{A7461CD6-D9A8-4901-B309-01B97E8C2650}" type="presOf" srcId="{5016B180-92C3-48BA-80C3-DBB7DC95E1B3}" destId="{1622DF59-C25E-45EC-A677-934FCD7A6268}" srcOrd="0" destOrd="0" presId="urn:microsoft.com/office/officeart/2005/8/layout/radial4"/>
    <dgm:cxn modelId="{CE926D48-92F2-4D96-B8DC-E75CF0498B08}" type="presParOf" srcId="{A0E17D42-E6E7-47C2-A833-6127923E2168}" destId="{BF11BEDF-A769-48FC-84CC-81519A95D6DE}" srcOrd="0" destOrd="0" presId="urn:microsoft.com/office/officeart/2005/8/layout/radial4"/>
    <dgm:cxn modelId="{204B0601-3949-4E69-8B6A-AD0AD4ABF22C}" type="presParOf" srcId="{A0E17D42-E6E7-47C2-A833-6127923E2168}" destId="{DC3D929C-D81C-45CD-89BA-C3E8BF01DF40}" srcOrd="1" destOrd="0" presId="urn:microsoft.com/office/officeart/2005/8/layout/radial4"/>
    <dgm:cxn modelId="{D1C2B80B-7A1B-4BD3-94A9-2BDB52E68BB9}" type="presParOf" srcId="{A0E17D42-E6E7-47C2-A833-6127923E2168}" destId="{1622DF59-C25E-45EC-A677-934FCD7A6268}" srcOrd="2" destOrd="0" presId="urn:microsoft.com/office/officeart/2005/8/layout/radial4"/>
    <dgm:cxn modelId="{1657F973-DB95-41BE-AF1A-F3A69B59E461}" type="presParOf" srcId="{A0E17D42-E6E7-47C2-A833-6127923E2168}" destId="{FC7935AA-CF46-452C-B337-67E2507B4C91}" srcOrd="3" destOrd="0" presId="urn:microsoft.com/office/officeart/2005/8/layout/radial4"/>
    <dgm:cxn modelId="{98C3C0C9-CF9A-4DFA-9D73-B20CBBC7993C}" type="presParOf" srcId="{A0E17D42-E6E7-47C2-A833-6127923E2168}" destId="{979F406D-F32D-4D84-9B3D-A872179C9F3C}" srcOrd="4" destOrd="0" presId="urn:microsoft.com/office/officeart/2005/8/layout/radial4"/>
    <dgm:cxn modelId="{D82EE863-AB3D-4A74-9640-ECEE55CAF630}" type="presParOf" srcId="{A0E17D42-E6E7-47C2-A833-6127923E2168}" destId="{8807A281-FD5F-4FA1-AFC6-95E8B1EC1BA6}" srcOrd="5" destOrd="0" presId="urn:microsoft.com/office/officeart/2005/8/layout/radial4"/>
    <dgm:cxn modelId="{1AFD8C1A-CB0E-46A6-A988-2AC21C3F9116}" type="presParOf" srcId="{A0E17D42-E6E7-47C2-A833-6127923E2168}" destId="{DFC49821-A206-4F5F-BB9A-03D6A7126336}" srcOrd="6" destOrd="0" presId="urn:microsoft.com/office/officeart/2005/8/layout/radial4"/>
    <dgm:cxn modelId="{50E97E60-4AF2-4AE9-86F3-6ED6BC048711}" type="presParOf" srcId="{A0E17D42-E6E7-47C2-A833-6127923E2168}" destId="{6389382B-9631-4AC5-A821-8DA67FE79BCC}" srcOrd="7" destOrd="0" presId="urn:microsoft.com/office/officeart/2005/8/layout/radial4"/>
    <dgm:cxn modelId="{63EFA82F-F3F5-48F4-96BE-8F747C561629}" type="presParOf" srcId="{A0E17D42-E6E7-47C2-A833-6127923E2168}" destId="{DC0D5E4E-2573-41AA-8713-614AC9BDD72B}" srcOrd="8" destOrd="0" presId="urn:microsoft.com/office/officeart/2005/8/layout/radial4"/>
    <dgm:cxn modelId="{E8D9FD69-381B-462E-8598-A36A0B089B2C}" type="presParOf" srcId="{A0E17D42-E6E7-47C2-A833-6127923E2168}" destId="{ABC0FBC5-3A83-41BD-BE47-D7C06CCD605C}" srcOrd="9" destOrd="0" presId="urn:microsoft.com/office/officeart/2005/8/layout/radial4"/>
    <dgm:cxn modelId="{7115C9F7-4738-4A62-9601-3326CEB45391}" type="presParOf" srcId="{A0E17D42-E6E7-47C2-A833-6127923E2168}" destId="{0D652DCF-8C10-455D-8BAE-384D9B9E948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80AC-D84E-4EED-9D3C-3219511FBD65}">
      <dsp:nvSpPr>
        <dsp:cNvPr id="0" name=""/>
        <dsp:cNvSpPr/>
      </dsp:nvSpPr>
      <dsp:spPr>
        <a:xfrm>
          <a:off x="2532" y="440268"/>
          <a:ext cx="3469502" cy="4538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04150" y="541886"/>
        <a:ext cx="3266266" cy="4334893"/>
      </dsp:txXfrm>
    </dsp:sp>
    <dsp:sp modelId="{EAB5EBFE-A6BA-4428-9F91-25BBE5FEC23A}">
      <dsp:nvSpPr>
        <dsp:cNvPr id="0" name=""/>
        <dsp:cNvSpPr/>
      </dsp:nvSpPr>
      <dsp:spPr>
        <a:xfrm>
          <a:off x="3795884" y="2307759"/>
          <a:ext cx="686562" cy="8031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795884" y="2468388"/>
        <a:ext cx="480593" cy="481889"/>
      </dsp:txXfrm>
    </dsp:sp>
    <dsp:sp modelId="{DDBB08C4-217A-4FA2-A3E9-F852C4CB668C}">
      <dsp:nvSpPr>
        <dsp:cNvPr id="0" name=""/>
        <dsp:cNvSpPr/>
      </dsp:nvSpPr>
      <dsp:spPr>
        <a:xfrm>
          <a:off x="4767434" y="447526"/>
          <a:ext cx="3358033" cy="4523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865787" y="545879"/>
        <a:ext cx="3161327" cy="4326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80AC-D84E-4EED-9D3C-3219511FBD65}">
      <dsp:nvSpPr>
        <dsp:cNvPr id="0" name=""/>
        <dsp:cNvSpPr/>
      </dsp:nvSpPr>
      <dsp:spPr>
        <a:xfrm>
          <a:off x="2532" y="440268"/>
          <a:ext cx="3469502" cy="4538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04150" y="541886"/>
        <a:ext cx="3266266" cy="4334893"/>
      </dsp:txXfrm>
    </dsp:sp>
    <dsp:sp modelId="{EAB5EBFE-A6BA-4428-9F91-25BBE5FEC23A}">
      <dsp:nvSpPr>
        <dsp:cNvPr id="0" name=""/>
        <dsp:cNvSpPr/>
      </dsp:nvSpPr>
      <dsp:spPr>
        <a:xfrm>
          <a:off x="3795884" y="2307759"/>
          <a:ext cx="686562" cy="8031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795884" y="2468388"/>
        <a:ext cx="480593" cy="481889"/>
      </dsp:txXfrm>
    </dsp:sp>
    <dsp:sp modelId="{DDBB08C4-217A-4FA2-A3E9-F852C4CB668C}">
      <dsp:nvSpPr>
        <dsp:cNvPr id="0" name=""/>
        <dsp:cNvSpPr/>
      </dsp:nvSpPr>
      <dsp:spPr>
        <a:xfrm>
          <a:off x="4767434" y="447526"/>
          <a:ext cx="3358033" cy="4523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865787" y="545879"/>
        <a:ext cx="3161327" cy="4326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1BEDF-A769-48FC-84CC-81519A95D6DE}">
      <dsp:nvSpPr>
        <dsp:cNvPr id="0" name=""/>
        <dsp:cNvSpPr/>
      </dsp:nvSpPr>
      <dsp:spPr>
        <a:xfrm>
          <a:off x="4751570" y="2293442"/>
          <a:ext cx="1698259" cy="1698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Final Model</a:t>
          </a:r>
          <a:endParaRPr lang="en-US" sz="3400" kern="1200" dirty="0"/>
        </a:p>
      </dsp:txBody>
      <dsp:txXfrm>
        <a:off x="5000274" y="2542146"/>
        <a:ext cx="1200851" cy="1200851"/>
      </dsp:txXfrm>
    </dsp:sp>
    <dsp:sp modelId="{DC3D929C-D81C-45CD-89BA-C3E8BF01DF40}">
      <dsp:nvSpPr>
        <dsp:cNvPr id="0" name=""/>
        <dsp:cNvSpPr/>
      </dsp:nvSpPr>
      <dsp:spPr>
        <a:xfrm rot="10800000">
          <a:off x="3104326" y="2900570"/>
          <a:ext cx="1556645" cy="48400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2DF59-C25E-45EC-A677-934FCD7A6268}">
      <dsp:nvSpPr>
        <dsp:cNvPr id="0" name=""/>
        <dsp:cNvSpPr/>
      </dsp:nvSpPr>
      <dsp:spPr>
        <a:xfrm>
          <a:off x="2297653" y="2497233"/>
          <a:ext cx="1613346" cy="129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Handling and Moving Objects</a:t>
          </a:r>
          <a:endParaRPr lang="en-US" sz="2000" kern="1200" dirty="0"/>
        </a:p>
      </dsp:txBody>
      <dsp:txXfrm>
        <a:off x="2335456" y="2535036"/>
        <a:ext cx="1537740" cy="1215070"/>
      </dsp:txXfrm>
    </dsp:sp>
    <dsp:sp modelId="{FC7935AA-CF46-452C-B337-67E2507B4C91}">
      <dsp:nvSpPr>
        <dsp:cNvPr id="0" name=""/>
        <dsp:cNvSpPr/>
      </dsp:nvSpPr>
      <dsp:spPr>
        <a:xfrm rot="13500000">
          <a:off x="3607532" y="1685724"/>
          <a:ext cx="1556645" cy="48400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9F406D-F32D-4D84-9B3D-A872179C9F3C}">
      <dsp:nvSpPr>
        <dsp:cNvPr id="0" name=""/>
        <dsp:cNvSpPr/>
      </dsp:nvSpPr>
      <dsp:spPr>
        <a:xfrm>
          <a:off x="3028824" y="732031"/>
          <a:ext cx="1613346" cy="129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Analyzing Data or information</a:t>
          </a:r>
          <a:endParaRPr lang="en-US" sz="2000" kern="1200" dirty="0"/>
        </a:p>
      </dsp:txBody>
      <dsp:txXfrm>
        <a:off x="3066627" y="769834"/>
        <a:ext cx="1537740" cy="1215070"/>
      </dsp:txXfrm>
    </dsp:sp>
    <dsp:sp modelId="{8807A281-FD5F-4FA1-AFC6-95E8B1EC1BA6}">
      <dsp:nvSpPr>
        <dsp:cNvPr id="0" name=""/>
        <dsp:cNvSpPr/>
      </dsp:nvSpPr>
      <dsp:spPr>
        <a:xfrm rot="16200000">
          <a:off x="4822377" y="1182519"/>
          <a:ext cx="1556645" cy="48400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49821-A206-4F5F-BB9A-03D6A7126336}">
      <dsp:nvSpPr>
        <dsp:cNvPr id="0" name=""/>
        <dsp:cNvSpPr/>
      </dsp:nvSpPr>
      <dsp:spPr>
        <a:xfrm>
          <a:off x="4794026" y="860"/>
          <a:ext cx="1613346" cy="129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Controlling Machines and Processes</a:t>
          </a:r>
          <a:endParaRPr lang="en-US" sz="2000" kern="1200" dirty="0"/>
        </a:p>
      </dsp:txBody>
      <dsp:txXfrm>
        <a:off x="4831829" y="38663"/>
        <a:ext cx="1537740" cy="1215070"/>
      </dsp:txXfrm>
    </dsp:sp>
    <dsp:sp modelId="{6389382B-9631-4AC5-A821-8DA67FE79BCC}">
      <dsp:nvSpPr>
        <dsp:cNvPr id="0" name=""/>
        <dsp:cNvSpPr/>
      </dsp:nvSpPr>
      <dsp:spPr>
        <a:xfrm rot="18900000">
          <a:off x="6037222" y="1685724"/>
          <a:ext cx="1556645" cy="48400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D5E4E-2573-41AA-8713-614AC9BDD72B}">
      <dsp:nvSpPr>
        <dsp:cNvPr id="0" name=""/>
        <dsp:cNvSpPr/>
      </dsp:nvSpPr>
      <dsp:spPr>
        <a:xfrm>
          <a:off x="6559229" y="732031"/>
          <a:ext cx="1613346" cy="129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Developing Objectives and Strategies</a:t>
          </a:r>
          <a:endParaRPr lang="en-US" sz="2000" kern="1200" dirty="0"/>
        </a:p>
      </dsp:txBody>
      <dsp:txXfrm>
        <a:off x="6597032" y="769834"/>
        <a:ext cx="1537740" cy="1215070"/>
      </dsp:txXfrm>
    </dsp:sp>
    <dsp:sp modelId="{ABC0FBC5-3A83-41BD-BE47-D7C06CCD605C}">
      <dsp:nvSpPr>
        <dsp:cNvPr id="0" name=""/>
        <dsp:cNvSpPr/>
      </dsp:nvSpPr>
      <dsp:spPr>
        <a:xfrm>
          <a:off x="6540427" y="2900570"/>
          <a:ext cx="1556645" cy="48400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652DCF-8C10-455D-8BAE-384D9B9E948B}">
      <dsp:nvSpPr>
        <dsp:cNvPr id="0" name=""/>
        <dsp:cNvSpPr/>
      </dsp:nvSpPr>
      <dsp:spPr>
        <a:xfrm>
          <a:off x="7290399" y="2497233"/>
          <a:ext cx="1613346" cy="129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en-US" sz="2000" kern="1200" dirty="0"/>
        </a:p>
      </dsp:txBody>
      <dsp:txXfrm>
        <a:off x="7328202" y="2535036"/>
        <a:ext cx="1537740" cy="1215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u.Rebecca@bls.gov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300" y="1425201"/>
            <a:ext cx="11201400" cy="152704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Machine Learning to Classify ORS Task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20469" y="4149693"/>
            <a:ext cx="8229600" cy="2569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/>
              <a:t>Rebecca Hu</a:t>
            </a:r>
          </a:p>
          <a:p>
            <a:pPr>
              <a:lnSpc>
                <a:spcPts val="3300"/>
              </a:lnSpc>
            </a:pPr>
            <a:r>
              <a:rPr lang="en-US" b="0" dirty="0"/>
              <a:t>Civic Digital </a:t>
            </a:r>
            <a:r>
              <a:rPr lang="en-US" b="0" dirty="0" smtClean="0"/>
              <a:t>Fellow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Office of Compensation and Working Conditions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Demo Day</a:t>
            </a:r>
            <a:endParaRPr lang="en-US" b="0" dirty="0"/>
          </a:p>
          <a:p>
            <a:pPr>
              <a:lnSpc>
                <a:spcPts val="3300"/>
              </a:lnSpc>
            </a:pPr>
            <a:r>
              <a:rPr lang="en-US" b="0" dirty="0" smtClean="0"/>
              <a:t>August 8, </a:t>
            </a:r>
            <a:r>
              <a:rPr lang="en-US" b="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One-vs-Rest Technique: </a:t>
            </a:r>
            <a:r>
              <a:rPr lang="en-US" dirty="0" smtClean="0"/>
              <a:t>Train &amp; Combine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071915"/>
              </p:ext>
            </p:extLst>
          </p:nvPr>
        </p:nvGraphicFramePr>
        <p:xfrm>
          <a:off x="495300" y="1722438"/>
          <a:ext cx="11201400" cy="399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0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11932"/>
          <a:stretch/>
        </p:blipFill>
        <p:spPr>
          <a:xfrm>
            <a:off x="4739244" y="0"/>
            <a:ext cx="7212279" cy="61522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Because the labels of the O*NET data overlap, it is difficult to </a:t>
            </a:r>
            <a:r>
              <a:rPr lang="en-US" sz="2400" dirty="0" smtClean="0"/>
              <a:t>gauge </a:t>
            </a:r>
            <a:r>
              <a:rPr lang="en-US" sz="2400" dirty="0"/>
              <a:t>how well the model is truly performing. </a:t>
            </a:r>
          </a:p>
          <a:p>
            <a:r>
              <a:rPr lang="en-US" sz="2400" dirty="0"/>
              <a:t>By looking through the results, in general, it seems the model does a decent job about predicting related labels</a:t>
            </a:r>
          </a:p>
          <a:p>
            <a:r>
              <a:rPr lang="en-US" sz="2400" dirty="0"/>
              <a:t>It over-labels GWA, thus favoring recall over precision, which is preferred for our purposes.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6917" y="4082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Tasks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737600" y="715574"/>
            <a:ext cx="9500" cy="5436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38713" y="3534295"/>
            <a:ext cx="7012810" cy="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(ORS data is private so it is not displayed here)</a:t>
            </a:r>
          </a:p>
          <a:p>
            <a:r>
              <a:rPr lang="en-US" sz="3600" dirty="0" smtClean="0"/>
              <a:t>Clean </a:t>
            </a:r>
            <a:r>
              <a:rPr lang="en-US" sz="3600" dirty="0"/>
              <a:t>ORS data</a:t>
            </a:r>
          </a:p>
          <a:p>
            <a:r>
              <a:rPr lang="en-US" sz="3600" dirty="0"/>
              <a:t>Use pre-trained models to predict labels</a:t>
            </a:r>
          </a:p>
          <a:p>
            <a:r>
              <a:rPr lang="en-US" sz="3600" dirty="0"/>
              <a:t>ORS has no “ground-truth” GWA labels </a:t>
            </a:r>
            <a:r>
              <a:rPr lang="en-US" sz="3600" dirty="0" smtClean="0"/>
              <a:t>so difficult to evaluate the accuracy of the model</a:t>
            </a:r>
          </a:p>
          <a:p>
            <a:r>
              <a:rPr lang="en-US" sz="3600" dirty="0" smtClean="0"/>
              <a:t>Can evaluate SOC codes, but not a reliable metric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23145-B068-421E-9F2E-A021C9C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42BD7-C5FD-490A-86D1-CAB2FCCC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O*NET labels are similar, and their descriptions overlap</a:t>
            </a:r>
          </a:p>
          <a:p>
            <a:r>
              <a:rPr lang="en-US" dirty="0"/>
              <a:t>The majority of tasks are only labelled with one label, but the model will predict many similar </a:t>
            </a:r>
            <a:r>
              <a:rPr lang="en-US" dirty="0" smtClean="0"/>
              <a:t>labels</a:t>
            </a:r>
          </a:p>
          <a:p>
            <a:r>
              <a:rPr lang="en-US" dirty="0" smtClean="0"/>
              <a:t>No way to measure if the predicted label is wrong but close</a:t>
            </a:r>
            <a:endParaRPr lang="en-US" dirty="0"/>
          </a:p>
          <a:p>
            <a:r>
              <a:rPr lang="en-US" dirty="0"/>
              <a:t>Thus, quantitative metrics are unreliable</a:t>
            </a:r>
          </a:p>
          <a:p>
            <a:r>
              <a:rPr lang="en-US" dirty="0"/>
              <a:t>O*NET and ORS data tasks are written differently</a:t>
            </a:r>
          </a:p>
          <a:p>
            <a:r>
              <a:rPr lang="en-US" dirty="0"/>
              <a:t>ORS data has no GWA labels</a:t>
            </a:r>
          </a:p>
        </p:txBody>
      </p:sp>
    </p:spTree>
    <p:extLst>
      <p:ext uri="{BB962C8B-B14F-4D97-AF65-F5344CB8AC3E}">
        <p14:creationId xmlns:p14="http://schemas.microsoft.com/office/powerpoint/2010/main" val="7462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1950" y="419100"/>
            <a:ext cx="11571733" cy="5643561"/>
            <a:chOff x="685800" y="256078"/>
            <a:chExt cx="11009758" cy="5187458"/>
          </a:xfrm>
        </p:grpSpPr>
        <p:grpSp>
          <p:nvGrpSpPr>
            <p:cNvPr id="6" name="Group 5"/>
            <p:cNvGrpSpPr/>
            <p:nvPr/>
          </p:nvGrpSpPr>
          <p:grpSpPr>
            <a:xfrm>
              <a:off x="685800" y="1000125"/>
              <a:ext cx="11001375" cy="4443411"/>
              <a:chOff x="1304925" y="523875"/>
              <a:chExt cx="9525000" cy="373856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14450" y="2862261"/>
                <a:ext cx="9496425" cy="60007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925" y="523875"/>
                <a:ext cx="9505950" cy="117157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4925" y="1662112"/>
                <a:ext cx="9505950" cy="12477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450" y="3395661"/>
                <a:ext cx="9515475" cy="866775"/>
              </a:xfrm>
              <a:prstGeom prst="rect">
                <a:avLst/>
              </a:prstGeom>
            </p:spPr>
          </p:pic>
        </p:grpSp>
        <p:sp>
          <p:nvSpPr>
            <p:cNvPr id="7" name="Right Brace 6"/>
            <p:cNvSpPr/>
            <p:nvPr/>
          </p:nvSpPr>
          <p:spPr>
            <a:xfrm rot="16200000">
              <a:off x="1278503" y="363981"/>
              <a:ext cx="152863" cy="1042990"/>
            </a:xfrm>
            <a:prstGeom prst="rightBrac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3719208" y="-879029"/>
              <a:ext cx="138729" cy="3529010"/>
            </a:xfrm>
            <a:prstGeom prst="rightBrac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8632963" y="-2107754"/>
              <a:ext cx="138730" cy="5986460"/>
            </a:xfrm>
            <a:prstGeom prst="rightBrac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250" y="256078"/>
              <a:ext cx="995367" cy="3333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O*NET Tasks 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888" y="293407"/>
              <a:ext cx="995367" cy="3333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O*NET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Labels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13587" y="293407"/>
              <a:ext cx="1177481" cy="3333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Predicted Labels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9350" y="323850"/>
            <a:ext cx="495300" cy="457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hiller" panose="04020404031007020602" pitchFamily="82" charset="0"/>
                <a:ea typeface="+mj-ea"/>
                <a:cs typeface="Tahoma" pitchFamily="34" charset="0"/>
              </a:rPr>
              <a:t>€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95300" y="1828800"/>
            <a:ext cx="11201400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/>
              <a:t>Rebecca Hu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Civic Digital Fellow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Office of Compensation and Working Conditions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www.bls.gov/ORS</a:t>
            </a:r>
          </a:p>
          <a:p>
            <a:pPr>
              <a:lnSpc>
                <a:spcPts val="3700"/>
              </a:lnSpc>
            </a:pPr>
            <a:r>
              <a:rPr lang="en-US" sz="3600" b="0" dirty="0" smtClean="0">
                <a:hlinkClick r:id="rId2"/>
              </a:rPr>
              <a:t>Hu.Rebecca@bls.gov</a:t>
            </a:r>
            <a:r>
              <a:rPr lang="en-US" sz="3600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Classify work task data from the Occupational Requirements Survey (ORS) into General Work Activities (GWA)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u="sng" dirty="0"/>
              <a:t>Phase 1</a:t>
            </a:r>
            <a:r>
              <a:rPr lang="en-US" dirty="0"/>
              <a:t>: Use Occupational Information Network (O*NET) data to train a machine learning model to classify work tasks into GWA</a:t>
            </a:r>
          </a:p>
          <a:p>
            <a:r>
              <a:rPr lang="en-US" u="sng" dirty="0"/>
              <a:t>Phase 2</a:t>
            </a:r>
            <a:r>
              <a:rPr lang="en-US" dirty="0"/>
              <a:t>: Use the trained model to classify ORS work task data into GWA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1916" y="1722438"/>
            <a:ext cx="5214784" cy="3992563"/>
          </a:xfrm>
        </p:spPr>
        <p:txBody>
          <a:bodyPr/>
          <a:lstStyle/>
          <a:p>
            <a:r>
              <a:rPr lang="en-US" dirty="0" smtClean="0"/>
              <a:t>A subset of the O*NET data</a:t>
            </a:r>
          </a:p>
          <a:p>
            <a:r>
              <a:rPr lang="en-US" dirty="0" smtClean="0"/>
              <a:t>Pure text</a:t>
            </a:r>
          </a:p>
          <a:p>
            <a:r>
              <a:rPr lang="en-US" dirty="0" smtClean="0"/>
              <a:t>One column of task data</a:t>
            </a:r>
          </a:p>
          <a:p>
            <a:r>
              <a:rPr lang="en-US" dirty="0" smtClean="0"/>
              <a:t>One column of GWA </a:t>
            </a:r>
            <a:r>
              <a:rPr lang="en-US" dirty="0" smtClean="0"/>
              <a:t>labels</a:t>
            </a:r>
          </a:p>
          <a:p>
            <a:r>
              <a:rPr lang="en-US" dirty="0" smtClean="0"/>
              <a:t>Significant class imbalance problem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4" y="1166008"/>
            <a:ext cx="60198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Multiclass AND Multi-label Problem</a:t>
            </a:r>
            <a:endParaRPr lang="en-US" dirty="0"/>
          </a:p>
        </p:txBody>
      </p:sp>
      <p:pic>
        <p:nvPicPr>
          <p:cNvPr id="4" name="Picture 2" descr="https://lh5.googleusercontent.com/KKE-0X65fqX3i0NJIP-0xPo_oFqSmyLBG0IWKUhMsB5XGhDC099Pp4pIjZFyIuIrDPX13o_cO2qkEv6PaPm2QhHC_DtLFjIFYFPPrxLBUSWssTC-RJSYpNPxSepQ9oTUhKU44RrH">
            <a:extLst>
              <a:ext uri="{FF2B5EF4-FFF2-40B4-BE49-F238E27FC236}">
                <a16:creationId xmlns:a16="http://schemas.microsoft.com/office/drawing/2014/main" xmlns="" id="{2329F65C-5A22-43C9-8DAF-FFE1AAAD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81" y="2168791"/>
            <a:ext cx="3966419" cy="26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gc_kbkRBupsS8JUv-RWCFgiT2z8RdTg6D63-oLtEGrzwRmvx2nTY3FUefWW2JoiM0oQ-1ICSsuHiOs5KXA2lLBi8JxtwKExVKvy1VuVhd031dpw3q7IUizYWDktgZBWHaw-jqvJ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606" b="1299"/>
          <a:stretch/>
        </p:blipFill>
        <p:spPr bwMode="auto">
          <a:xfrm>
            <a:off x="0" y="1214520"/>
            <a:ext cx="8360395" cy="5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O*NET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99" y="2008980"/>
            <a:ext cx="3932767" cy="3992563"/>
          </a:xfrm>
        </p:spPr>
        <p:txBody>
          <a:bodyPr/>
          <a:lstStyle/>
          <a:p>
            <a:r>
              <a:rPr lang="en-US" dirty="0"/>
              <a:t>Merging the Data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Pre-processing</a:t>
            </a:r>
          </a:p>
          <a:p>
            <a:r>
              <a:rPr lang="en-US" dirty="0"/>
              <a:t>Classification Model </a:t>
            </a:r>
          </a:p>
          <a:p>
            <a:r>
              <a:rPr lang="en-US" dirty="0"/>
              <a:t>Evaluation</a:t>
            </a:r>
          </a:p>
        </p:txBody>
      </p:sp>
      <p:pic>
        <p:nvPicPr>
          <p:cNvPr id="1028" name="Picture 4" descr="Image result for data science pro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28" y="1261872"/>
            <a:ext cx="4901831" cy="49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84255" y="945419"/>
            <a:ext cx="5314950" cy="1707429"/>
          </a:xfrm>
        </p:spPr>
        <p:txBody>
          <a:bodyPr/>
          <a:lstStyle/>
          <a:p>
            <a:r>
              <a:rPr lang="en-US" dirty="0"/>
              <a:t>Remove numbers, punctuation,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Stemming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762750" y="1047801"/>
            <a:ext cx="5314950" cy="1502666"/>
          </a:xfrm>
        </p:spPr>
        <p:txBody>
          <a:bodyPr/>
          <a:lstStyle/>
          <a:p>
            <a:r>
              <a:rPr lang="en-US" dirty="0"/>
              <a:t>TF-IDF</a:t>
            </a:r>
          </a:p>
          <a:p>
            <a:r>
              <a:rPr lang="en-US" dirty="0" smtClean="0"/>
              <a:t>N-grams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86584" y="2662828"/>
            <a:ext cx="2595587" cy="3526380"/>
            <a:chOff x="8684" y="1666025"/>
            <a:chExt cx="2595587" cy="3526380"/>
          </a:xfrm>
          <a:solidFill>
            <a:schemeClr val="tx1">
              <a:lumMod val="90000"/>
              <a:lumOff val="1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8684" y="1666025"/>
              <a:ext cx="2595587" cy="35263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84706" y="1742047"/>
              <a:ext cx="2443543" cy="337433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u="none" kern="1200" spc="0" dirty="0" smtClean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Original Text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“Contact applicants or creditors to resolve questions about applications or to assist with completion of paperwork.</a:t>
              </a:r>
              <a:r>
                <a:rPr lang="en-US" sz="1800" kern="12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”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41730" y="4104165"/>
            <a:ext cx="550264" cy="643705"/>
            <a:chOff x="2863830" y="3107362"/>
            <a:chExt cx="550264" cy="643705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6" name="Right Arrow 15"/>
            <p:cNvSpPr/>
            <p:nvPr/>
          </p:nvSpPr>
          <p:spPr>
            <a:xfrm>
              <a:off x="2863830" y="3107362"/>
              <a:ext cx="550264" cy="643705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7" name="Right Arrow 6"/>
            <p:cNvSpPr/>
            <p:nvPr/>
          </p:nvSpPr>
          <p:spPr>
            <a:xfrm>
              <a:off x="2863830" y="3236103"/>
              <a:ext cx="385185" cy="38622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0406" y="2662828"/>
            <a:ext cx="2595587" cy="3526380"/>
            <a:chOff x="3642506" y="1666025"/>
            <a:chExt cx="2595587" cy="3526380"/>
          </a:xfrm>
          <a:solidFill>
            <a:schemeClr val="tx1">
              <a:lumMod val="50000"/>
              <a:lumOff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3642506" y="1666025"/>
              <a:ext cx="2595587" cy="35263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5" name="Rounded Rectangle 8"/>
            <p:cNvSpPr/>
            <p:nvPr/>
          </p:nvSpPr>
          <p:spPr>
            <a:xfrm>
              <a:off x="3718528" y="1742047"/>
              <a:ext cx="2443543" cy="337433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Pre-processing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['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applic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'applicants creditor', 'applicants creditors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resolv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'applicants creditors resolve quest', 'applicants creditors resolve questions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'applications assist', 'applications assist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complet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'applications assist completion paperwork', 'assist', 'assist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complet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'assist completion paperwork', ………… ,'creditors resolve questions applications assist', 'paperwork', 'question', 'questions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'questions applications assist', 'questions applications assist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complet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'questions applications assist completion paperwork', '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resolv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'resolve quest', 'resolve questions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', 'resolve questions applications assist', 'resolve questions applications assist </a:t>
              </a:r>
              <a:r>
                <a:rPr kumimoji="0" lang="en-US" altLang="en-US" sz="1000" b="0" i="0" u="none" strike="noStrike" kern="1200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complet</a:t>
              </a:r>
              <a:r>
                <a:rPr kumimoji="0" lang="en-US" altLang="en-US" sz="10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' ]</a:t>
              </a:r>
              <a:endParaRPr lang="en-US" sz="1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75552" y="4104165"/>
            <a:ext cx="550264" cy="643705"/>
            <a:chOff x="6497652" y="3107362"/>
            <a:chExt cx="550264" cy="643705"/>
          </a:xfrm>
          <a:solidFill>
            <a:schemeClr val="tx1">
              <a:lumMod val="25000"/>
              <a:lumOff val="7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ight Arrow 11"/>
            <p:cNvSpPr/>
            <p:nvPr/>
          </p:nvSpPr>
          <p:spPr>
            <a:xfrm>
              <a:off x="6497652" y="3107362"/>
              <a:ext cx="550264" cy="643705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Right Arrow 10"/>
            <p:cNvSpPr/>
            <p:nvPr/>
          </p:nvSpPr>
          <p:spPr>
            <a:xfrm>
              <a:off x="6497652" y="3236103"/>
              <a:ext cx="385185" cy="38622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4228" y="2662828"/>
            <a:ext cx="2595587" cy="3526380"/>
            <a:chOff x="7276328" y="1666025"/>
            <a:chExt cx="2595587" cy="3526380"/>
          </a:xfrm>
          <a:solidFill>
            <a:schemeClr val="tx1">
              <a:lumMod val="10000"/>
              <a:lumOff val="9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7276328" y="1666025"/>
              <a:ext cx="2595587" cy="35263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ounded Rectangle 12"/>
            <p:cNvSpPr/>
            <p:nvPr/>
          </p:nvSpPr>
          <p:spPr>
            <a:xfrm>
              <a:off x="7352350" y="1742047"/>
              <a:ext cx="2443543" cy="337433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1397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TF-IDF Matrix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en-US" altLang="en-US" sz="1200" b="0" i="0" u="none" strike="noStrike" kern="1200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[[0.32879797,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0.16439899, 0.16439899]] </a:t>
              </a:r>
              <a:endPara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pic>
        <p:nvPicPr>
          <p:cNvPr id="4098" name="Picture 2" descr="Image result for tfi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74638"/>
            <a:ext cx="3038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4545627"/>
          </a:xfrm>
        </p:spPr>
        <p:txBody>
          <a:bodyPr/>
          <a:lstStyle/>
          <a:p>
            <a:r>
              <a:rPr lang="en-US" dirty="0"/>
              <a:t>After benchmarking some models, we decided to use the </a:t>
            </a:r>
            <a:r>
              <a:rPr lang="en-US" u="sng" dirty="0"/>
              <a:t>Logistic Regression</a:t>
            </a:r>
            <a:r>
              <a:rPr lang="en-US" dirty="0"/>
              <a:t> implementation from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/>
              <a:t>as our baseline</a:t>
            </a:r>
          </a:p>
          <a:p>
            <a:r>
              <a:rPr lang="en-US" dirty="0"/>
              <a:t>Use One-vs-Rest technique for </a:t>
            </a:r>
            <a:r>
              <a:rPr lang="en-US" dirty="0" smtClean="0"/>
              <a:t>multi-labels</a:t>
            </a:r>
          </a:p>
          <a:p>
            <a:pPr lvl="1"/>
            <a:r>
              <a:rPr lang="en-US" u="sng" dirty="0" err="1" smtClean="0"/>
              <a:t>Binarize</a:t>
            </a:r>
            <a:r>
              <a:rPr lang="en-US" dirty="0" smtClean="0"/>
              <a:t> the data</a:t>
            </a:r>
            <a:endParaRPr lang="en-US" dirty="0"/>
          </a:p>
          <a:p>
            <a:pPr lvl="1"/>
            <a:r>
              <a:rPr lang="en-US" u="sng" dirty="0"/>
              <a:t>Oversample</a:t>
            </a:r>
            <a:r>
              <a:rPr lang="en-US" dirty="0"/>
              <a:t> the target class and under-sample the rest</a:t>
            </a:r>
          </a:p>
          <a:p>
            <a:pPr lvl="1"/>
            <a:r>
              <a:rPr lang="en-US" u="sng" dirty="0"/>
              <a:t>Train </a:t>
            </a:r>
            <a:r>
              <a:rPr lang="en-US" u="sng" dirty="0" smtClean="0"/>
              <a:t>&amp; Combine</a:t>
            </a:r>
            <a:r>
              <a:rPr lang="en-US" dirty="0" smtClean="0"/>
              <a:t> results of 41 </a:t>
            </a:r>
            <a:r>
              <a:rPr lang="en-US" dirty="0"/>
              <a:t>unique </a:t>
            </a:r>
            <a:r>
              <a:rPr lang="en-US" dirty="0" smtClean="0"/>
              <a:t>classifiers for final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One-vs-Rest Technique: </a:t>
            </a:r>
            <a:r>
              <a:rPr lang="en-US" dirty="0" err="1" smtClean="0"/>
              <a:t>Binarize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908674301"/>
              </p:ext>
            </p:extLst>
          </p:nvPr>
        </p:nvGraphicFramePr>
        <p:xfrm>
          <a:off x="2032000" y="10921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be 18"/>
          <p:cNvSpPr/>
          <p:nvPr/>
        </p:nvSpPr>
        <p:spPr>
          <a:xfrm>
            <a:off x="3953934" y="5215466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3185584" y="5215466"/>
            <a:ext cx="516466" cy="5080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4445000" y="2730669"/>
            <a:ext cx="516466" cy="508000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3623733" y="2582333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4445000" y="1921933"/>
            <a:ext cx="516466" cy="5080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2417234" y="5215466"/>
            <a:ext cx="516466" cy="5080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194984" y="3547532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2199217" y="4135967"/>
            <a:ext cx="516466" cy="508000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2159001" y="1769533"/>
            <a:ext cx="516466" cy="5080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881966" y="2328333"/>
            <a:ext cx="516466" cy="508000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3194580" y="4635667"/>
            <a:ext cx="516466" cy="508000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/>
          <p:cNvSpPr/>
          <p:nvPr/>
        </p:nvSpPr>
        <p:spPr>
          <a:xfrm>
            <a:off x="2622550" y="2785534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3569759" y="5469466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4639734" y="4366767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3185584" y="3570819"/>
            <a:ext cx="516466" cy="508000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4639734" y="3378369"/>
            <a:ext cx="516466" cy="508000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3079751" y="1894758"/>
            <a:ext cx="516466" cy="508000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3827992" y="4398432"/>
            <a:ext cx="516466" cy="508000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4731280" y="5001934"/>
            <a:ext cx="516466" cy="508000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3867151" y="3824819"/>
            <a:ext cx="516466" cy="508000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8751359" y="5190954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7983009" y="519095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9242425" y="2706157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8421158" y="2557821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9242425" y="189742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7214659" y="519095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6992409" y="3523020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996642" y="4111455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6956426" y="174502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>
            <a:off x="8679391" y="230382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7992005" y="4611155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7419975" y="2761022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/>
          <p:cNvSpPr/>
          <p:nvPr/>
        </p:nvSpPr>
        <p:spPr>
          <a:xfrm>
            <a:off x="8367184" y="5444954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/>
          <p:cNvSpPr/>
          <p:nvPr/>
        </p:nvSpPr>
        <p:spPr>
          <a:xfrm>
            <a:off x="9437159" y="4342255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7983009" y="3546307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9437159" y="3353857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7877176" y="1870246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8625417" y="4373920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9528705" y="4977422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8664576" y="3800307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One-vs-Rest Technique: </a:t>
            </a:r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07198556"/>
              </p:ext>
            </p:extLst>
          </p:nvPr>
        </p:nvGraphicFramePr>
        <p:xfrm>
          <a:off x="2032000" y="10921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5" name="Cube 64"/>
          <p:cNvSpPr/>
          <p:nvPr/>
        </p:nvSpPr>
        <p:spPr>
          <a:xfrm>
            <a:off x="8699501" y="2558619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8733368" y="406577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9494310" y="2541776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7904692" y="2584812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7083425" y="2591350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7053395" y="406577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7046384" y="3292308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7941735" y="3303774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9465736" y="3292308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7969252" y="407089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9465736" y="406577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8733368" y="330377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4033574" y="5225708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3265224" y="5225708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524640" y="274091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3703373" y="2592575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4524640" y="1932175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2496874" y="5225708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2274624" y="3557774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/>
          <p:cNvSpPr/>
          <p:nvPr/>
        </p:nvSpPr>
        <p:spPr>
          <a:xfrm>
            <a:off x="2278857" y="4146209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/>
          <p:cNvSpPr/>
          <p:nvPr/>
        </p:nvSpPr>
        <p:spPr>
          <a:xfrm>
            <a:off x="2238641" y="1779775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>
            <a:off x="3961606" y="2338575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3274220" y="4645909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/>
          <p:cNvSpPr/>
          <p:nvPr/>
        </p:nvSpPr>
        <p:spPr>
          <a:xfrm>
            <a:off x="2702190" y="2795776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3649399" y="5479708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/>
          <p:cNvSpPr/>
          <p:nvPr/>
        </p:nvSpPr>
        <p:spPr>
          <a:xfrm>
            <a:off x="4719374" y="4377009"/>
            <a:ext cx="516466" cy="508000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>
            <a:off x="3265224" y="358106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4719374" y="338861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3159391" y="1905000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>
            <a:off x="3907632" y="4408674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>
            <a:off x="4810920" y="5012176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>
            <a:off x="3946791" y="3835061"/>
            <a:ext cx="516466" cy="5080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A599D729-591D-4759-9ED8-301693338D9F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18DA66BF54F4EA0C2EC35AA6094F4" ma:contentTypeVersion="0" ma:contentTypeDescription="Create a new document." ma:contentTypeScope="" ma:versionID="812a628ee1de80b8d852ddecb54e3d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A7B0C-0821-433A-8EA6-FE22DFCAEA69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05258-90B1-409C-84EC-11C8EA6D2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BLS_Brand_core_widescreen_slides</Template>
  <TotalTime>1769</TotalTime>
  <Words>598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Chiller</vt:lpstr>
      <vt:lpstr>Tahoma</vt:lpstr>
      <vt:lpstr>Wingdings</vt:lpstr>
      <vt:lpstr>Wingdings 3</vt:lpstr>
      <vt:lpstr>Custom Design</vt:lpstr>
      <vt:lpstr>BLS Trendline Content Slide</vt:lpstr>
      <vt:lpstr>Contact Information</vt:lpstr>
      <vt:lpstr>Using Machine Learning to Classify ORS Task Data</vt:lpstr>
      <vt:lpstr>Project Overview</vt:lpstr>
      <vt:lpstr>The Data</vt:lpstr>
      <vt:lpstr>A Multiclass AND Multi-label Problem</vt:lpstr>
      <vt:lpstr>Phase 1: O*NET</vt:lpstr>
      <vt:lpstr>Pre-processing</vt:lpstr>
      <vt:lpstr>Classification Model</vt:lpstr>
      <vt:lpstr>One-vs-Rest Technique: Binarize</vt:lpstr>
      <vt:lpstr>One-vs-Rest Technique: Sample</vt:lpstr>
      <vt:lpstr>One-vs-Rest Technique: Train &amp; Combine</vt:lpstr>
      <vt:lpstr>PowerPoint Presentation</vt:lpstr>
      <vt:lpstr>Phase 2: ORS</vt:lpstr>
      <vt:lpstr>Challenges</vt:lpstr>
      <vt:lpstr>PowerPoint Presentation</vt:lpstr>
      <vt:lpstr>PowerPoint Presentation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Classify ORS Task Data</dc:title>
  <dc:creator>Rebecca Hu</dc:creator>
  <cp:lastModifiedBy>Hu, Rebecca - BLS CTR</cp:lastModifiedBy>
  <cp:revision>42</cp:revision>
  <dcterms:created xsi:type="dcterms:W3CDTF">2019-07-29T21:52:32Z</dcterms:created>
  <dcterms:modified xsi:type="dcterms:W3CDTF">2019-08-07T14:12:46Z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0x010100AA618DA66BF54F4EA0C2EC35AA6094F4</vt:lpwstr>
  </property>
</Properties>
</file>