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>
        <p:scale>
          <a:sx n="57" d="100"/>
          <a:sy n="57" d="100"/>
        </p:scale>
        <p:origin x="63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Duffie, Erin" userId="0054d9aa-8d71-4227-b214-4e188a25f9f1" providerId="ADAL" clId="{E247B89B-DEB7-43F0-90DE-2B556D2170FB}"/>
    <pc:docChg chg="custSel modSld">
      <pc:chgData name="McDuffie, Erin" userId="0054d9aa-8d71-4227-b214-4e188a25f9f1" providerId="ADAL" clId="{E247B89B-DEB7-43F0-90DE-2B556D2170FB}" dt="2023-06-12T19:48:45.260" v="321" actId="12788"/>
      <pc:docMkLst>
        <pc:docMk/>
      </pc:docMkLst>
      <pc:sldChg chg="addSp delSp modSp mod">
        <pc:chgData name="McDuffie, Erin" userId="0054d9aa-8d71-4227-b214-4e188a25f9f1" providerId="ADAL" clId="{E247B89B-DEB7-43F0-90DE-2B556D2170FB}" dt="2023-06-12T19:48:45.260" v="321" actId="12788"/>
        <pc:sldMkLst>
          <pc:docMk/>
          <pc:sldMk cId="2128806032" sldId="256"/>
        </pc:sldMkLst>
        <pc:spChg chg="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5" creationId="{C39F39F5-621F-47E5-AA95-4E5CCB4DC7BC}"/>
          </ac:spMkLst>
        </pc:spChg>
        <pc:spChg chg="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6" creationId="{3A5C5A6E-7904-4922-971A-77D18B94B020}"/>
          </ac:spMkLst>
        </pc:spChg>
        <pc:spChg chg="mod ord topLvl">
          <ac:chgData name="McDuffie, Erin" userId="0054d9aa-8d71-4227-b214-4e188a25f9f1" providerId="ADAL" clId="{E247B89B-DEB7-43F0-90DE-2B556D2170FB}" dt="2023-06-12T19:48:17.202" v="318" actId="113"/>
          <ac:spMkLst>
            <pc:docMk/>
            <pc:sldMk cId="2128806032" sldId="256"/>
            <ac:spMk id="8" creationId="{AFF9D2C5-ED8C-44C3-B71E-5FC8E0986878}"/>
          </ac:spMkLst>
        </pc:spChg>
        <pc:spChg chg="mod ord topLvl">
          <ac:chgData name="McDuffie, Erin" userId="0054d9aa-8d71-4227-b214-4e188a25f9f1" providerId="ADAL" clId="{E247B89B-DEB7-43F0-90DE-2B556D2170FB}" dt="2023-06-12T19:48:17.202" v="318" actId="113"/>
          <ac:spMkLst>
            <pc:docMk/>
            <pc:sldMk cId="2128806032" sldId="256"/>
            <ac:spMk id="9" creationId="{808138A8-56E0-4B90-A9A8-385D5EA31ECA}"/>
          </ac:spMkLst>
        </pc:spChg>
        <pc:spChg chg="mod ord topLvl">
          <ac:chgData name="McDuffie, Erin" userId="0054d9aa-8d71-4227-b214-4e188a25f9f1" providerId="ADAL" clId="{E247B89B-DEB7-43F0-90DE-2B556D2170FB}" dt="2023-06-12T19:48:17.202" v="318" actId="113"/>
          <ac:spMkLst>
            <pc:docMk/>
            <pc:sldMk cId="2128806032" sldId="256"/>
            <ac:spMk id="10" creationId="{EB7B48BC-F34C-4669-892A-E935281266F6}"/>
          </ac:spMkLst>
        </pc:spChg>
        <pc:spChg chg="add mod ord topLvl">
          <ac:chgData name="McDuffie, Erin" userId="0054d9aa-8d71-4227-b214-4e188a25f9f1" providerId="ADAL" clId="{E247B89B-DEB7-43F0-90DE-2B556D2170FB}" dt="2023-06-12T19:48:45.260" v="321" actId="12788"/>
          <ac:spMkLst>
            <pc:docMk/>
            <pc:sldMk cId="2128806032" sldId="256"/>
            <ac:spMk id="11" creationId="{36244E85-53E4-4B94-B723-768851D67A5F}"/>
          </ac:spMkLst>
        </pc:spChg>
        <pc:spChg chg="add mod ord topLvl">
          <ac:chgData name="McDuffie, Erin" userId="0054d9aa-8d71-4227-b214-4e188a25f9f1" providerId="ADAL" clId="{E247B89B-DEB7-43F0-90DE-2B556D2170FB}" dt="2023-06-12T19:48:45.260" v="321" actId="12788"/>
          <ac:spMkLst>
            <pc:docMk/>
            <pc:sldMk cId="2128806032" sldId="256"/>
            <ac:spMk id="12" creationId="{C0EEC74B-D7B7-4638-8823-8EBE9589DA5E}"/>
          </ac:spMkLst>
        </pc:spChg>
        <pc:spChg chg="add mod topLvl">
          <ac:chgData name="McDuffie, Erin" userId="0054d9aa-8d71-4227-b214-4e188a25f9f1" providerId="ADAL" clId="{E247B89B-DEB7-43F0-90DE-2B556D2170FB}" dt="2023-06-12T19:48:45.260" v="321" actId="12788"/>
          <ac:spMkLst>
            <pc:docMk/>
            <pc:sldMk cId="2128806032" sldId="256"/>
            <ac:spMk id="13" creationId="{7AF845BE-6D60-4951-AE00-5500C1404A77}"/>
          </ac:spMkLst>
        </pc:spChg>
        <pc:spChg chg="add mod ord topLvl">
          <ac:chgData name="McDuffie, Erin" userId="0054d9aa-8d71-4227-b214-4e188a25f9f1" providerId="ADAL" clId="{E247B89B-DEB7-43F0-90DE-2B556D2170FB}" dt="2023-06-12T19:48:45.260" v="321" actId="12788"/>
          <ac:spMkLst>
            <pc:docMk/>
            <pc:sldMk cId="2128806032" sldId="256"/>
            <ac:spMk id="14" creationId="{4903BB19-A3B9-4289-B053-F7B8B91C1B6A}"/>
          </ac:spMkLst>
        </pc:spChg>
        <pc:spChg chg="add 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15" creationId="{2F4DD280-A1E6-45E3-9FB5-706A47FCD3E2}"/>
          </ac:spMkLst>
        </pc:spChg>
        <pc:spChg chg="add mod or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17" creationId="{1410E435-5DDE-48DB-B924-4DCAEEEEE4D6}"/>
          </ac:spMkLst>
        </pc:spChg>
        <pc:spChg chg="add 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18" creationId="{4DDBEF76-84C5-4CDA-9099-F9B09526D0DE}"/>
          </ac:spMkLst>
        </pc:spChg>
        <pc:spChg chg="add 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19" creationId="{DCEEB0DA-A9E7-48EB-B35B-C5BDAD4510A0}"/>
          </ac:spMkLst>
        </pc:spChg>
        <pc:spChg chg="add mod topLvl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20" creationId="{A6D26363-72FD-46D8-8EBE-E3B135A91F12}"/>
          </ac:spMkLst>
        </pc:spChg>
        <pc:spChg chg="add mod topLvl">
          <ac:chgData name="McDuffie, Erin" userId="0054d9aa-8d71-4227-b214-4e188a25f9f1" providerId="ADAL" clId="{E247B89B-DEB7-43F0-90DE-2B556D2170FB}" dt="2023-06-12T19:48:02.645" v="315" actId="14100"/>
          <ac:spMkLst>
            <pc:docMk/>
            <pc:sldMk cId="2128806032" sldId="256"/>
            <ac:spMk id="21" creationId="{33A85177-33B1-4898-8F40-6894F8E84559}"/>
          </ac:spMkLst>
        </pc:spChg>
        <pc:spChg chg="add del mod ord topLvl">
          <ac:chgData name="McDuffie, Erin" userId="0054d9aa-8d71-4227-b214-4e188a25f9f1" providerId="ADAL" clId="{E247B89B-DEB7-43F0-90DE-2B556D2170FB}" dt="2023-06-12T19:37:19.666" v="233" actId="478"/>
          <ac:spMkLst>
            <pc:docMk/>
            <pc:sldMk cId="2128806032" sldId="256"/>
            <ac:spMk id="22" creationId="{8960D323-2061-4EAF-BDF3-73C0ED80BCC8}"/>
          </ac:spMkLst>
        </pc:spChg>
        <pc:spChg chg="add mod">
          <ac:chgData name="McDuffie, Erin" userId="0054d9aa-8d71-4227-b214-4e188a25f9f1" providerId="ADAL" clId="{E247B89B-DEB7-43F0-90DE-2B556D2170FB}" dt="2023-06-12T19:46:47.933" v="306" actId="164"/>
          <ac:spMkLst>
            <pc:docMk/>
            <pc:sldMk cId="2128806032" sldId="256"/>
            <ac:spMk id="25" creationId="{FC72FAF3-B890-455D-9CAF-A414BCD4E614}"/>
          </ac:spMkLst>
        </pc:spChg>
        <pc:grpChg chg="del mod topLvl">
          <ac:chgData name="McDuffie, Erin" userId="0054d9aa-8d71-4227-b214-4e188a25f9f1" providerId="ADAL" clId="{E247B89B-DEB7-43F0-90DE-2B556D2170FB}" dt="2023-06-12T19:37:47.008" v="240" actId="165"/>
          <ac:grpSpMkLst>
            <pc:docMk/>
            <pc:sldMk cId="2128806032" sldId="256"/>
            <ac:grpSpMk id="7" creationId="{3706EFAC-D211-44EF-A908-E673EACC9109}"/>
          </ac:grpSpMkLst>
        </pc:grpChg>
        <pc:grpChg chg="add del mod topLvl">
          <ac:chgData name="McDuffie, Erin" userId="0054d9aa-8d71-4227-b214-4e188a25f9f1" providerId="ADAL" clId="{E247B89B-DEB7-43F0-90DE-2B556D2170FB}" dt="2023-06-12T19:37:34.148" v="236" actId="165"/>
          <ac:grpSpMkLst>
            <pc:docMk/>
            <pc:sldMk cId="2128806032" sldId="256"/>
            <ac:grpSpMk id="16" creationId="{DA3CB838-39C0-409E-B4A8-0BDB59DF01A8}"/>
          </ac:grpSpMkLst>
        </pc:grpChg>
        <pc:grpChg chg="add del mod">
          <ac:chgData name="McDuffie, Erin" userId="0054d9aa-8d71-4227-b214-4e188a25f9f1" providerId="ADAL" clId="{E247B89B-DEB7-43F0-90DE-2B556D2170FB}" dt="2023-06-12T19:37:15.490" v="232" actId="165"/>
          <ac:grpSpMkLst>
            <pc:docMk/>
            <pc:sldMk cId="2128806032" sldId="256"/>
            <ac:grpSpMk id="23" creationId="{F5A22B0D-8398-46C9-BD32-7C6077C995A3}"/>
          </ac:grpSpMkLst>
        </pc:grpChg>
        <pc:grpChg chg="add del mod">
          <ac:chgData name="McDuffie, Erin" userId="0054d9aa-8d71-4227-b214-4e188a25f9f1" providerId="ADAL" clId="{E247B89B-DEB7-43F0-90DE-2B556D2170FB}" dt="2023-06-12T19:46:20.352" v="300" actId="165"/>
          <ac:grpSpMkLst>
            <pc:docMk/>
            <pc:sldMk cId="2128806032" sldId="256"/>
            <ac:grpSpMk id="24" creationId="{726C1108-7C5E-4D6E-B171-A2C687C045FF}"/>
          </ac:grpSpMkLst>
        </pc:grpChg>
        <pc:grpChg chg="add mod">
          <ac:chgData name="McDuffie, Erin" userId="0054d9aa-8d71-4227-b214-4e188a25f9f1" providerId="ADAL" clId="{E247B89B-DEB7-43F0-90DE-2B556D2170FB}" dt="2023-06-12T19:46:47.933" v="306" actId="164"/>
          <ac:grpSpMkLst>
            <pc:docMk/>
            <pc:sldMk cId="2128806032" sldId="256"/>
            <ac:grpSpMk id="26" creationId="{E1082667-F2CD-4E6C-A23E-2769DB88A6C0}"/>
          </ac:grpSpMkLst>
        </pc:grpChg>
        <pc:picChg chg="mod topLvl">
          <ac:chgData name="McDuffie, Erin" userId="0054d9aa-8d71-4227-b214-4e188a25f9f1" providerId="ADAL" clId="{E247B89B-DEB7-43F0-90DE-2B556D2170FB}" dt="2023-06-12T19:46:47.933" v="306" actId="164"/>
          <ac:picMkLst>
            <pc:docMk/>
            <pc:sldMk cId="2128806032" sldId="256"/>
            <ac:picMk id="4" creationId="{75EB809C-4F7E-4301-B4E8-14B62266F4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7A6D-4E2D-4283-83A2-C996B958F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767EC-E144-4BD2-AC83-C0457FA74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63792-4107-4867-86A0-125D4613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5B9D4-A76A-4AB6-82AE-B1100823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88498-F234-43E0-9254-641F4370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BD5C-FB79-405F-9087-008804CF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3614-A6DC-4D09-884E-04D64A5BB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8569-89B5-439A-B0D7-F25F9105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408E6-F375-4F6F-9F13-53D8A4F3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38684-8B94-4C4D-8E9F-56E9EA1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6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DE99D-C6C4-467E-B4E4-98EA38BD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6350A-D593-47D6-96D5-DE72B59AC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B560-26C7-4B07-A734-B1ACAE1F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3FEC6-AEB2-4178-8105-E94FB2BC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445E7-83B9-42D0-861B-E3FA7F55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F278-BB00-4AF3-9088-470BEFEF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0804-EA0E-4BDA-B2B8-13F28AF0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D406-FDE2-4E4A-97F0-68A96A91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2264-764C-464D-8F99-9637E3C8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21078-1AAE-4925-AF11-99C3512F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8F4A-0DC3-4515-B40F-1D9849EF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26867-1510-4B81-8FB1-8B8AC2BBE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37B5-E2DD-40F9-AE57-F9F4ADFF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0708-922F-4BF2-96DC-28FA8D71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6A0-150E-4FC3-9830-98CB472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2D5B-44D7-4E10-9797-498EAA94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8B6F-42F1-46BD-8900-94D7AA1FA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E0158-09A3-45DE-8C7B-69CA6869A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2B488-F3DC-4F9A-B0C8-A47435FD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5CDA-2DC1-488F-AD86-0B5495AA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70E8-62A8-4285-BF69-45572670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0F1B-FF6F-4B35-90FA-C395FC4E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952C-1B8D-4E94-930A-8B2A08A7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D933A-F8A6-4B17-BC22-03664D71B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BA6C1-F39A-4883-8E92-357EC20D2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4B959-43C7-45B1-9C3F-A2225201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824A-0D53-4641-B159-503A1A49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E7E7E-4DEA-4F9D-A6BA-D2E4DDD1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2F272-D044-4BF8-87DE-65CBB714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3ED-BFFD-4E36-AC18-62E21EDC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88908-A82B-4003-9EB5-B5800482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D1498-D5AB-4C1E-B78F-9940F68B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2D53C-1AE8-419B-81CD-3700D45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5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57BE4-28A0-4A30-9347-71CEDED9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A5A20-A68B-45C7-8D21-25E0182B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EC6A-5CD1-4465-893F-DBC72DFD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8C1-27C7-4B69-B888-3E15BA5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5AC1-F4A3-443E-AFB0-C6D5B97A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9CC7E-BE11-4209-9047-6F63AA2A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0FDB6-4B58-43E8-A965-EB83E5CD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05E9A-A334-417D-877B-C95F282E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7BD7B-082D-46EA-A970-F44200F8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8541-B92E-45B9-856B-F2F44068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D04B2-8606-4CE4-87AD-9F7642D2A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8622-4B41-457A-B2F1-AD7A37550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8889-8C5B-4667-957B-DB14165F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0319B-6996-4563-94CC-A8E7FC87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F403-78CD-4F54-8402-E6117585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D01B0-46AD-4F20-B939-959F1863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C0407-5DAC-4556-A205-19FB1BD2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038B-546D-43C4-8698-4B71315B2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A8BB6-C40F-4C21-8252-7C7DD2F981EA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2D0E-B8F6-43FA-B68D-E47EF418E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72D04-15D0-4206-B7D7-06DD1149A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33B62-CD26-4952-96B6-FF0E6F8DD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1082667-F2CD-4E6C-A23E-2769DB88A6C0}"/>
              </a:ext>
            </a:extLst>
          </p:cNvPr>
          <p:cNvGrpSpPr/>
          <p:nvPr/>
        </p:nvGrpSpPr>
        <p:grpSpPr>
          <a:xfrm>
            <a:off x="395416" y="296904"/>
            <a:ext cx="11615351" cy="6533634"/>
            <a:chOff x="395416" y="296904"/>
            <a:chExt cx="11615351" cy="6533634"/>
          </a:xfrm>
        </p:grpSpPr>
        <p:pic>
          <p:nvPicPr>
            <p:cNvPr id="4" name="Content Placeholder 4" descr="Map&#10;&#10;Description automatically generated">
              <a:extLst>
                <a:ext uri="{FF2B5EF4-FFF2-40B4-BE49-F238E27FC236}">
                  <a16:creationId xmlns:a16="http://schemas.microsoft.com/office/drawing/2014/main" id="{75EB809C-4F7E-4301-B4E8-14B62266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416" y="296904"/>
              <a:ext cx="11615351" cy="653363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9F39F5-621F-47E5-AA95-4E5CCB4DC7BC}"/>
                </a:ext>
              </a:extLst>
            </p:cNvPr>
            <p:cNvSpPr/>
            <p:nvPr/>
          </p:nvSpPr>
          <p:spPr>
            <a:xfrm>
              <a:off x="7438767" y="5233086"/>
              <a:ext cx="148281" cy="240957"/>
            </a:xfrm>
            <a:prstGeom prst="rect">
              <a:avLst/>
            </a:prstGeom>
            <a:solidFill>
              <a:srgbClr val="ABCD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5C5A6E-7904-4922-971A-77D18B94B020}"/>
                </a:ext>
              </a:extLst>
            </p:cNvPr>
            <p:cNvSpPr txBox="1"/>
            <p:nvPr/>
          </p:nvSpPr>
          <p:spPr>
            <a:xfrm>
              <a:off x="7334144" y="51688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10E435-5DDE-48DB-B924-4DCAEEEEE4D6}"/>
                </a:ext>
              </a:extLst>
            </p:cNvPr>
            <p:cNvSpPr/>
            <p:nvPr/>
          </p:nvSpPr>
          <p:spPr>
            <a:xfrm>
              <a:off x="802134" y="1396428"/>
              <a:ext cx="1314533" cy="51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F845BE-6D60-4951-AE00-5500C1404A77}"/>
                </a:ext>
              </a:extLst>
            </p:cNvPr>
            <p:cNvSpPr txBox="1"/>
            <p:nvPr/>
          </p:nvSpPr>
          <p:spPr>
            <a:xfrm>
              <a:off x="10334059" y="4528514"/>
              <a:ext cx="1436369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Labor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4DD280-A1E6-45E3-9FB5-706A47FCD3E2}"/>
                </a:ext>
              </a:extLst>
            </p:cNvPr>
            <p:cNvSpPr txBox="1"/>
            <p:nvPr/>
          </p:nvSpPr>
          <p:spPr>
            <a:xfrm>
              <a:off x="10478530" y="6048628"/>
              <a:ext cx="13180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+ many more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DBEF76-84C5-4CDA-9099-F9B09526D0DE}"/>
                </a:ext>
              </a:extLst>
            </p:cNvPr>
            <p:cNvSpPr/>
            <p:nvPr/>
          </p:nvSpPr>
          <p:spPr>
            <a:xfrm>
              <a:off x="802134" y="2785530"/>
              <a:ext cx="1236134" cy="51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EEB0DA-A9E7-48EB-B35B-C5BDAD4510A0}"/>
                </a:ext>
              </a:extLst>
            </p:cNvPr>
            <p:cNvSpPr/>
            <p:nvPr/>
          </p:nvSpPr>
          <p:spPr>
            <a:xfrm>
              <a:off x="880533" y="4089883"/>
              <a:ext cx="1236134" cy="51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D26363-72FD-46D8-8EBE-E3B135A91F12}"/>
                </a:ext>
              </a:extLst>
            </p:cNvPr>
            <p:cNvSpPr/>
            <p:nvPr/>
          </p:nvSpPr>
          <p:spPr>
            <a:xfrm>
              <a:off x="10368553" y="2120550"/>
              <a:ext cx="1236134" cy="51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A85177-33B1-4898-8F40-6894F8E84559}"/>
                </a:ext>
              </a:extLst>
            </p:cNvPr>
            <p:cNvSpPr/>
            <p:nvPr/>
          </p:nvSpPr>
          <p:spPr>
            <a:xfrm>
              <a:off x="10264347" y="5647971"/>
              <a:ext cx="1450317" cy="9189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F9D2C5-ED8C-44C3-B71E-5FC8E0986878}"/>
                </a:ext>
              </a:extLst>
            </p:cNvPr>
            <p:cNvSpPr txBox="1"/>
            <p:nvPr/>
          </p:nvSpPr>
          <p:spPr>
            <a:xfrm>
              <a:off x="513671" y="1368083"/>
              <a:ext cx="18130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Mean Temperature Change (global)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8138A8-56E0-4B90-A9A8-385D5EA31ECA}"/>
                </a:ext>
              </a:extLst>
            </p:cNvPr>
            <p:cNvSpPr txBox="1"/>
            <p:nvPr/>
          </p:nvSpPr>
          <p:spPr>
            <a:xfrm>
              <a:off x="591473" y="2686621"/>
              <a:ext cx="16574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GDP </a:t>
              </a:r>
            </a:p>
            <a:p>
              <a:pPr algn="ctr"/>
              <a:r>
                <a:rPr lang="en-US" sz="1300" dirty="0"/>
                <a:t>(national)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7B48BC-F34C-4669-892A-E935281266F6}"/>
                </a:ext>
              </a:extLst>
            </p:cNvPr>
            <p:cNvSpPr txBox="1"/>
            <p:nvPr/>
          </p:nvSpPr>
          <p:spPr>
            <a:xfrm>
              <a:off x="591473" y="4006106"/>
              <a:ext cx="165745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Population </a:t>
              </a:r>
            </a:p>
            <a:p>
              <a:pPr algn="ctr"/>
              <a:r>
                <a:rPr lang="en-US" sz="1300" dirty="0"/>
                <a:t>(regional)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244E85-53E4-4B94-B723-768851D67A5F}"/>
                </a:ext>
              </a:extLst>
            </p:cNvPr>
            <p:cNvSpPr txBox="1"/>
            <p:nvPr/>
          </p:nvSpPr>
          <p:spPr>
            <a:xfrm>
              <a:off x="10176148" y="2029230"/>
              <a:ext cx="17521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Temperature-Related Mortality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03BB19-A3B9-4289-B053-F7B8B91C1B6A}"/>
                </a:ext>
              </a:extLst>
            </p:cNvPr>
            <p:cNvSpPr txBox="1"/>
            <p:nvPr/>
          </p:nvSpPr>
          <p:spPr>
            <a:xfrm>
              <a:off x="10176148" y="5647971"/>
              <a:ext cx="1752191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Transportation Impacts from High Tide Flooding</a:t>
              </a:r>
            </a:p>
            <a:p>
              <a:pPr algn="ctr"/>
              <a:endParaRPr lang="en-US" sz="1300" dirty="0"/>
            </a:p>
            <a:p>
              <a:pPr algn="ctr"/>
              <a:r>
                <a:rPr lang="en-US" sz="1300" dirty="0"/>
                <a:t>+ many more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72FAF3-B890-455D-9CAF-A414BCD4E614}"/>
                </a:ext>
              </a:extLst>
            </p:cNvPr>
            <p:cNvSpPr/>
            <p:nvPr/>
          </p:nvSpPr>
          <p:spPr>
            <a:xfrm>
              <a:off x="10478530" y="3375011"/>
              <a:ext cx="1236134" cy="510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EEC74B-D7B7-4638-8823-8EBE9589DA5E}"/>
                </a:ext>
              </a:extLst>
            </p:cNvPr>
            <p:cNvSpPr txBox="1"/>
            <p:nvPr/>
          </p:nvSpPr>
          <p:spPr>
            <a:xfrm>
              <a:off x="10176148" y="3302111"/>
              <a:ext cx="17521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Climate-Driven Air Quality Mortality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880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McDuffie, Erin</dc:creator>
  <cp:lastModifiedBy>McDuffie, Erin</cp:lastModifiedBy>
  <cp:revision>2</cp:revision>
  <dcterms:created xsi:type="dcterms:W3CDTF">2023-06-12T18:43:18Z</dcterms:created>
  <dcterms:modified xsi:type="dcterms:W3CDTF">2023-06-12T19:48:46Z</dcterms:modified>
</cp:coreProperties>
</file>