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56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E0E0-F531-4345-AB1E-1B10B61C8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97509-08B7-40AE-9B8A-72E232620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E5FD3-6A6D-478D-AAB4-B3A084F4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072E-DAC4-4B22-937C-13A3CFE5C50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3D1A2-AE1A-4917-BF25-D0A9184E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7ED73-AC75-4B77-B4CF-30352779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0-0CD8-4224-8C81-94DAA1C7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1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310C-278A-4C6B-B44F-B010D174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F11FC-4BC5-4BEC-843D-44FF0DDEF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33C9B-998A-4913-88DB-C0AF6835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072E-DAC4-4B22-937C-13A3CFE5C50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B4E38-B68F-403A-BCB6-9E95FF8C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31D3C-4807-40C7-AE45-DD123EC6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0-0CD8-4224-8C81-94DAA1C7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3D31C-37FC-49F7-A9A7-929F9EFA3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59609-C820-4F57-928A-177E54B5E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3669C-A1F7-47B7-8B19-98846D59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072E-DAC4-4B22-937C-13A3CFE5C50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528C6-E051-46C8-9299-1C76ACA0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C41E8-180B-4203-B0E0-A7B8078B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0-0CD8-4224-8C81-94DAA1C7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F81C-7604-45D9-820B-FCA1C8EE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4EAC4-58E8-4436-8A20-0817ED77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9EF50-7CDC-485A-ADCE-CD166768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072E-DAC4-4B22-937C-13A3CFE5C50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71407-EAD4-49AF-A777-C251A565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C695D-2076-43C3-B4F3-F3AF81BD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0-0CD8-4224-8C81-94DAA1C7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1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C635-C110-4E28-A02D-A897484D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85923-AFDD-40C3-9FD0-8EF2E4FF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8E8D9-EBC0-48A4-A5F3-D53D7C77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072E-DAC4-4B22-937C-13A3CFE5C50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B2669-BA5E-4BD7-AAA2-57EC6454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87636-8379-431B-8740-A7FBFBD2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0-0CD8-4224-8C81-94DAA1C7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981E-5489-4EF8-B864-64FD6FE0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BE7B7-3750-4959-B1E4-BC93B8B1E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17C42-3DA5-4634-88F6-BCD64C6C6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8F97E-2527-46CD-ABAF-D9605FCE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072E-DAC4-4B22-937C-13A3CFE5C50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C3869-BBD7-43E5-B56E-907ED87C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973CF-23FE-43A2-892C-73254387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0-0CD8-4224-8C81-94DAA1C7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4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A380-572E-424F-9054-34F74559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84797-785C-443B-9107-BF12E46CE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B19FE-449A-4407-99F1-ABA685D2D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12753-532A-4DF2-9329-255990A64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4EDEF-7D4B-4DEA-AA38-19F6F2F45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57263-E330-4DEA-9AED-DF04FD4A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072E-DAC4-4B22-937C-13A3CFE5C50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69955-CE97-41A4-BC0E-AD4EAD2E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29E8-9DCB-4CEE-ABDF-ABDDB275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0-0CD8-4224-8C81-94DAA1C7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F5C5-7682-4AA9-BC85-CED263C9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12706-D8A7-4901-97DD-2B134BEA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072E-DAC4-4B22-937C-13A3CFE5C50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EB31F-D04A-485D-AA71-62DE74F6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9F390-2C5B-4BC3-B49D-C5101155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0-0CD8-4224-8C81-94DAA1C7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9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C7BF7-7914-4A04-8E23-A722255A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072E-DAC4-4B22-937C-13A3CFE5C50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A462C-3502-4CAD-9CCD-880433F1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5558B-881B-422F-B3F9-94CF83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0-0CD8-4224-8C81-94DAA1C7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0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E945-AB28-4CA1-9827-BA5E35C7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79F56-CEDC-4CC5-841F-73B1E78E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3612A-77BE-45AD-B853-936B9F8DF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3D483-7786-499A-BBEF-6052857E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072E-DAC4-4B22-937C-13A3CFE5C50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CFDFB-8032-47C3-87C2-D5E3AAB4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0FDDC-4792-4E76-A73B-055D7AF3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0-0CD8-4224-8C81-94DAA1C7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9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A637-8AA8-43FA-8FCD-460F0B5C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CDA43-C64D-41F7-B325-FF5650849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65E7C-081D-40EE-9640-8A4791B2E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160FE-0B76-4ACF-83F9-1B8B6F81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9072E-DAC4-4B22-937C-13A3CFE5C50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D15A3-239D-4D2A-A93B-7FD847C7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C9A07-00B6-4E71-BCAF-04C97001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E950-0CD8-4224-8C81-94DAA1C7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4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7C951-EAC9-4E96-A043-3E139E95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0175C-A1DF-4E5D-BCC2-260404DF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24FED-7765-414E-BD03-625CFF7C0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9072E-DAC4-4B22-937C-13A3CFE5C509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D93A4-5795-4D02-8A4B-195F052BD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4E7C8-6682-4CB4-A4FE-522B4D9F0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2E950-0CD8-4224-8C81-94DAA1C7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8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F2AE19-5B2C-4F43-897A-D4E15D93B832}"/>
              </a:ext>
            </a:extLst>
          </p:cNvPr>
          <p:cNvSpPr/>
          <p:nvPr/>
        </p:nvSpPr>
        <p:spPr>
          <a:xfrm>
            <a:off x="3714486" y="344272"/>
            <a:ext cx="2969342" cy="13666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ID</a:t>
            </a:r>
          </a:p>
          <a:p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r>
              <a:rPr lang="en-US" sz="1200" dirty="0">
                <a:solidFill>
                  <a:schemeClr val="tx1"/>
                </a:solidFill>
              </a:rPr>
              <a:t>Password</a:t>
            </a:r>
          </a:p>
          <a:p>
            <a:r>
              <a:rPr lang="en-US" sz="1200" dirty="0">
                <a:solidFill>
                  <a:schemeClr val="tx1"/>
                </a:solidFill>
              </a:rPr>
              <a:t>Enabled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B4EACB-BF3D-4203-A36D-EC6E49C08DEA}"/>
              </a:ext>
            </a:extLst>
          </p:cNvPr>
          <p:cNvSpPr/>
          <p:nvPr/>
        </p:nvSpPr>
        <p:spPr>
          <a:xfrm>
            <a:off x="1711516" y="4098399"/>
            <a:ext cx="2969342" cy="136668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ID</a:t>
            </a:r>
          </a:p>
          <a:p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r>
              <a:rPr lang="en-US" sz="1200" dirty="0">
                <a:solidFill>
                  <a:schemeClr val="tx1"/>
                </a:solidFill>
              </a:rPr>
              <a:t>Version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FileType</a:t>
            </a:r>
          </a:p>
          <a:p>
            <a:r>
              <a:rPr lang="en-US" sz="1200" dirty="0">
                <a:solidFill>
                  <a:schemeClr val="tx1"/>
                </a:solidFill>
              </a:rPr>
              <a:t>Enabled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32AF6-5AD7-494B-9609-597944D14984}"/>
              </a:ext>
            </a:extLst>
          </p:cNvPr>
          <p:cNvSpPr/>
          <p:nvPr/>
        </p:nvSpPr>
        <p:spPr>
          <a:xfrm>
            <a:off x="3714486" y="2155812"/>
            <a:ext cx="2969342" cy="14977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</a:t>
            </a:r>
          </a:p>
          <a:p>
            <a:r>
              <a:rPr lang="en-US" sz="1200" dirty="0">
                <a:solidFill>
                  <a:schemeClr val="tx1"/>
                </a:solidFill>
              </a:rPr>
              <a:t>ID</a:t>
            </a:r>
          </a:p>
          <a:p>
            <a:r>
              <a:rPr lang="en-US" sz="1200" dirty="0">
                <a:solidFill>
                  <a:schemeClr val="tx1"/>
                </a:solidFill>
              </a:rPr>
              <a:t>Name</a:t>
            </a:r>
          </a:p>
          <a:p>
            <a:r>
              <a:rPr lang="en-US" sz="1200" dirty="0">
                <a:solidFill>
                  <a:schemeClr val="tx1"/>
                </a:solidFill>
              </a:rPr>
              <a:t>Processor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InputFolder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OutputFolder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Interval</a:t>
            </a:r>
          </a:p>
          <a:p>
            <a:r>
              <a:rPr lang="en-US" sz="1200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E49C60-6892-42E5-8679-AB59B694E6D6}"/>
              </a:ext>
            </a:extLst>
          </p:cNvPr>
          <p:cNvSpPr/>
          <p:nvPr/>
        </p:nvSpPr>
        <p:spPr>
          <a:xfrm>
            <a:off x="7511143" y="3973145"/>
            <a:ext cx="2969342" cy="155651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</a:t>
            </a:r>
          </a:p>
          <a:p>
            <a:r>
              <a:rPr lang="en-US" sz="1200" dirty="0">
                <a:solidFill>
                  <a:schemeClr val="tx1"/>
                </a:solidFill>
              </a:rPr>
              <a:t>TaskID</a:t>
            </a:r>
          </a:p>
          <a:p>
            <a:r>
              <a:rPr lang="en-US" sz="1200" dirty="0">
                <a:solidFill>
                  <a:schemeClr val="tx1"/>
                </a:solidFill>
              </a:rPr>
              <a:t>WorkflowID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InputFile</a:t>
            </a:r>
          </a:p>
          <a:p>
            <a:r>
              <a:rPr lang="en-US" sz="1200" dirty="0">
                <a:solidFill>
                  <a:schemeClr val="tx1"/>
                </a:solidFill>
              </a:rPr>
              <a:t>OutputFile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Status</a:t>
            </a:r>
          </a:p>
          <a:p>
            <a:r>
              <a:rPr lang="en-US" sz="1200" dirty="0">
                <a:solidFill>
                  <a:schemeClr val="tx1"/>
                </a:solidFill>
              </a:rPr>
              <a:t>Message</a:t>
            </a:r>
          </a:p>
          <a:p>
            <a:r>
              <a:rPr lang="en-US" sz="12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3A2096-C21E-4233-A090-202224424D1E}"/>
              </a:ext>
            </a:extLst>
          </p:cNvPr>
          <p:cNvCxnSpPr/>
          <p:nvPr/>
        </p:nvCxnSpPr>
        <p:spPr>
          <a:xfrm>
            <a:off x="6683828" y="2457450"/>
            <a:ext cx="355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FC1606-355A-43F3-930B-D00E04F53CD0}"/>
              </a:ext>
            </a:extLst>
          </p:cNvPr>
          <p:cNvCxnSpPr/>
          <p:nvPr/>
        </p:nvCxnSpPr>
        <p:spPr>
          <a:xfrm>
            <a:off x="7038975" y="2457450"/>
            <a:ext cx="0" cy="2085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71C867-2ABE-4E80-AEE6-B10D60DB0E2E}"/>
              </a:ext>
            </a:extLst>
          </p:cNvPr>
          <p:cNvCxnSpPr/>
          <p:nvPr/>
        </p:nvCxnSpPr>
        <p:spPr>
          <a:xfrm>
            <a:off x="7038975" y="4552950"/>
            <a:ext cx="47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606844-3E21-4D9B-9AE4-817BE477C15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495425" y="2904677"/>
            <a:ext cx="22190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CCE7CD-716D-492B-9869-B95A88055282}"/>
              </a:ext>
            </a:extLst>
          </p:cNvPr>
          <p:cNvCxnSpPr/>
          <p:nvPr/>
        </p:nvCxnSpPr>
        <p:spPr>
          <a:xfrm>
            <a:off x="1476375" y="2904677"/>
            <a:ext cx="0" cy="164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3D203A-B000-4EC2-9642-2951433557A7}"/>
              </a:ext>
            </a:extLst>
          </p:cNvPr>
          <p:cNvCxnSpPr>
            <a:cxnSpLocks/>
          </p:cNvCxnSpPr>
          <p:nvPr/>
        </p:nvCxnSpPr>
        <p:spPr>
          <a:xfrm>
            <a:off x="1466850" y="4543425"/>
            <a:ext cx="244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88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Wolfe, Kurt</dc:creator>
  <cp:lastModifiedBy>Wolfe, Kurt</cp:lastModifiedBy>
  <cp:revision>3</cp:revision>
  <dcterms:created xsi:type="dcterms:W3CDTF">2020-05-07T15:49:45Z</dcterms:created>
  <dcterms:modified xsi:type="dcterms:W3CDTF">2020-05-07T16:08:21Z</dcterms:modified>
</cp:coreProperties>
</file>