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C01-8388-4936-BF95-B5848085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D886E-5378-4031-B358-5ABACAD9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48B9-2F4F-4FB7-9C7C-F9190985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5673-0249-4A95-8A84-F2F798AA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E336-1082-4BF7-A89E-084D8E17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FD44-20F5-4C7A-94C3-23F292E6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F18DE-C7F8-4898-88FA-DC71B80B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9B72-D46C-4B5D-80D9-59BAE357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A1CD9-24C6-4CAD-9ACD-26136CC5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CCC2-7B1E-457A-B592-F23145DF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7623B-F0FB-491F-BE2A-62D2F99B8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6FA5F-80B8-4B3C-B79D-24C55348B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5E08-BDA1-431C-8FD5-5F45AF10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FD212-28E8-414F-B52B-4D36687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5DE48-2F34-4DA2-8350-0115A776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15B9-2F42-43E9-919C-2D98E3A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1622-3ACD-48F2-8579-119AA2FC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3E753-6011-41DE-8C37-D0AA6320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3CC65-8F72-4196-ADA1-11EEF914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8669E-18D8-4C72-AE25-A99DBEF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9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EAFD-C7C3-40F9-B93E-7A58B0DE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29F73-671E-47D6-A85F-03D177CD0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170C-B3BA-4161-9DB5-7CB46CC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B9066-9DFD-45E0-BDB7-48AF465B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1EC7-8CA9-45A4-91DE-ABFD912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2786-67AD-450D-91A2-884C9FE9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604E-BBF2-4965-BADF-7AA5B4AF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7865B-A0AE-4180-B145-81520297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2E066-90BD-4CF8-B8D9-36C3E279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412E5-81B7-4619-AA69-3EF1D8C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4122-2E2D-41CB-8974-DCD937EA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F16A-D0C5-4C65-877A-B19397F0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1679-2416-430D-AD00-C648A8EB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44D83-A96F-4D32-8990-17ACE34AF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4D65A-7CF8-4286-B447-84A18C2D1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F3140-9DD3-487E-AFB3-5811A84A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8673E-E0A2-4F97-893A-AB9AB5D6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37A2-A36F-4055-B0DE-7A0506BD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453B1-03CF-482A-B045-A890AEBD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43BD-462A-42D1-ADFC-167A1656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21086-4746-418D-93F0-15CBCB7E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BFDAE-7E52-4B41-A940-F1FD50F89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C7EA3-9A0C-4BC8-B65D-1012FF61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D5908-A6AE-4929-AD73-BEA482A2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3CE67-A742-4FA0-AD5F-CC631E2F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F1534-CDD7-4904-BD83-8A8AB1D9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A5C4-A48B-4CF6-86B6-C2CFCC88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BC070-4010-4EB4-A14C-5D9FC72A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C5170-97A6-4644-AD15-E92DF99B9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F0AF-3F46-406F-9250-7E2A4F68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3BDF-9DFF-42F7-A347-87361659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EAD2-5FBE-4646-92C0-09EE6059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B327-2F10-45B3-B979-1535CE2D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A7391-9F32-4A86-BDDD-073279B69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7B6F-55D5-45D4-8F75-DD36F9A0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B4361-A940-4D92-B6E7-20BD1949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57E3-AB9D-4E10-8ECF-0BDDCE0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721F3-29EB-4F2F-80D0-3CCC566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B782A-5915-4A51-8E5F-1894B3AA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5A83-061A-48F1-AD69-8D14C4C6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E0E1-D62C-4BCD-884B-C8123796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AC539-DBED-4B3D-B073-0A2148818266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FEFA-FB16-4287-9284-992CB9F0A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BD60-F12B-4019-B63B-C021414DB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0491-E20E-48CC-860B-C8352CCEA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BB7DFF-3174-4020-B6EA-9CED5014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0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0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Tanvi</dc:creator>
  <cp:lastModifiedBy>Joshi, Tanvi</cp:lastModifiedBy>
  <cp:revision>2</cp:revision>
  <dcterms:created xsi:type="dcterms:W3CDTF">2020-08-17T16:50:38Z</dcterms:created>
  <dcterms:modified xsi:type="dcterms:W3CDTF">2020-08-17T16:59:12Z</dcterms:modified>
</cp:coreProperties>
</file>