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CFDA-C479-41F9-86BD-120AFA6F1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75023-15EC-4E8B-9C74-D0AA8AC27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71721-4273-4F2D-ACF1-F0FEA4BB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0692-DDF7-45B5-9D91-B452BCCE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1773-E490-485F-B56A-24C3E625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4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7F55-DD50-4F36-BD2C-CB633606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B8D4-A43D-46DB-A610-305C3A38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463A-0743-47C7-B67F-E86FD9F1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609D-768F-4ADB-92F4-AAB56B4C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BB4D-155B-4A01-9F36-3D3F725E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DC7C0-F958-4E3D-945E-47DB59CD5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F43A-EEFC-4687-ADD5-EAF1ACEC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22CB-8669-458E-BFD1-710A9CB6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DD64-389E-4DD4-B926-FE1B161E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FD2F-6AA5-48AB-8449-689E8BE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DDE8-F16D-4855-A58F-37E15C97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521C-F10F-407D-BB2B-D0DB7ED5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9AB4-6267-4543-8AAA-E4A79307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CC37-91EC-41DB-99E2-B1B99B3F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F814-027F-4EA7-ACF0-82FD90E5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2D83-F51C-408A-AC68-964D5551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37EE0-DF81-454F-A465-C8DC6691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B777-71BE-4792-90C6-4FB44A20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A7AC-227E-407F-9869-00307239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77FC-0C55-4B28-A3FF-249CDCDA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9DA-8655-4D5B-8A3A-B24BAAE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A305-E767-4637-A8B7-2DDFC52EA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29C5D-75DC-43A8-AA46-D3872266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4C3D-5E43-4D4E-86DF-4F4F6EE3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E100E-87B1-418B-ADC1-1B7669B6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A5C34-5561-4E2B-9530-BC7951A2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4D81-8DD6-4562-B06B-6DB587CD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AF589-3D84-4B81-883D-5A367219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49B88-CC56-44BC-9997-FFBD1252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E31BF-B875-4720-BC89-BF0439110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40541-E8EE-426A-8C2D-39C8EA9BA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98046-42D7-43E2-B9AE-3FB3975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34F9-699F-4F5B-9A85-2B6FAEBC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B2E95-469E-4F6D-AD7D-099350FC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7281-90DE-4551-A68B-3A499195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0E208-52F9-4DF2-B2B2-08B32F2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6C742-81AD-42CA-808D-ABE613A0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94E1-CAA0-45BD-933A-B5C7A945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42F5E-D02B-4015-9284-1F4AE0BD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2E79A-35E4-4166-A81A-AB68CE2E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9F02-A2D0-4D66-B9BB-97FF307D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242-6FDA-4B66-B94A-7F0B4F7E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102-D242-4AF9-9906-ABDADD56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59FEB-C236-41B9-9E9D-F38AB616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4DB2-A5F2-4E5D-8DAF-27BE508F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E8BB-DDE7-4C79-89BA-7457A3A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F7692-92A7-4F84-85AC-1E2302AA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A67A-FC32-43F0-963E-426EBA54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747E-D613-406F-8658-E1806320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D11BE-EAEA-45F8-AF1A-0582744F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79734-8775-4D96-84C7-2AB84E6E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B3EA9-9BF1-41A6-9D5F-8FA5E839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5149C-5F7A-4015-8A37-335F3E8D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610DF-CA1E-4616-B714-22BE13C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6B4D9-4B43-462C-A55D-79273606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CB66-4F03-4682-BE62-E67544DB2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D1F3-D5B7-47F9-AB87-90CBD8AE7D2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CE05-58AB-4CE2-8156-D60D1EDEE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F3B9-97FF-441B-9460-8A7E0E87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9A93-E654-4DB9-A323-8034DE1E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06F9B2-7824-4F2F-B77B-85C5FB69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32761"/>
              </p:ext>
            </p:extLst>
          </p:nvPr>
        </p:nvGraphicFramePr>
        <p:xfrm>
          <a:off x="280355" y="425749"/>
          <a:ext cx="11631290" cy="5121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973">
                  <a:extLst>
                    <a:ext uri="{9D8B030D-6E8A-4147-A177-3AD203B41FA5}">
                      <a16:colId xmlns:a16="http://schemas.microsoft.com/office/drawing/2014/main" val="4104367214"/>
                    </a:ext>
                  </a:extLst>
                </a:gridCol>
                <a:gridCol w="1007204">
                  <a:extLst>
                    <a:ext uri="{9D8B030D-6E8A-4147-A177-3AD203B41FA5}">
                      <a16:colId xmlns:a16="http://schemas.microsoft.com/office/drawing/2014/main" val="993533259"/>
                    </a:ext>
                  </a:extLst>
                </a:gridCol>
                <a:gridCol w="623866">
                  <a:extLst>
                    <a:ext uri="{9D8B030D-6E8A-4147-A177-3AD203B41FA5}">
                      <a16:colId xmlns:a16="http://schemas.microsoft.com/office/drawing/2014/main" val="3942586483"/>
                    </a:ext>
                  </a:extLst>
                </a:gridCol>
                <a:gridCol w="715365">
                  <a:extLst>
                    <a:ext uri="{9D8B030D-6E8A-4147-A177-3AD203B41FA5}">
                      <a16:colId xmlns:a16="http://schemas.microsoft.com/office/drawing/2014/main" val="1489030366"/>
                    </a:ext>
                  </a:extLst>
                </a:gridCol>
                <a:gridCol w="740322">
                  <a:extLst>
                    <a:ext uri="{9D8B030D-6E8A-4147-A177-3AD203B41FA5}">
                      <a16:colId xmlns:a16="http://schemas.microsoft.com/office/drawing/2014/main" val="4046690929"/>
                    </a:ext>
                  </a:extLst>
                </a:gridCol>
                <a:gridCol w="507410">
                  <a:extLst>
                    <a:ext uri="{9D8B030D-6E8A-4147-A177-3AD203B41FA5}">
                      <a16:colId xmlns:a16="http://schemas.microsoft.com/office/drawing/2014/main" val="3403283639"/>
                    </a:ext>
                  </a:extLst>
                </a:gridCol>
                <a:gridCol w="440865">
                  <a:extLst>
                    <a:ext uri="{9D8B030D-6E8A-4147-A177-3AD203B41FA5}">
                      <a16:colId xmlns:a16="http://schemas.microsoft.com/office/drawing/2014/main" val="4149599337"/>
                    </a:ext>
                  </a:extLst>
                </a:gridCol>
                <a:gridCol w="715365">
                  <a:extLst>
                    <a:ext uri="{9D8B030D-6E8A-4147-A177-3AD203B41FA5}">
                      <a16:colId xmlns:a16="http://schemas.microsoft.com/office/drawing/2014/main" val="1098205358"/>
                    </a:ext>
                  </a:extLst>
                </a:gridCol>
                <a:gridCol w="1113977">
                  <a:extLst>
                    <a:ext uri="{9D8B030D-6E8A-4147-A177-3AD203B41FA5}">
                      <a16:colId xmlns:a16="http://schemas.microsoft.com/office/drawing/2014/main" val="468091512"/>
                    </a:ext>
                  </a:extLst>
                </a:gridCol>
                <a:gridCol w="973974">
                  <a:extLst>
                    <a:ext uri="{9D8B030D-6E8A-4147-A177-3AD203B41FA5}">
                      <a16:colId xmlns:a16="http://schemas.microsoft.com/office/drawing/2014/main" val="3131369977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692609833"/>
                    </a:ext>
                  </a:extLst>
                </a:gridCol>
                <a:gridCol w="769880">
                  <a:extLst>
                    <a:ext uri="{9D8B030D-6E8A-4147-A177-3AD203B41FA5}">
                      <a16:colId xmlns:a16="http://schemas.microsoft.com/office/drawing/2014/main" val="651364448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2222377464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260488101"/>
                    </a:ext>
                  </a:extLst>
                </a:gridCol>
                <a:gridCol w="412374">
                  <a:extLst>
                    <a:ext uri="{9D8B030D-6E8A-4147-A177-3AD203B41FA5}">
                      <a16:colId xmlns:a16="http://schemas.microsoft.com/office/drawing/2014/main" val="2021167884"/>
                    </a:ext>
                  </a:extLst>
                </a:gridCol>
                <a:gridCol w="757380">
                  <a:extLst>
                    <a:ext uri="{9D8B030D-6E8A-4147-A177-3AD203B41FA5}">
                      <a16:colId xmlns:a16="http://schemas.microsoft.com/office/drawing/2014/main" val="2296056998"/>
                    </a:ext>
                  </a:extLst>
                </a:gridCol>
              </a:tblGrid>
              <a:tr h="4511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ChemoType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Information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Appearance of the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ToxPrint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Metrics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ChemoType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Information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Appearance of the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ToxPrint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Metrics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4616"/>
                  </a:ext>
                </a:extLst>
              </a:tr>
              <a:tr h="992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Label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ToxPrint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POD ratio ≤ 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POD ratio &gt; 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Label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ToxPrint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POD  ratio ≤ 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POD ratio &gt; 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73921"/>
                  </a:ext>
                </a:extLst>
              </a:tr>
              <a:tr h="691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bond:P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=O_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phosphorus_oxo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7.4E-09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bond:P~N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 generic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14589"/>
                  </a:ext>
                </a:extLst>
              </a:tr>
              <a:tr h="979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bond:P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=O_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phosphate_thio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bond:C(=O)N_ carbamate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670920"/>
                  </a:ext>
                </a:extLst>
              </a:tr>
              <a:tr h="1117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bond:P~S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 generic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3.5E-7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bond:CS_sulfide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27854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60B7BF8-9EC5-426A-9FEB-378DDFF23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0" t="40485" r="42970" b="36244"/>
          <a:stretch/>
        </p:blipFill>
        <p:spPr>
          <a:xfrm>
            <a:off x="1777239" y="2183325"/>
            <a:ext cx="324202" cy="5763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A7A0C2-831B-4ADC-AED4-9FC7F9FDA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37" t="37648" r="46121" b="36244"/>
          <a:stretch/>
        </p:blipFill>
        <p:spPr>
          <a:xfrm>
            <a:off x="1829418" y="4539048"/>
            <a:ext cx="219833" cy="696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19637-9A61-4824-BD62-B6101646F8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4" t="30989" r="32304" b="29214"/>
          <a:stretch/>
        </p:blipFill>
        <p:spPr>
          <a:xfrm>
            <a:off x="1501056" y="3220643"/>
            <a:ext cx="876559" cy="985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63692-8CCA-47F6-A343-3E47C1E9B9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0" t="34050" r="31335" b="33578"/>
          <a:stretch/>
        </p:blipFill>
        <p:spPr>
          <a:xfrm>
            <a:off x="7331100" y="3220643"/>
            <a:ext cx="912545" cy="801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2FC686-8CD8-4FF2-8711-DC127A6CC0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0" t="37656" r="45965" b="36060"/>
          <a:stretch/>
        </p:blipFill>
        <p:spPr>
          <a:xfrm>
            <a:off x="7691954" y="4591588"/>
            <a:ext cx="190831" cy="6509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231655-19BA-41FF-8504-BF6F08764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864" y="1893891"/>
            <a:ext cx="481013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124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Paul-Friedman, Katie</dc:creator>
  <cp:lastModifiedBy>Paul-Friedman, Katie</cp:lastModifiedBy>
  <cp:revision>18</cp:revision>
  <dcterms:created xsi:type="dcterms:W3CDTF">2018-06-01T16:06:13Z</dcterms:created>
  <dcterms:modified xsi:type="dcterms:W3CDTF">2018-12-20T16:39:14Z</dcterms:modified>
</cp:coreProperties>
</file>