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8B0000"/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ED486670-7F59-4038-B9BC-E9238978F7A3}"/>
    <pc:docChg chg="undo custSel modSld">
      <pc:chgData name="Hollister, Jeff" userId="90904e2a-aa82-465e-9922-afce4bc6d524" providerId="ADAL" clId="{ED486670-7F59-4038-B9BC-E9238978F7A3}" dt="2019-05-02T19:08:17.803" v="1412" actId="20577"/>
      <pc:docMkLst>
        <pc:docMk/>
      </pc:docMkLst>
      <pc:sldChg chg="addSp delSp modSp">
        <pc:chgData name="Hollister, Jeff" userId="90904e2a-aa82-465e-9922-afce4bc6d524" providerId="ADAL" clId="{ED486670-7F59-4038-B9BC-E9238978F7A3}" dt="2019-05-02T19:08:17.803" v="1412" actId="20577"/>
        <pc:sldMkLst>
          <pc:docMk/>
          <pc:sldMk cId="4037393715" sldId="256"/>
        </pc:sldMkLst>
        <pc:spChg chg="add mod">
          <ac:chgData name="Hollister, Jeff" userId="90904e2a-aa82-465e-9922-afce4bc6d524" providerId="ADAL" clId="{ED486670-7F59-4038-B9BC-E9238978F7A3}" dt="2019-05-02T18:35:37.278" v="599" actId="14100"/>
          <ac:spMkLst>
            <pc:docMk/>
            <pc:sldMk cId="4037393715" sldId="256"/>
            <ac:spMk id="2" creationId="{6C56BEAB-01BB-4A01-9A49-8F5AF03418B2}"/>
          </ac:spMkLst>
        </pc:spChg>
        <pc:spChg chg="add del mod">
          <ac:chgData name="Hollister, Jeff" userId="90904e2a-aa82-465e-9922-afce4bc6d524" providerId="ADAL" clId="{ED486670-7F59-4038-B9BC-E9238978F7A3}" dt="2019-05-02T17:52:19.352" v="216" actId="478"/>
          <ac:spMkLst>
            <pc:docMk/>
            <pc:sldMk cId="4037393715" sldId="256"/>
            <ac:spMk id="3" creationId="{6C369E69-8F2A-48AA-82F4-6E325A09508B}"/>
          </ac:spMkLst>
        </pc:spChg>
        <pc:spChg chg="mod">
          <ac:chgData name="Hollister, Jeff" userId="90904e2a-aa82-465e-9922-afce4bc6d524" providerId="ADAL" clId="{ED486670-7F59-4038-B9BC-E9238978F7A3}" dt="2019-05-02T18:50:32.704" v="733" actId="20577"/>
          <ac:spMkLst>
            <pc:docMk/>
            <pc:sldMk cId="4037393715" sldId="256"/>
            <ac:spMk id="4" creationId="{9DAAA7D2-1A2B-4088-BAD1-9556A15760E2}"/>
          </ac:spMkLst>
        </pc:spChg>
        <pc:spChg chg="mod">
          <ac:chgData name="Hollister, Jeff" userId="90904e2a-aa82-465e-9922-afce4bc6d524" providerId="ADAL" clId="{ED486670-7F59-4038-B9BC-E9238978F7A3}" dt="2019-05-02T19:04:00.235" v="1293" actId="20577"/>
          <ac:spMkLst>
            <pc:docMk/>
            <pc:sldMk cId="4037393715" sldId="256"/>
            <ac:spMk id="5" creationId="{8C9786EB-34F3-4C77-BDCA-E8BD08FE1D11}"/>
          </ac:spMkLst>
        </pc:spChg>
        <pc:spChg chg="mod">
          <ac:chgData name="Hollister, Jeff" userId="90904e2a-aa82-465e-9922-afce4bc6d524" providerId="ADAL" clId="{ED486670-7F59-4038-B9BC-E9238978F7A3}" dt="2019-05-02T19:04:44.294" v="1306" actId="20577"/>
          <ac:spMkLst>
            <pc:docMk/>
            <pc:sldMk cId="4037393715" sldId="256"/>
            <ac:spMk id="6" creationId="{6A1187EE-F5D0-4199-837E-29800767DC0A}"/>
          </ac:spMkLst>
        </pc:spChg>
        <pc:spChg chg="mod">
          <ac:chgData name="Hollister, Jeff" userId="90904e2a-aa82-465e-9922-afce4bc6d524" providerId="ADAL" clId="{ED486670-7F59-4038-B9BC-E9238978F7A3}" dt="2019-05-02T16:27:43.096" v="210" actId="255"/>
          <ac:spMkLst>
            <pc:docMk/>
            <pc:sldMk cId="4037393715" sldId="256"/>
            <ac:spMk id="7" creationId="{78AB19B3-7DF4-4103-B447-9726179C1822}"/>
          </ac:spMkLst>
        </pc:spChg>
        <pc:spChg chg="mod">
          <ac:chgData name="Hollister, Jeff" userId="90904e2a-aa82-465e-9922-afce4bc6d524" providerId="ADAL" clId="{ED486670-7F59-4038-B9BC-E9238978F7A3}" dt="2019-05-02T16:27:50.417" v="213" actId="404"/>
          <ac:spMkLst>
            <pc:docMk/>
            <pc:sldMk cId="4037393715" sldId="256"/>
            <ac:spMk id="8" creationId="{4CA24146-E92A-4417-8FA0-B675C21987B3}"/>
          </ac:spMkLst>
        </pc:spChg>
        <pc:spChg chg="mod">
          <ac:chgData name="Hollister, Jeff" userId="90904e2a-aa82-465e-9922-afce4bc6d524" providerId="ADAL" clId="{ED486670-7F59-4038-B9BC-E9238978F7A3}" dt="2019-05-02T16:27:54.568" v="214" actId="404"/>
          <ac:spMkLst>
            <pc:docMk/>
            <pc:sldMk cId="4037393715" sldId="256"/>
            <ac:spMk id="9" creationId="{AFC3A614-EDF0-4DE1-A14E-AEA75B26B4BB}"/>
          </ac:spMkLst>
        </pc:spChg>
        <pc:spChg chg="add del mod">
          <ac:chgData name="Hollister, Jeff" userId="90904e2a-aa82-465e-9922-afce4bc6d524" providerId="ADAL" clId="{ED486670-7F59-4038-B9BC-E9238978F7A3}" dt="2019-05-02T17:52:22.126" v="217" actId="478"/>
          <ac:spMkLst>
            <pc:docMk/>
            <pc:sldMk cId="4037393715" sldId="256"/>
            <ac:spMk id="10" creationId="{366AC054-ECA9-4FC9-B2C4-A032A508C6AB}"/>
          </ac:spMkLst>
        </pc:spChg>
        <pc:spChg chg="del mod">
          <ac:chgData name="Hollister, Jeff" userId="90904e2a-aa82-465e-9922-afce4bc6d524" providerId="ADAL" clId="{ED486670-7F59-4038-B9BC-E9238978F7A3}" dt="2019-05-02T16:01:56.680" v="1" actId="478"/>
          <ac:spMkLst>
            <pc:docMk/>
            <pc:sldMk cId="4037393715" sldId="256"/>
            <ac:spMk id="12" creationId="{E26FC335-6470-4F65-A27A-ABD6BF72AF20}"/>
          </ac:spMkLst>
        </pc:spChg>
        <pc:spChg chg="del">
          <ac:chgData name="Hollister, Jeff" userId="90904e2a-aa82-465e-9922-afce4bc6d524" providerId="ADAL" clId="{ED486670-7F59-4038-B9BC-E9238978F7A3}" dt="2019-05-02T16:02:15.785" v="9" actId="478"/>
          <ac:spMkLst>
            <pc:docMk/>
            <pc:sldMk cId="4037393715" sldId="256"/>
            <ac:spMk id="13" creationId="{1F89BDFB-FD54-443B-89A7-0E102DD69BE0}"/>
          </ac:spMkLst>
        </pc:spChg>
        <pc:spChg chg="del">
          <ac:chgData name="Hollister, Jeff" userId="90904e2a-aa82-465e-9922-afce4bc6d524" providerId="ADAL" clId="{ED486670-7F59-4038-B9BC-E9238978F7A3}" dt="2019-05-02T16:02:17.345" v="10" actId="478"/>
          <ac:spMkLst>
            <pc:docMk/>
            <pc:sldMk cId="4037393715" sldId="256"/>
            <ac:spMk id="14" creationId="{04BE2884-0EA2-42F3-AFAC-B726D945C13C}"/>
          </ac:spMkLst>
        </pc:spChg>
        <pc:spChg chg="del">
          <ac:chgData name="Hollister, Jeff" userId="90904e2a-aa82-465e-9922-afce4bc6d524" providerId="ADAL" clId="{ED486670-7F59-4038-B9BC-E9238978F7A3}" dt="2019-05-02T16:02:05.513" v="4" actId="478"/>
          <ac:spMkLst>
            <pc:docMk/>
            <pc:sldMk cId="4037393715" sldId="256"/>
            <ac:spMk id="15" creationId="{364F0BFC-4DF9-447D-8450-9101085C5177}"/>
          </ac:spMkLst>
        </pc:spChg>
        <pc:spChg chg="del">
          <ac:chgData name="Hollister, Jeff" userId="90904e2a-aa82-465e-9922-afce4bc6d524" providerId="ADAL" clId="{ED486670-7F59-4038-B9BC-E9238978F7A3}" dt="2019-05-02T16:02:14.191" v="8" actId="478"/>
          <ac:spMkLst>
            <pc:docMk/>
            <pc:sldMk cId="4037393715" sldId="256"/>
            <ac:spMk id="17" creationId="{E9E1D1D6-1D8E-4CC9-ADFB-B6C2841046AA}"/>
          </ac:spMkLst>
        </pc:spChg>
        <pc:spChg chg="del">
          <ac:chgData name="Hollister, Jeff" userId="90904e2a-aa82-465e-9922-afce4bc6d524" providerId="ADAL" clId="{ED486670-7F59-4038-B9BC-E9238978F7A3}" dt="2019-05-02T16:02:07.391" v="5" actId="478"/>
          <ac:spMkLst>
            <pc:docMk/>
            <pc:sldMk cId="4037393715" sldId="256"/>
            <ac:spMk id="19" creationId="{50611B56-33EC-45D0-B906-B855C8DDF2E9}"/>
          </ac:spMkLst>
        </pc:spChg>
        <pc:spChg chg="del">
          <ac:chgData name="Hollister, Jeff" userId="90904e2a-aa82-465e-9922-afce4bc6d524" providerId="ADAL" clId="{ED486670-7F59-4038-B9BC-E9238978F7A3}" dt="2019-05-02T16:02:09.602" v="6" actId="478"/>
          <ac:spMkLst>
            <pc:docMk/>
            <pc:sldMk cId="4037393715" sldId="256"/>
            <ac:spMk id="20" creationId="{2C863259-D288-4427-A5DA-64C647A8BA5E}"/>
          </ac:spMkLst>
        </pc:spChg>
        <pc:spChg chg="del">
          <ac:chgData name="Hollister, Jeff" userId="90904e2a-aa82-465e-9922-afce4bc6d524" providerId="ADAL" clId="{ED486670-7F59-4038-B9BC-E9238978F7A3}" dt="2019-05-02T16:02:12.603" v="7" actId="478"/>
          <ac:spMkLst>
            <pc:docMk/>
            <pc:sldMk cId="4037393715" sldId="256"/>
            <ac:spMk id="21" creationId="{562B3502-CD93-41AA-AC03-E1E62B619144}"/>
          </ac:spMkLst>
        </pc:spChg>
        <pc:spChg chg="mod topLvl">
          <ac:chgData name="Hollister, Jeff" userId="90904e2a-aa82-465e-9922-afce4bc6d524" providerId="ADAL" clId="{ED486670-7F59-4038-B9BC-E9238978F7A3}" dt="2019-05-02T18:08:05.274" v="440" actId="552"/>
          <ac:spMkLst>
            <pc:docMk/>
            <pc:sldMk cId="4037393715" sldId="256"/>
            <ac:spMk id="46" creationId="{C3A20179-B135-43EF-8DAB-9E7F9E30EB7E}"/>
          </ac:spMkLst>
        </pc:spChg>
        <pc:spChg chg="mod topLvl">
          <ac:chgData name="Hollister, Jeff" userId="90904e2a-aa82-465e-9922-afce4bc6d524" providerId="ADAL" clId="{ED486670-7F59-4038-B9BC-E9238978F7A3}" dt="2019-05-02T18:08:16.447" v="441" actId="552"/>
          <ac:spMkLst>
            <pc:docMk/>
            <pc:sldMk cId="4037393715" sldId="256"/>
            <ac:spMk id="47" creationId="{FE0C46E8-9AEC-473D-A4E5-7E175F91BEBD}"/>
          </ac:spMkLst>
        </pc:spChg>
        <pc:spChg chg="mod topLvl">
          <ac:chgData name="Hollister, Jeff" userId="90904e2a-aa82-465e-9922-afce4bc6d524" providerId="ADAL" clId="{ED486670-7F59-4038-B9BC-E9238978F7A3}" dt="2019-05-02T18:08:29.202" v="444" actId="552"/>
          <ac:spMkLst>
            <pc:docMk/>
            <pc:sldMk cId="4037393715" sldId="256"/>
            <ac:spMk id="48" creationId="{643CB40A-4BCF-4B4D-8D89-F0145DFA33D3}"/>
          </ac:spMkLst>
        </pc:spChg>
        <pc:spChg chg="add mod">
          <ac:chgData name="Hollister, Jeff" userId="90904e2a-aa82-465e-9922-afce4bc6d524" providerId="ADAL" clId="{ED486670-7F59-4038-B9BC-E9238978F7A3}" dt="2019-05-02T18:46:36.386" v="617" actId="14100"/>
          <ac:spMkLst>
            <pc:docMk/>
            <pc:sldMk cId="4037393715" sldId="256"/>
            <ac:spMk id="49" creationId="{C0EDB5EE-0710-4F80-A28A-F28C8344FD08}"/>
          </ac:spMkLst>
        </pc:spChg>
        <pc:spChg chg="add mod">
          <ac:chgData name="Hollister, Jeff" userId="90904e2a-aa82-465e-9922-afce4bc6d524" providerId="ADAL" clId="{ED486670-7F59-4038-B9BC-E9238978F7A3}" dt="2019-05-02T18:47:13.705" v="624" actId="14100"/>
          <ac:spMkLst>
            <pc:docMk/>
            <pc:sldMk cId="4037393715" sldId="256"/>
            <ac:spMk id="50" creationId="{EEC9AD62-41CA-446F-BF69-BDDBB3D2CEF9}"/>
          </ac:spMkLst>
        </pc:spChg>
        <pc:spChg chg="add del mod">
          <ac:chgData name="Hollister, Jeff" userId="90904e2a-aa82-465e-9922-afce4bc6d524" providerId="ADAL" clId="{ED486670-7F59-4038-B9BC-E9238978F7A3}" dt="2019-05-02T17:52:26.451" v="219" actId="478"/>
          <ac:spMkLst>
            <pc:docMk/>
            <pc:sldMk cId="4037393715" sldId="256"/>
            <ac:spMk id="51" creationId="{199FB866-3BE1-43EF-BE72-8F021F0FC074}"/>
          </ac:spMkLst>
        </pc:spChg>
        <pc:spChg chg="add del">
          <ac:chgData name="Hollister, Jeff" userId="90904e2a-aa82-465e-9922-afce4bc6d524" providerId="ADAL" clId="{ED486670-7F59-4038-B9BC-E9238978F7A3}" dt="2019-05-02T16:03:59.492" v="37" actId="478"/>
          <ac:spMkLst>
            <pc:docMk/>
            <pc:sldMk cId="4037393715" sldId="256"/>
            <ac:spMk id="52" creationId="{6DC39AA0-064C-4879-A93C-72B80A76D3CF}"/>
          </ac:spMkLst>
        </pc:spChg>
        <pc:spChg chg="mod">
          <ac:chgData name="Hollister, Jeff" userId="90904e2a-aa82-465e-9922-afce4bc6d524" providerId="ADAL" clId="{ED486670-7F59-4038-B9BC-E9238978F7A3}" dt="2019-05-02T18:35:32.321" v="598" actId="1076"/>
          <ac:spMkLst>
            <pc:docMk/>
            <pc:sldMk cId="4037393715" sldId="256"/>
            <ac:spMk id="53" creationId="{63E96BA2-DCBA-4505-BDD2-C510302C3B6B}"/>
          </ac:spMkLst>
        </pc:spChg>
        <pc:spChg chg="del">
          <ac:chgData name="Hollister, Jeff" userId="90904e2a-aa82-465e-9922-afce4bc6d524" providerId="ADAL" clId="{ED486670-7F59-4038-B9BC-E9238978F7A3}" dt="2019-05-02T16:19:08.982" v="142" actId="478"/>
          <ac:spMkLst>
            <pc:docMk/>
            <pc:sldMk cId="4037393715" sldId="256"/>
            <ac:spMk id="54" creationId="{0A030AEA-041C-426D-9CE6-CD55B2C6FDD3}"/>
          </ac:spMkLst>
        </pc:spChg>
        <pc:spChg chg="del mod">
          <ac:chgData name="Hollister, Jeff" userId="90904e2a-aa82-465e-9922-afce4bc6d524" providerId="ADAL" clId="{ED486670-7F59-4038-B9BC-E9238978F7A3}" dt="2019-05-02T16:19:24.005" v="148"/>
          <ac:spMkLst>
            <pc:docMk/>
            <pc:sldMk cId="4037393715" sldId="256"/>
            <ac:spMk id="55" creationId="{4F105DC3-8040-4C49-BD22-72A8193C024A}"/>
          </ac:spMkLst>
        </pc:spChg>
        <pc:spChg chg="del mod">
          <ac:chgData name="Hollister, Jeff" userId="90904e2a-aa82-465e-9922-afce4bc6d524" providerId="ADAL" clId="{ED486670-7F59-4038-B9BC-E9238978F7A3}" dt="2019-05-02T17:57:44.616" v="365"/>
          <ac:spMkLst>
            <pc:docMk/>
            <pc:sldMk cId="4037393715" sldId="256"/>
            <ac:spMk id="56" creationId="{8CF07A81-401C-4295-BBCB-08E28EC6D233}"/>
          </ac:spMkLst>
        </pc:spChg>
        <pc:spChg chg="del mod">
          <ac:chgData name="Hollister, Jeff" userId="90904e2a-aa82-465e-9922-afce4bc6d524" providerId="ADAL" clId="{ED486670-7F59-4038-B9BC-E9238978F7A3}" dt="2019-05-02T17:57:44.615" v="363" actId="478"/>
          <ac:spMkLst>
            <pc:docMk/>
            <pc:sldMk cId="4037393715" sldId="256"/>
            <ac:spMk id="57" creationId="{CB82CA4F-7C37-48D6-B4A7-015B5EABBBF8}"/>
          </ac:spMkLst>
        </pc:spChg>
        <pc:spChg chg="del">
          <ac:chgData name="Hollister, Jeff" userId="90904e2a-aa82-465e-9922-afce4bc6d524" providerId="ADAL" clId="{ED486670-7F59-4038-B9BC-E9238978F7A3}" dt="2019-05-02T17:57:46.682" v="366" actId="478"/>
          <ac:spMkLst>
            <pc:docMk/>
            <pc:sldMk cId="4037393715" sldId="256"/>
            <ac:spMk id="58" creationId="{5670797B-7396-4519-BE29-9FAC9DAEA24E}"/>
          </ac:spMkLst>
        </pc:spChg>
        <pc:spChg chg="add del mod">
          <ac:chgData name="Hollister, Jeff" userId="90904e2a-aa82-465e-9922-afce4bc6d524" providerId="ADAL" clId="{ED486670-7F59-4038-B9BC-E9238978F7A3}" dt="2019-05-02T18:16:59.903" v="502" actId="478"/>
          <ac:spMkLst>
            <pc:docMk/>
            <pc:sldMk cId="4037393715" sldId="256"/>
            <ac:spMk id="59" creationId="{A1DFE03C-224B-4232-B820-8D810003A5C6}"/>
          </ac:spMkLst>
        </pc:spChg>
        <pc:spChg chg="del mod">
          <ac:chgData name="Hollister, Jeff" userId="90904e2a-aa82-465e-9922-afce4bc6d524" providerId="ADAL" clId="{ED486670-7F59-4038-B9BC-E9238978F7A3}" dt="2019-05-02T18:17:49.868" v="522" actId="478"/>
          <ac:spMkLst>
            <pc:docMk/>
            <pc:sldMk cId="4037393715" sldId="256"/>
            <ac:spMk id="60" creationId="{34A0E35A-E8F9-4964-A87B-E0B3938DC33E}"/>
          </ac:spMkLst>
        </pc:spChg>
        <pc:spChg chg="del mod">
          <ac:chgData name="Hollister, Jeff" userId="90904e2a-aa82-465e-9922-afce4bc6d524" providerId="ADAL" clId="{ED486670-7F59-4038-B9BC-E9238978F7A3}" dt="2019-05-02T16:19:31.538" v="151" actId="478"/>
          <ac:spMkLst>
            <pc:docMk/>
            <pc:sldMk cId="4037393715" sldId="256"/>
            <ac:spMk id="61" creationId="{DBB47FA4-DE84-4340-A88B-3C2EF6E6AB68}"/>
          </ac:spMkLst>
        </pc:spChg>
        <pc:spChg chg="add del mod">
          <ac:chgData name="Hollister, Jeff" userId="90904e2a-aa82-465e-9922-afce4bc6d524" providerId="ADAL" clId="{ED486670-7F59-4038-B9BC-E9238978F7A3}" dt="2019-05-02T18:18:36.153" v="537" actId="478"/>
          <ac:spMkLst>
            <pc:docMk/>
            <pc:sldMk cId="4037393715" sldId="256"/>
            <ac:spMk id="62" creationId="{5722917B-5E11-4324-86D2-F79F1C23B6FB}"/>
          </ac:spMkLst>
        </pc:spChg>
        <pc:spChg chg="del mod">
          <ac:chgData name="Hollister, Jeff" userId="90904e2a-aa82-465e-9922-afce4bc6d524" providerId="ADAL" clId="{ED486670-7F59-4038-B9BC-E9238978F7A3}" dt="2019-05-02T16:22:20.220" v="174" actId="478"/>
          <ac:spMkLst>
            <pc:docMk/>
            <pc:sldMk cId="4037393715" sldId="256"/>
            <ac:spMk id="63" creationId="{FA603794-3FE2-47F2-8550-98A888649FE8}"/>
          </ac:spMkLst>
        </pc:spChg>
        <pc:spChg chg="del">
          <ac:chgData name="Hollister, Jeff" userId="90904e2a-aa82-465e-9922-afce4bc6d524" providerId="ADAL" clId="{ED486670-7F59-4038-B9BC-E9238978F7A3}" dt="2019-05-02T16:22:23.131" v="175" actId="478"/>
          <ac:spMkLst>
            <pc:docMk/>
            <pc:sldMk cId="4037393715" sldId="256"/>
            <ac:spMk id="64" creationId="{52601761-FDEE-4B0E-8BD2-4FE70C22DBC1}"/>
          </ac:spMkLst>
        </pc:spChg>
        <pc:spChg chg="del">
          <ac:chgData name="Hollister, Jeff" userId="90904e2a-aa82-465e-9922-afce4bc6d524" providerId="ADAL" clId="{ED486670-7F59-4038-B9BC-E9238978F7A3}" dt="2019-05-02T16:22:25.268" v="176" actId="478"/>
          <ac:spMkLst>
            <pc:docMk/>
            <pc:sldMk cId="4037393715" sldId="256"/>
            <ac:spMk id="65" creationId="{081DC5C0-5968-476B-AC01-5DD30BBA1A5B}"/>
          </ac:spMkLst>
        </pc:spChg>
        <pc:spChg chg="add del mod">
          <ac:chgData name="Hollister, Jeff" userId="90904e2a-aa82-465e-9922-afce4bc6d524" providerId="ADAL" clId="{ED486670-7F59-4038-B9BC-E9238978F7A3}" dt="2019-05-02T17:52:25.079" v="218" actId="478"/>
          <ac:spMkLst>
            <pc:docMk/>
            <pc:sldMk cId="4037393715" sldId="256"/>
            <ac:spMk id="66" creationId="{11AD7CB3-59FC-41DB-8224-0D399B64038E}"/>
          </ac:spMkLst>
        </pc:spChg>
        <pc:spChg chg="add del mod">
          <ac:chgData name="Hollister, Jeff" userId="90904e2a-aa82-465e-9922-afce4bc6d524" providerId="ADAL" clId="{ED486670-7F59-4038-B9BC-E9238978F7A3}" dt="2019-05-02T17:52:27.597" v="220" actId="478"/>
          <ac:spMkLst>
            <pc:docMk/>
            <pc:sldMk cId="4037393715" sldId="256"/>
            <ac:spMk id="67" creationId="{9209E21F-D05A-4522-A455-D256BB3B996F}"/>
          </ac:spMkLst>
        </pc:spChg>
        <pc:spChg chg="del mod">
          <ac:chgData name="Hollister, Jeff" userId="90904e2a-aa82-465e-9922-afce4bc6d524" providerId="ADAL" clId="{ED486670-7F59-4038-B9BC-E9238978F7A3}" dt="2019-05-02T18:17:25.453" v="510" actId="478"/>
          <ac:spMkLst>
            <pc:docMk/>
            <pc:sldMk cId="4037393715" sldId="256"/>
            <ac:spMk id="68" creationId="{65F819A5-6435-4F89-947C-6B2D53C6CE3D}"/>
          </ac:spMkLst>
        </pc:spChg>
        <pc:spChg chg="add mod">
          <ac:chgData name="Hollister, Jeff" userId="90904e2a-aa82-465e-9922-afce4bc6d524" providerId="ADAL" clId="{ED486670-7F59-4038-B9BC-E9238978F7A3}" dt="2019-05-02T16:15:47.409" v="134" actId="571"/>
          <ac:spMkLst>
            <pc:docMk/>
            <pc:sldMk cId="4037393715" sldId="256"/>
            <ac:spMk id="69" creationId="{1871C07C-8BE3-43DE-9E4A-CC6899B1E9A3}"/>
          </ac:spMkLst>
        </pc:spChg>
        <pc:spChg chg="del mod">
          <ac:chgData name="Hollister, Jeff" userId="90904e2a-aa82-465e-9922-afce4bc6d524" providerId="ADAL" clId="{ED486670-7F59-4038-B9BC-E9238978F7A3}" dt="2019-05-02T17:58:12.978" v="374" actId="478"/>
          <ac:spMkLst>
            <pc:docMk/>
            <pc:sldMk cId="4037393715" sldId="256"/>
            <ac:spMk id="70" creationId="{6846EA3B-C941-418F-97DC-AAE516B4683B}"/>
          </ac:spMkLst>
        </pc:spChg>
        <pc:spChg chg="del">
          <ac:chgData name="Hollister, Jeff" userId="90904e2a-aa82-465e-9922-afce4bc6d524" providerId="ADAL" clId="{ED486670-7F59-4038-B9BC-E9238978F7A3}" dt="2019-05-02T17:58:08.506" v="372" actId="478"/>
          <ac:spMkLst>
            <pc:docMk/>
            <pc:sldMk cId="4037393715" sldId="256"/>
            <ac:spMk id="71" creationId="{9AC981CD-FDE8-4D46-903A-F5D77DFA291D}"/>
          </ac:spMkLst>
        </pc:spChg>
        <pc:spChg chg="add mod">
          <ac:chgData name="Hollister, Jeff" userId="90904e2a-aa82-465e-9922-afce4bc6d524" providerId="ADAL" clId="{ED486670-7F59-4038-B9BC-E9238978F7A3}" dt="2019-05-02T16:15:47.409" v="134" actId="571"/>
          <ac:spMkLst>
            <pc:docMk/>
            <pc:sldMk cId="4037393715" sldId="256"/>
            <ac:spMk id="72" creationId="{338D0E68-C6CE-4FBF-8B1D-6186B0376054}"/>
          </ac:spMkLst>
        </pc:spChg>
        <pc:spChg chg="del">
          <ac:chgData name="Hollister, Jeff" userId="90904e2a-aa82-465e-9922-afce4bc6d524" providerId="ADAL" clId="{ED486670-7F59-4038-B9BC-E9238978F7A3}" dt="2019-05-02T16:22:35.011" v="179" actId="478"/>
          <ac:spMkLst>
            <pc:docMk/>
            <pc:sldMk cId="4037393715" sldId="256"/>
            <ac:spMk id="73" creationId="{60C7C5C7-82D5-44CE-8678-52499A455C6A}"/>
          </ac:spMkLst>
        </pc:spChg>
        <pc:spChg chg="del mod">
          <ac:chgData name="Hollister, Jeff" userId="90904e2a-aa82-465e-9922-afce4bc6d524" providerId="ADAL" clId="{ED486670-7F59-4038-B9BC-E9238978F7A3}" dt="2019-05-02T18:16:05.475" v="486" actId="478"/>
          <ac:spMkLst>
            <pc:docMk/>
            <pc:sldMk cId="4037393715" sldId="256"/>
            <ac:spMk id="74" creationId="{AD8C9A75-532E-4991-8CEC-3A5EA65B2E1E}"/>
          </ac:spMkLst>
        </pc:spChg>
        <pc:spChg chg="del">
          <ac:chgData name="Hollister, Jeff" userId="90904e2a-aa82-465e-9922-afce4bc6d524" providerId="ADAL" clId="{ED486670-7F59-4038-B9BC-E9238978F7A3}" dt="2019-05-02T16:20:25.861" v="162" actId="478"/>
          <ac:spMkLst>
            <pc:docMk/>
            <pc:sldMk cId="4037393715" sldId="256"/>
            <ac:spMk id="75" creationId="{5F6188CB-107D-427D-A3B9-F0F1E439BB56}"/>
          </ac:spMkLst>
        </pc:spChg>
        <pc:spChg chg="del mod">
          <ac:chgData name="Hollister, Jeff" userId="90904e2a-aa82-465e-9922-afce4bc6d524" providerId="ADAL" clId="{ED486670-7F59-4038-B9BC-E9238978F7A3}" dt="2019-05-02T16:20:22.999" v="161" actId="478"/>
          <ac:spMkLst>
            <pc:docMk/>
            <pc:sldMk cId="4037393715" sldId="256"/>
            <ac:spMk id="76" creationId="{29BB147C-886C-4294-9982-046E1CBEAB4F}"/>
          </ac:spMkLst>
        </pc:spChg>
        <pc:spChg chg="del mod">
          <ac:chgData name="Hollister, Jeff" userId="90904e2a-aa82-465e-9922-afce4bc6d524" providerId="ADAL" clId="{ED486670-7F59-4038-B9BC-E9238978F7A3}" dt="2019-05-02T18:19:45.124" v="549" actId="478"/>
          <ac:spMkLst>
            <pc:docMk/>
            <pc:sldMk cId="4037393715" sldId="256"/>
            <ac:spMk id="77" creationId="{AD1E8905-7E57-4BD8-8A18-BC458AB5BFCF}"/>
          </ac:spMkLst>
        </pc:spChg>
        <pc:spChg chg="mod">
          <ac:chgData name="Hollister, Jeff" userId="90904e2a-aa82-465e-9922-afce4bc6d524" providerId="ADAL" clId="{ED486670-7F59-4038-B9BC-E9238978F7A3}" dt="2019-05-02T16:27:15.480" v="206" actId="255"/>
          <ac:spMkLst>
            <pc:docMk/>
            <pc:sldMk cId="4037393715" sldId="256"/>
            <ac:spMk id="78" creationId="{7C7F0A6A-CADA-4A85-A1AB-018058996648}"/>
          </ac:spMkLst>
        </pc:spChg>
        <pc:spChg chg="add mod">
          <ac:chgData name="Hollister, Jeff" userId="90904e2a-aa82-465e-9922-afce4bc6d524" providerId="ADAL" clId="{ED486670-7F59-4038-B9BC-E9238978F7A3}" dt="2019-05-02T16:15:47.409" v="134" actId="571"/>
          <ac:spMkLst>
            <pc:docMk/>
            <pc:sldMk cId="4037393715" sldId="256"/>
            <ac:spMk id="79" creationId="{B2A0F0F6-3791-4CBE-B3F3-D6C49F8FF007}"/>
          </ac:spMkLst>
        </pc:spChg>
        <pc:spChg chg="add mod">
          <ac:chgData name="Hollister, Jeff" userId="90904e2a-aa82-465e-9922-afce4bc6d524" providerId="ADAL" clId="{ED486670-7F59-4038-B9BC-E9238978F7A3}" dt="2019-05-02T18:46:30.610" v="616" actId="1076"/>
          <ac:spMkLst>
            <pc:docMk/>
            <pc:sldMk cId="4037393715" sldId="256"/>
            <ac:spMk id="80" creationId="{BABACCD6-1B99-4874-97AD-46FFA87B7A11}"/>
          </ac:spMkLst>
        </pc:spChg>
        <pc:spChg chg="add mod">
          <ac:chgData name="Hollister, Jeff" userId="90904e2a-aa82-465e-9922-afce4bc6d524" providerId="ADAL" clId="{ED486670-7F59-4038-B9BC-E9238978F7A3}" dt="2019-05-02T18:36:13.803" v="606" actId="14100"/>
          <ac:spMkLst>
            <pc:docMk/>
            <pc:sldMk cId="4037393715" sldId="256"/>
            <ac:spMk id="81" creationId="{F39017AD-7EFE-4788-926C-4E6BD37E1114}"/>
          </ac:spMkLst>
        </pc:spChg>
        <pc:spChg chg="add mod">
          <ac:chgData name="Hollister, Jeff" userId="90904e2a-aa82-465e-9922-afce4bc6d524" providerId="ADAL" clId="{ED486670-7F59-4038-B9BC-E9238978F7A3}" dt="2019-05-02T18:58:04.454" v="887" actId="14100"/>
          <ac:spMkLst>
            <pc:docMk/>
            <pc:sldMk cId="4037393715" sldId="256"/>
            <ac:spMk id="82" creationId="{CDFC8B0C-23AC-4D1D-8897-C149BC512D91}"/>
          </ac:spMkLst>
        </pc:spChg>
        <pc:spChg chg="add mod">
          <ac:chgData name="Hollister, Jeff" userId="90904e2a-aa82-465e-9922-afce4bc6d524" providerId="ADAL" clId="{ED486670-7F59-4038-B9BC-E9238978F7A3}" dt="2019-05-02T18:36:27.765" v="609" actId="14100"/>
          <ac:spMkLst>
            <pc:docMk/>
            <pc:sldMk cId="4037393715" sldId="256"/>
            <ac:spMk id="83" creationId="{6AF7727E-D979-4AF2-B823-FEC2C43106C3}"/>
          </ac:spMkLst>
        </pc:spChg>
        <pc:spChg chg="add mod">
          <ac:chgData name="Hollister, Jeff" userId="90904e2a-aa82-465e-9922-afce4bc6d524" providerId="ADAL" clId="{ED486670-7F59-4038-B9BC-E9238978F7A3}" dt="2019-05-02T18:57:55.086" v="885" actId="14100"/>
          <ac:spMkLst>
            <pc:docMk/>
            <pc:sldMk cId="4037393715" sldId="256"/>
            <ac:spMk id="84" creationId="{8D9D8415-31BE-4B84-9ED3-ACBA082148FF}"/>
          </ac:spMkLst>
        </pc:spChg>
        <pc:spChg chg="add mod">
          <ac:chgData name="Hollister, Jeff" userId="90904e2a-aa82-465e-9922-afce4bc6d524" providerId="ADAL" clId="{ED486670-7F59-4038-B9BC-E9238978F7A3}" dt="2019-05-02T18:58:12.763" v="889" actId="14100"/>
          <ac:spMkLst>
            <pc:docMk/>
            <pc:sldMk cId="4037393715" sldId="256"/>
            <ac:spMk id="85" creationId="{F54E2C3C-8529-4FCE-8673-6F1BA0A6F945}"/>
          </ac:spMkLst>
        </pc:spChg>
        <pc:spChg chg="add mod">
          <ac:chgData name="Hollister, Jeff" userId="90904e2a-aa82-465e-9922-afce4bc6d524" providerId="ADAL" clId="{ED486670-7F59-4038-B9BC-E9238978F7A3}" dt="2019-05-02T18:47:09.560" v="623" actId="1076"/>
          <ac:spMkLst>
            <pc:docMk/>
            <pc:sldMk cId="4037393715" sldId="256"/>
            <ac:spMk id="86" creationId="{E1E5A249-457C-4295-B7A8-24C6887E5DB6}"/>
          </ac:spMkLst>
        </pc:spChg>
        <pc:spChg chg="add mod">
          <ac:chgData name="Hollister, Jeff" userId="90904e2a-aa82-465e-9922-afce4bc6d524" providerId="ADAL" clId="{ED486670-7F59-4038-B9BC-E9238978F7A3}" dt="2019-05-02T18:36:17.754" v="607" actId="1076"/>
          <ac:spMkLst>
            <pc:docMk/>
            <pc:sldMk cId="4037393715" sldId="256"/>
            <ac:spMk id="87" creationId="{A034A73A-A55A-42EC-B37B-966CBCF31C03}"/>
          </ac:spMkLst>
        </pc:spChg>
        <pc:spChg chg="add mod">
          <ac:chgData name="Hollister, Jeff" userId="90904e2a-aa82-465e-9922-afce4bc6d524" providerId="ADAL" clId="{ED486670-7F59-4038-B9BC-E9238978F7A3}" dt="2019-05-02T18:57:59.908" v="886" actId="1076"/>
          <ac:spMkLst>
            <pc:docMk/>
            <pc:sldMk cId="4037393715" sldId="256"/>
            <ac:spMk id="88" creationId="{74124756-EDDB-4411-B0B1-AE91317ADB06}"/>
          </ac:spMkLst>
        </pc:spChg>
        <pc:spChg chg="add mod">
          <ac:chgData name="Hollister, Jeff" userId="90904e2a-aa82-465e-9922-afce4bc6d524" providerId="ADAL" clId="{ED486670-7F59-4038-B9BC-E9238978F7A3}" dt="2019-05-02T18:36:22.898" v="608" actId="1076"/>
          <ac:spMkLst>
            <pc:docMk/>
            <pc:sldMk cId="4037393715" sldId="256"/>
            <ac:spMk id="89" creationId="{6CF321B7-0F90-4E94-A936-D5DA116AA7C8}"/>
          </ac:spMkLst>
        </pc:spChg>
        <pc:spChg chg="add del">
          <ac:chgData name="Hollister, Jeff" userId="90904e2a-aa82-465e-9922-afce4bc6d524" providerId="ADAL" clId="{ED486670-7F59-4038-B9BC-E9238978F7A3}" dt="2019-05-02T18:18:19.993" v="526"/>
          <ac:spMkLst>
            <pc:docMk/>
            <pc:sldMk cId="4037393715" sldId="256"/>
            <ac:spMk id="90" creationId="{8D7B2DD1-EE43-4FE2-BB35-8EC4A8529DA4}"/>
          </ac:spMkLst>
        </pc:spChg>
        <pc:spChg chg="add mod">
          <ac:chgData name="Hollister, Jeff" userId="90904e2a-aa82-465e-9922-afce4bc6d524" providerId="ADAL" clId="{ED486670-7F59-4038-B9BC-E9238978F7A3}" dt="2019-05-02T18:46:46.466" v="618" actId="1076"/>
          <ac:spMkLst>
            <pc:docMk/>
            <pc:sldMk cId="4037393715" sldId="256"/>
            <ac:spMk id="91" creationId="{681872E3-21D0-4CBB-A121-49398BAA84F9}"/>
          </ac:spMkLst>
        </pc:spChg>
        <pc:spChg chg="add mod">
          <ac:chgData name="Hollister, Jeff" userId="90904e2a-aa82-465e-9922-afce4bc6d524" providerId="ADAL" clId="{ED486670-7F59-4038-B9BC-E9238978F7A3}" dt="2019-05-02T18:58:07.670" v="888" actId="1076"/>
          <ac:spMkLst>
            <pc:docMk/>
            <pc:sldMk cId="4037393715" sldId="256"/>
            <ac:spMk id="92" creationId="{B10AF8BC-C583-4B94-BD50-8605C7C27D69}"/>
          </ac:spMkLst>
        </pc:spChg>
        <pc:spChg chg="add mod">
          <ac:chgData name="Hollister, Jeff" userId="90904e2a-aa82-465e-9922-afce4bc6d524" providerId="ADAL" clId="{ED486670-7F59-4038-B9BC-E9238978F7A3}" dt="2019-05-02T18:51:05.777" v="749" actId="1076"/>
          <ac:spMkLst>
            <pc:docMk/>
            <pc:sldMk cId="4037393715" sldId="256"/>
            <ac:spMk id="93" creationId="{03EC8AA9-91BF-4941-9103-3A491FE76F10}"/>
          </ac:spMkLst>
        </pc:spChg>
        <pc:spChg chg="add mod">
          <ac:chgData name="Hollister, Jeff" userId="90904e2a-aa82-465e-9922-afce4bc6d524" providerId="ADAL" clId="{ED486670-7F59-4038-B9BC-E9238978F7A3}" dt="2019-05-02T18:56:18.056" v="835" actId="1076"/>
          <ac:spMkLst>
            <pc:docMk/>
            <pc:sldMk cId="4037393715" sldId="256"/>
            <ac:spMk id="94" creationId="{61A07EEC-C58A-4746-AFA6-B9F5F0F9B7DA}"/>
          </ac:spMkLst>
        </pc:spChg>
        <pc:spChg chg="add mod">
          <ac:chgData name="Hollister, Jeff" userId="90904e2a-aa82-465e-9922-afce4bc6d524" providerId="ADAL" clId="{ED486670-7F59-4038-B9BC-E9238978F7A3}" dt="2019-05-02T18:57:09.075" v="867" actId="1076"/>
          <ac:spMkLst>
            <pc:docMk/>
            <pc:sldMk cId="4037393715" sldId="256"/>
            <ac:spMk id="95" creationId="{32EA453E-9F8A-4E1A-89B3-C467B5B9351E}"/>
          </ac:spMkLst>
        </pc:spChg>
        <pc:spChg chg="add mod">
          <ac:chgData name="Hollister, Jeff" userId="90904e2a-aa82-465e-9922-afce4bc6d524" providerId="ADAL" clId="{ED486670-7F59-4038-B9BC-E9238978F7A3}" dt="2019-05-02T18:55:01.648" v="811" actId="164"/>
          <ac:spMkLst>
            <pc:docMk/>
            <pc:sldMk cId="4037393715" sldId="256"/>
            <ac:spMk id="96" creationId="{14BCB8E2-1C0D-4D5E-BD48-91628AB4E5F4}"/>
          </ac:spMkLst>
        </pc:spChg>
        <pc:spChg chg="add del mod">
          <ac:chgData name="Hollister, Jeff" userId="90904e2a-aa82-465e-9922-afce4bc6d524" providerId="ADAL" clId="{ED486670-7F59-4038-B9BC-E9238978F7A3}" dt="2019-05-02T18:55:48.587" v="816" actId="478"/>
          <ac:spMkLst>
            <pc:docMk/>
            <pc:sldMk cId="4037393715" sldId="256"/>
            <ac:spMk id="97" creationId="{C99EE8BD-0C55-48D6-9145-61FCDD7B6005}"/>
          </ac:spMkLst>
        </pc:spChg>
        <pc:spChg chg="add del mod">
          <ac:chgData name="Hollister, Jeff" userId="90904e2a-aa82-465e-9922-afce4bc6d524" providerId="ADAL" clId="{ED486670-7F59-4038-B9BC-E9238978F7A3}" dt="2019-05-02T18:56:55.166" v="849" actId="478"/>
          <ac:spMkLst>
            <pc:docMk/>
            <pc:sldMk cId="4037393715" sldId="256"/>
            <ac:spMk id="98" creationId="{30C89F13-1657-48A6-AA06-2B7489761117}"/>
          </ac:spMkLst>
        </pc:spChg>
        <pc:spChg chg="add mod">
          <ac:chgData name="Hollister, Jeff" userId="90904e2a-aa82-465e-9922-afce4bc6d524" providerId="ADAL" clId="{ED486670-7F59-4038-B9BC-E9238978F7A3}" dt="2019-05-02T18:55:01.648" v="811" actId="164"/>
          <ac:spMkLst>
            <pc:docMk/>
            <pc:sldMk cId="4037393715" sldId="256"/>
            <ac:spMk id="99" creationId="{ED7EA899-0709-42ED-84BF-F2B0DF1CCC30}"/>
          </ac:spMkLst>
        </pc:spChg>
        <pc:spChg chg="add del">
          <ac:chgData name="Hollister, Jeff" userId="90904e2a-aa82-465e-9922-afce4bc6d524" providerId="ADAL" clId="{ED486670-7F59-4038-B9BC-E9238978F7A3}" dt="2019-05-02T18:55:20.448" v="813"/>
          <ac:spMkLst>
            <pc:docMk/>
            <pc:sldMk cId="4037393715" sldId="256"/>
            <ac:spMk id="100" creationId="{F6450B83-9879-462A-B656-81816E06D2D6}"/>
          </ac:spMkLst>
        </pc:spChg>
        <pc:spChg chg="mod">
          <ac:chgData name="Hollister, Jeff" userId="90904e2a-aa82-465e-9922-afce4bc6d524" providerId="ADAL" clId="{ED486670-7F59-4038-B9BC-E9238978F7A3}" dt="2019-05-02T18:55:58.366" v="820" actId="20577"/>
          <ac:spMkLst>
            <pc:docMk/>
            <pc:sldMk cId="4037393715" sldId="256"/>
            <ac:spMk id="102" creationId="{8B4C6213-3632-49F6-BE13-71C2AC79244D}"/>
          </ac:spMkLst>
        </pc:spChg>
        <pc:spChg chg="mod">
          <ac:chgData name="Hollister, Jeff" userId="90904e2a-aa82-465e-9922-afce4bc6d524" providerId="ADAL" clId="{ED486670-7F59-4038-B9BC-E9238978F7A3}" dt="2019-05-02T18:56:44.158" v="846" actId="20577"/>
          <ac:spMkLst>
            <pc:docMk/>
            <pc:sldMk cId="4037393715" sldId="256"/>
            <ac:spMk id="103" creationId="{B4E331AA-2DE6-448C-B158-00AE2A12FC8A}"/>
          </ac:spMkLst>
        </pc:spChg>
        <pc:spChg chg="mod">
          <ac:chgData name="Hollister, Jeff" userId="90904e2a-aa82-465e-9922-afce4bc6d524" providerId="ADAL" clId="{ED486670-7F59-4038-B9BC-E9238978F7A3}" dt="2019-05-02T18:57:14.442" v="874" actId="20577"/>
          <ac:spMkLst>
            <pc:docMk/>
            <pc:sldMk cId="4037393715" sldId="256"/>
            <ac:spMk id="106" creationId="{0BD43627-D57C-4C22-BE71-199859184EB2}"/>
          </ac:spMkLst>
        </pc:spChg>
        <pc:spChg chg="mod">
          <ac:chgData name="Hollister, Jeff" userId="90904e2a-aa82-465e-9922-afce4bc6d524" providerId="ADAL" clId="{ED486670-7F59-4038-B9BC-E9238978F7A3}" dt="2019-05-02T18:57:38.228" v="884" actId="113"/>
          <ac:spMkLst>
            <pc:docMk/>
            <pc:sldMk cId="4037393715" sldId="256"/>
            <ac:spMk id="107" creationId="{360DC2C8-CFCF-4B18-B5D9-01A28A7BD7A0}"/>
          </ac:spMkLst>
        </pc:spChg>
        <pc:spChg chg="add mod">
          <ac:chgData name="Hollister, Jeff" userId="90904e2a-aa82-465e-9922-afce4bc6d524" providerId="ADAL" clId="{ED486670-7F59-4038-B9BC-E9238978F7A3}" dt="2019-05-02T19:01:31.927" v="1246" actId="20577"/>
          <ac:spMkLst>
            <pc:docMk/>
            <pc:sldMk cId="4037393715" sldId="256"/>
            <ac:spMk id="109" creationId="{F2325510-088D-4E4D-B7CF-0F5E7D8755F3}"/>
          </ac:spMkLst>
        </pc:spChg>
        <pc:spChg chg="mod">
          <ac:chgData name="Hollister, Jeff" userId="90904e2a-aa82-465e-9922-afce4bc6d524" providerId="ADAL" clId="{ED486670-7F59-4038-B9BC-E9238978F7A3}" dt="2019-05-02T19:05:09.984" v="1318" actId="20577"/>
          <ac:spMkLst>
            <pc:docMk/>
            <pc:sldMk cId="4037393715" sldId="256"/>
            <ac:spMk id="111" creationId="{5CB2CB70-33F4-4AF0-AF95-1292470AE5F1}"/>
          </ac:spMkLst>
        </pc:spChg>
        <pc:spChg chg="mod">
          <ac:chgData name="Hollister, Jeff" userId="90904e2a-aa82-465e-9922-afce4bc6d524" providerId="ADAL" clId="{ED486670-7F59-4038-B9BC-E9238978F7A3}" dt="2019-05-02T19:06:32.093" v="1381" actId="20577"/>
          <ac:spMkLst>
            <pc:docMk/>
            <pc:sldMk cId="4037393715" sldId="256"/>
            <ac:spMk id="112" creationId="{956A151E-9F20-4E28-AF99-50959238DA61}"/>
          </ac:spMkLst>
        </pc:spChg>
        <pc:spChg chg="add mod">
          <ac:chgData name="Hollister, Jeff" userId="90904e2a-aa82-465e-9922-afce4bc6d524" providerId="ADAL" clId="{ED486670-7F59-4038-B9BC-E9238978F7A3}" dt="2019-05-02T19:02:00.491" v="1254" actId="20577"/>
          <ac:spMkLst>
            <pc:docMk/>
            <pc:sldMk cId="4037393715" sldId="256"/>
            <ac:spMk id="114" creationId="{0CBDC3EA-16B2-432C-BAC7-9D3899C2584C}"/>
          </ac:spMkLst>
        </pc:spChg>
        <pc:spChg chg="mod">
          <ac:chgData name="Hollister, Jeff" userId="90904e2a-aa82-465e-9922-afce4bc6d524" providerId="ADAL" clId="{ED486670-7F59-4038-B9BC-E9238978F7A3}" dt="2019-05-02T19:05:28.889" v="1334" actId="20577"/>
          <ac:spMkLst>
            <pc:docMk/>
            <pc:sldMk cId="4037393715" sldId="256"/>
            <ac:spMk id="116" creationId="{4227A31B-ADAE-4A52-BAF8-2C136D66D48A}"/>
          </ac:spMkLst>
        </pc:spChg>
        <pc:spChg chg="mod">
          <ac:chgData name="Hollister, Jeff" userId="90904e2a-aa82-465e-9922-afce4bc6d524" providerId="ADAL" clId="{ED486670-7F59-4038-B9BC-E9238978F7A3}" dt="2019-05-02T19:06:54.901" v="1390" actId="113"/>
          <ac:spMkLst>
            <pc:docMk/>
            <pc:sldMk cId="4037393715" sldId="256"/>
            <ac:spMk id="117" creationId="{6B96F7EA-EBBC-42AB-9700-E1EB400F6E64}"/>
          </ac:spMkLst>
        </pc:spChg>
        <pc:spChg chg="add mod">
          <ac:chgData name="Hollister, Jeff" userId="90904e2a-aa82-465e-9922-afce4bc6d524" providerId="ADAL" clId="{ED486670-7F59-4038-B9BC-E9238978F7A3}" dt="2019-05-02T19:02:41.772" v="1269" actId="20577"/>
          <ac:spMkLst>
            <pc:docMk/>
            <pc:sldMk cId="4037393715" sldId="256"/>
            <ac:spMk id="119" creationId="{C2017ADA-ED80-4F53-B5E9-E734B25FD51C}"/>
          </ac:spMkLst>
        </pc:spChg>
        <pc:spChg chg="mod">
          <ac:chgData name="Hollister, Jeff" userId="90904e2a-aa82-465e-9922-afce4bc6d524" providerId="ADAL" clId="{ED486670-7F59-4038-B9BC-E9238978F7A3}" dt="2019-05-02T19:06:11.500" v="1377" actId="20577"/>
          <ac:spMkLst>
            <pc:docMk/>
            <pc:sldMk cId="4037393715" sldId="256"/>
            <ac:spMk id="121" creationId="{28093264-CDD9-4E84-865D-BBBFF74C77B9}"/>
          </ac:spMkLst>
        </pc:spChg>
        <pc:spChg chg="mod">
          <ac:chgData name="Hollister, Jeff" userId="90904e2a-aa82-465e-9922-afce4bc6d524" providerId="ADAL" clId="{ED486670-7F59-4038-B9BC-E9238978F7A3}" dt="2019-05-02T19:08:17.803" v="1412" actId="20577"/>
          <ac:spMkLst>
            <pc:docMk/>
            <pc:sldMk cId="4037393715" sldId="256"/>
            <ac:spMk id="122" creationId="{8E5122A9-F45C-42BF-AC36-1495D2047006}"/>
          </ac:spMkLst>
        </pc:spChg>
        <pc:spChg chg="add mod">
          <ac:chgData name="Hollister, Jeff" userId="90904e2a-aa82-465e-9922-afce4bc6d524" providerId="ADAL" clId="{ED486670-7F59-4038-B9BC-E9238978F7A3}" dt="2019-05-02T19:02:24.668" v="1265" actId="20577"/>
          <ac:spMkLst>
            <pc:docMk/>
            <pc:sldMk cId="4037393715" sldId="256"/>
            <ac:spMk id="124" creationId="{50ACC572-958B-443B-8C3C-BE14D33824D9}"/>
          </ac:spMkLst>
        </pc:spChg>
        <pc:spChg chg="mod">
          <ac:chgData name="Hollister, Jeff" userId="90904e2a-aa82-465e-9922-afce4bc6d524" providerId="ADAL" clId="{ED486670-7F59-4038-B9BC-E9238978F7A3}" dt="2019-05-02T19:05:59.378" v="1364" actId="20577"/>
          <ac:spMkLst>
            <pc:docMk/>
            <pc:sldMk cId="4037393715" sldId="256"/>
            <ac:spMk id="126" creationId="{0056F91C-D8E2-4B3E-B104-4450BEDBF4E8}"/>
          </ac:spMkLst>
        </pc:spChg>
        <pc:spChg chg="mod">
          <ac:chgData name="Hollister, Jeff" userId="90904e2a-aa82-465e-9922-afce4bc6d524" providerId="ADAL" clId="{ED486670-7F59-4038-B9BC-E9238978F7A3}" dt="2019-05-02T19:07:55.539" v="1406" actId="20577"/>
          <ac:spMkLst>
            <pc:docMk/>
            <pc:sldMk cId="4037393715" sldId="256"/>
            <ac:spMk id="127" creationId="{7EC1D9D6-7A9C-4696-9471-BE747BADF0A2}"/>
          </ac:spMkLst>
        </pc:spChg>
        <pc:spChg chg="add mod">
          <ac:chgData name="Hollister, Jeff" userId="90904e2a-aa82-465e-9922-afce4bc6d524" providerId="ADAL" clId="{ED486670-7F59-4038-B9BC-E9238978F7A3}" dt="2019-05-02T19:02:18.427" v="1263" actId="20577"/>
          <ac:spMkLst>
            <pc:docMk/>
            <pc:sldMk cId="4037393715" sldId="256"/>
            <ac:spMk id="129" creationId="{D339B13B-F819-4880-8E0D-CCCF7485ED0E}"/>
          </ac:spMkLst>
        </pc:spChg>
        <pc:spChg chg="mod">
          <ac:chgData name="Hollister, Jeff" userId="90904e2a-aa82-465e-9922-afce4bc6d524" providerId="ADAL" clId="{ED486670-7F59-4038-B9BC-E9238978F7A3}" dt="2019-05-02T19:05:46.346" v="1349" actId="20577"/>
          <ac:spMkLst>
            <pc:docMk/>
            <pc:sldMk cId="4037393715" sldId="256"/>
            <ac:spMk id="131" creationId="{FF7E9A94-2C10-44AB-91EB-8AF4D6D06F02}"/>
          </ac:spMkLst>
        </pc:spChg>
        <pc:spChg chg="mod">
          <ac:chgData name="Hollister, Jeff" userId="90904e2a-aa82-465e-9922-afce4bc6d524" providerId="ADAL" clId="{ED486670-7F59-4038-B9BC-E9238978F7A3}" dt="2019-05-02T19:07:31.320" v="1403" actId="20577"/>
          <ac:spMkLst>
            <pc:docMk/>
            <pc:sldMk cId="4037393715" sldId="256"/>
            <ac:spMk id="132" creationId="{165956A5-53C0-49D2-A6BF-EEC73B0B526A}"/>
          </ac:spMkLst>
        </pc:spChg>
        <pc:grpChg chg="add mod">
          <ac:chgData name="Hollister, Jeff" userId="90904e2a-aa82-465e-9922-afce4bc6d524" providerId="ADAL" clId="{ED486670-7F59-4038-B9BC-E9238978F7A3}" dt="2019-05-02T18:55:01.648" v="811" actId="164"/>
          <ac:grpSpMkLst>
            <pc:docMk/>
            <pc:sldMk cId="4037393715" sldId="256"/>
            <ac:grpSpMk id="23" creationId="{012324FA-EF9B-4B6E-A9A9-942BC520FAB7}"/>
          </ac:grpSpMkLst>
        </pc:grpChg>
        <pc:grpChg chg="del">
          <ac:chgData name="Hollister, Jeff" userId="90904e2a-aa82-465e-9922-afce4bc6d524" providerId="ADAL" clId="{ED486670-7F59-4038-B9BC-E9238978F7A3}" dt="2019-05-02T16:15:29.901" v="131" actId="165"/>
          <ac:grpSpMkLst>
            <pc:docMk/>
            <pc:sldMk cId="4037393715" sldId="256"/>
            <ac:grpSpMk id="45" creationId="{0D0D1B79-89F5-444E-9CA2-EA796D509836}"/>
          </ac:grpSpMkLst>
        </pc:grpChg>
        <pc:grpChg chg="add mod">
          <ac:chgData name="Hollister, Jeff" userId="90904e2a-aa82-465e-9922-afce4bc6d524" providerId="ADAL" clId="{ED486670-7F59-4038-B9BC-E9238978F7A3}" dt="2019-05-02T18:56:23.097" v="842" actId="1037"/>
          <ac:grpSpMkLst>
            <pc:docMk/>
            <pc:sldMk cId="4037393715" sldId="256"/>
            <ac:grpSpMk id="101" creationId="{5B7F0953-F89A-477C-99DE-54CBC4836759}"/>
          </ac:grpSpMkLst>
        </pc:grpChg>
        <pc:grpChg chg="add mod">
          <ac:chgData name="Hollister, Jeff" userId="90904e2a-aa82-465e-9922-afce4bc6d524" providerId="ADAL" clId="{ED486670-7F59-4038-B9BC-E9238978F7A3}" dt="2019-05-02T18:56:59.948" v="850" actId="1076"/>
          <ac:grpSpMkLst>
            <pc:docMk/>
            <pc:sldMk cId="4037393715" sldId="256"/>
            <ac:grpSpMk id="105" creationId="{E7DBB7C6-327F-4AA4-A0F9-0C8258CC1043}"/>
          </ac:grpSpMkLst>
        </pc:grpChg>
        <pc:grpChg chg="add mod">
          <ac:chgData name="Hollister, Jeff" userId="90904e2a-aa82-465e-9922-afce4bc6d524" providerId="ADAL" clId="{ED486670-7F59-4038-B9BC-E9238978F7A3}" dt="2019-05-02T19:00:15.332" v="948" actId="1036"/>
          <ac:grpSpMkLst>
            <pc:docMk/>
            <pc:sldMk cId="4037393715" sldId="256"/>
            <ac:grpSpMk id="110" creationId="{EE254810-1FD5-487C-9E5A-EA47C35A2605}"/>
          </ac:grpSpMkLst>
        </pc:grpChg>
        <pc:grpChg chg="add mod">
          <ac:chgData name="Hollister, Jeff" userId="90904e2a-aa82-465e-9922-afce4bc6d524" providerId="ADAL" clId="{ED486670-7F59-4038-B9BC-E9238978F7A3}" dt="2019-05-02T19:00:26.980" v="1039" actId="1038"/>
          <ac:grpSpMkLst>
            <pc:docMk/>
            <pc:sldMk cId="4037393715" sldId="256"/>
            <ac:grpSpMk id="115" creationId="{E7D3E79F-2C2D-46C5-A5E4-9F83457E81F3}"/>
          </ac:grpSpMkLst>
        </pc:grpChg>
        <pc:grpChg chg="add mod">
          <ac:chgData name="Hollister, Jeff" userId="90904e2a-aa82-465e-9922-afce4bc6d524" providerId="ADAL" clId="{ED486670-7F59-4038-B9BC-E9238978F7A3}" dt="2019-05-02T19:00:34.097" v="1089" actId="1037"/>
          <ac:grpSpMkLst>
            <pc:docMk/>
            <pc:sldMk cId="4037393715" sldId="256"/>
            <ac:grpSpMk id="120" creationId="{4648D32E-90BD-45E9-9D2E-656D04FDDEC2}"/>
          </ac:grpSpMkLst>
        </pc:grpChg>
        <pc:grpChg chg="add mod">
          <ac:chgData name="Hollister, Jeff" userId="90904e2a-aa82-465e-9922-afce4bc6d524" providerId="ADAL" clId="{ED486670-7F59-4038-B9BC-E9238978F7A3}" dt="2019-05-02T19:00:45.357" v="1169" actId="1036"/>
          <ac:grpSpMkLst>
            <pc:docMk/>
            <pc:sldMk cId="4037393715" sldId="256"/>
            <ac:grpSpMk id="125" creationId="{4B1391B0-885F-4AE4-8AF3-4C1C38F48673}"/>
          </ac:grpSpMkLst>
        </pc:grpChg>
        <pc:grpChg chg="add mod">
          <ac:chgData name="Hollister, Jeff" userId="90904e2a-aa82-465e-9922-afce4bc6d524" providerId="ADAL" clId="{ED486670-7F59-4038-B9BC-E9238978F7A3}" dt="2019-05-02T19:00:53.791" v="1245" actId="1037"/>
          <ac:grpSpMkLst>
            <pc:docMk/>
            <pc:sldMk cId="4037393715" sldId="256"/>
            <ac:grpSpMk id="130" creationId="{2112ED87-36AE-49A5-A9E7-E32401A4EA32}"/>
          </ac:grpSpMkLst>
        </pc:grpChg>
        <pc:cxnChg chg="add del mod">
          <ac:chgData name="Hollister, Jeff" userId="90904e2a-aa82-465e-9922-afce4bc6d524" providerId="ADAL" clId="{ED486670-7F59-4038-B9BC-E9238978F7A3}" dt="2019-05-02T18:54:21.268" v="803" actId="11529"/>
          <ac:cxnSpMkLst>
            <pc:docMk/>
            <pc:sldMk cId="4037393715" sldId="256"/>
            <ac:cxnSpMk id="16" creationId="{74982352-D867-41F1-AEE1-D776414441AC}"/>
          </ac:cxnSpMkLst>
        </pc:cxnChg>
        <pc:cxnChg chg="add mod">
          <ac:chgData name="Hollister, Jeff" userId="90904e2a-aa82-465e-9922-afce4bc6d524" providerId="ADAL" clId="{ED486670-7F59-4038-B9BC-E9238978F7A3}" dt="2019-05-02T18:55:01.648" v="811" actId="164"/>
          <ac:cxnSpMkLst>
            <pc:docMk/>
            <pc:sldMk cId="4037393715" sldId="256"/>
            <ac:cxnSpMk id="22" creationId="{9D141CA7-78FF-4583-AC95-8F66072B238C}"/>
          </ac:cxnSpMkLst>
        </pc:cxnChg>
        <pc:cxnChg chg="mod">
          <ac:chgData name="Hollister, Jeff" userId="90904e2a-aa82-465e-9922-afce4bc6d524" providerId="ADAL" clId="{ED486670-7F59-4038-B9BC-E9238978F7A3}" dt="2019-05-02T16:14:52.127" v="115" actId="1035"/>
          <ac:cxnSpMkLst>
            <pc:docMk/>
            <pc:sldMk cId="4037393715" sldId="256"/>
            <ac:cxnSpMk id="43" creationId="{6B15B882-AB86-4D06-A728-ECC4F25E7823}"/>
          </ac:cxnSpMkLst>
        </pc:cxnChg>
        <pc:cxnChg chg="mod">
          <ac:chgData name="Hollister, Jeff" userId="90904e2a-aa82-465e-9922-afce4bc6d524" providerId="ADAL" clId="{ED486670-7F59-4038-B9BC-E9238978F7A3}" dt="2019-05-02T19:05:01.571" v="1312" actId="1037"/>
          <ac:cxnSpMkLst>
            <pc:docMk/>
            <pc:sldMk cId="4037393715" sldId="256"/>
            <ac:cxnSpMk id="113" creationId="{B7B2B526-6875-4751-84CB-C87FBF0C19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7FF9-F47C-4F59-88DD-9CEB65E35CF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AA7D2-1A2B-4088-BAD1-9556A15760E2}"/>
              </a:ext>
            </a:extLst>
          </p:cNvPr>
          <p:cNvSpPr txBox="1"/>
          <p:nvPr/>
        </p:nvSpPr>
        <p:spPr>
          <a:xfrm>
            <a:off x="159588" y="686408"/>
            <a:ext cx="867545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Site 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7.06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1.42</a:t>
            </a:r>
          </a:p>
          <a:p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86EB-34F3-4C77-BDCA-E8BD08FE1D11}"/>
              </a:ext>
            </a:extLst>
          </p:cNvPr>
          <p:cNvSpPr txBox="1"/>
          <p:nvPr/>
        </p:nvSpPr>
        <p:spPr>
          <a:xfrm>
            <a:off x="159588" y="1790720"/>
            <a:ext cx="867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Site 2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3.65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0.92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87EE-F5D0-4199-837E-29800767DC0A}"/>
              </a:ext>
            </a:extLst>
          </p:cNvPr>
          <p:cNvSpPr txBox="1"/>
          <p:nvPr/>
        </p:nvSpPr>
        <p:spPr>
          <a:xfrm>
            <a:off x="159588" y="2915605"/>
            <a:ext cx="936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Site 3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12.43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19B3-7DF4-4103-B447-9726179C1822}"/>
              </a:ext>
            </a:extLst>
          </p:cNvPr>
          <p:cNvSpPr txBox="1"/>
          <p:nvPr/>
        </p:nvSpPr>
        <p:spPr>
          <a:xfrm>
            <a:off x="1831744" y="3915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24146-E92A-4417-8FA0-B675C21987B3}"/>
              </a:ext>
            </a:extLst>
          </p:cNvPr>
          <p:cNvSpPr txBox="1"/>
          <p:nvPr/>
        </p:nvSpPr>
        <p:spPr>
          <a:xfrm>
            <a:off x="3658409" y="3915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A614-EDF0-4DE1-A14E-AEA75B26B4BB}"/>
              </a:ext>
            </a:extLst>
          </p:cNvPr>
          <p:cNvSpPr txBox="1"/>
          <p:nvPr/>
        </p:nvSpPr>
        <p:spPr>
          <a:xfrm>
            <a:off x="5430650" y="3915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CD3480-AF90-4303-96DA-AEAFF95ECE3E}"/>
              </a:ext>
            </a:extLst>
          </p:cNvPr>
          <p:cNvCxnSpPr>
            <a:cxnSpLocks/>
          </p:cNvCxnSpPr>
          <p:nvPr/>
        </p:nvCxnSpPr>
        <p:spPr>
          <a:xfrm>
            <a:off x="1362907" y="452923"/>
            <a:ext cx="5332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15B882-AB86-4D06-A728-ECC4F25E7823}"/>
              </a:ext>
            </a:extLst>
          </p:cNvPr>
          <p:cNvCxnSpPr>
            <a:cxnSpLocks/>
          </p:cNvCxnSpPr>
          <p:nvPr/>
        </p:nvCxnSpPr>
        <p:spPr>
          <a:xfrm>
            <a:off x="1362907" y="3874881"/>
            <a:ext cx="5332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A20179-B135-43EF-8DAB-9E7F9E30EB7E}"/>
              </a:ext>
            </a:extLst>
          </p:cNvPr>
          <p:cNvSpPr txBox="1"/>
          <p:nvPr/>
        </p:nvSpPr>
        <p:spPr>
          <a:xfrm>
            <a:off x="1598293" y="3917530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</a:t>
            </a:r>
          </a:p>
          <a:p>
            <a:r>
              <a:rPr lang="en-US" sz="12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z-scores =</a:t>
            </a:r>
          </a:p>
          <a:p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0C46E8-9AEC-473D-A4E5-7E175F91BEBD}"/>
              </a:ext>
            </a:extLst>
          </p:cNvPr>
          <p:cNvSpPr txBox="1"/>
          <p:nvPr/>
        </p:nvSpPr>
        <p:spPr>
          <a:xfrm>
            <a:off x="3340004" y="3917530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</a:t>
            </a:r>
          </a:p>
          <a:p>
            <a:r>
              <a:rPr lang="en-US" sz="12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z-scores =</a:t>
            </a:r>
          </a:p>
          <a:p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3CB40A-4BCF-4B4D-8D89-F0145DFA33D3}"/>
              </a:ext>
            </a:extLst>
          </p:cNvPr>
          <p:cNvSpPr txBox="1"/>
          <p:nvPr/>
        </p:nvSpPr>
        <p:spPr>
          <a:xfrm>
            <a:off x="5262301" y="3917530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</a:t>
            </a:r>
          </a:p>
          <a:p>
            <a:r>
              <a:rPr lang="en-US" sz="12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</a:t>
            </a:r>
          </a:p>
          <a:p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96BA2-DCBA-4505-BDD2-C510302C3B6B}"/>
              </a:ext>
            </a:extLst>
          </p:cNvPr>
          <p:cNvSpPr txBox="1"/>
          <p:nvPr/>
        </p:nvSpPr>
        <p:spPr>
          <a:xfrm>
            <a:off x="1477499" y="595267"/>
            <a:ext cx="447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</a:p>
          <a:p>
            <a:pPr algn="ctr"/>
            <a:r>
              <a:rPr lang="en-US" sz="1100" dirty="0"/>
              <a:t>5</a:t>
            </a:r>
          </a:p>
          <a:p>
            <a:pPr algn="ctr"/>
            <a:r>
              <a:rPr lang="en-US" sz="1100" dirty="0"/>
              <a:t>4</a:t>
            </a:r>
          </a:p>
          <a:p>
            <a:pPr algn="ctr"/>
            <a:r>
              <a:rPr lang="en-US" sz="1100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7F0A6A-CADA-4A85-A1AB-018058996648}"/>
              </a:ext>
            </a:extLst>
          </p:cNvPr>
          <p:cNvSpPr txBox="1"/>
          <p:nvPr/>
        </p:nvSpPr>
        <p:spPr>
          <a:xfrm>
            <a:off x="107753" y="3892735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Yearly</a:t>
            </a:r>
          </a:p>
          <a:p>
            <a:pPr algn="ctr"/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Avg. Z-scores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6BEAB-01BB-4A01-9A49-8F5AF03418B2}"/>
              </a:ext>
            </a:extLst>
          </p:cNvPr>
          <p:cNvSpPr/>
          <p:nvPr/>
        </p:nvSpPr>
        <p:spPr>
          <a:xfrm>
            <a:off x="1461318" y="537118"/>
            <a:ext cx="463740" cy="1005840"/>
          </a:xfrm>
          <a:prstGeom prst="rect">
            <a:avLst/>
          </a:prstGeom>
          <a:noFill/>
          <a:ln w="2857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EDB5EE-0710-4F80-A28A-F28C8344FD08}"/>
              </a:ext>
            </a:extLst>
          </p:cNvPr>
          <p:cNvSpPr/>
          <p:nvPr/>
        </p:nvSpPr>
        <p:spPr>
          <a:xfrm>
            <a:off x="3401608" y="533374"/>
            <a:ext cx="463740" cy="1005840"/>
          </a:xfrm>
          <a:prstGeom prst="rect">
            <a:avLst/>
          </a:prstGeom>
          <a:noFill/>
          <a:ln w="2857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C9AD62-41CA-446F-BF69-BDDBB3D2CEF9}"/>
              </a:ext>
            </a:extLst>
          </p:cNvPr>
          <p:cNvSpPr/>
          <p:nvPr/>
        </p:nvSpPr>
        <p:spPr>
          <a:xfrm>
            <a:off x="5080003" y="537431"/>
            <a:ext cx="431374" cy="1005840"/>
          </a:xfrm>
          <a:prstGeom prst="rect">
            <a:avLst/>
          </a:prstGeom>
          <a:noFill/>
          <a:ln w="2857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BACCD6-1B99-4874-97AD-46FFA87B7A11}"/>
              </a:ext>
            </a:extLst>
          </p:cNvPr>
          <p:cNvSpPr txBox="1"/>
          <p:nvPr/>
        </p:nvSpPr>
        <p:spPr>
          <a:xfrm>
            <a:off x="3401606" y="610844"/>
            <a:ext cx="447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  <a:endParaRPr lang="en-US" sz="1100" dirty="0"/>
          </a:p>
          <a:p>
            <a:pPr algn="ctr"/>
            <a:r>
              <a:rPr lang="en-US" sz="1100" dirty="0"/>
              <a:t>6</a:t>
            </a:r>
          </a:p>
          <a:p>
            <a:pPr algn="ctr"/>
            <a:r>
              <a:rPr lang="en-US" sz="1100" dirty="0"/>
              <a:t>9</a:t>
            </a:r>
          </a:p>
          <a:p>
            <a:pPr algn="ctr"/>
            <a:r>
              <a:rPr lang="en-US" sz="1100" dirty="0"/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9017AD-7EFE-4788-926C-4E6BD37E1114}"/>
              </a:ext>
            </a:extLst>
          </p:cNvPr>
          <p:cNvSpPr/>
          <p:nvPr/>
        </p:nvSpPr>
        <p:spPr>
          <a:xfrm>
            <a:off x="1461318" y="1657479"/>
            <a:ext cx="463740" cy="1005840"/>
          </a:xfrm>
          <a:prstGeom prst="rect">
            <a:avLst/>
          </a:prstGeom>
          <a:noFill/>
          <a:ln w="28575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DFC8B0C-23AC-4D1D-8897-C149BC512D91}"/>
              </a:ext>
            </a:extLst>
          </p:cNvPr>
          <p:cNvSpPr/>
          <p:nvPr/>
        </p:nvSpPr>
        <p:spPr>
          <a:xfrm>
            <a:off x="5110202" y="1635758"/>
            <a:ext cx="447558" cy="1005840"/>
          </a:xfrm>
          <a:prstGeom prst="rect">
            <a:avLst/>
          </a:prstGeom>
          <a:noFill/>
          <a:ln w="28575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AF7727E-D979-4AF2-B823-FEC2C43106C3}"/>
              </a:ext>
            </a:extLst>
          </p:cNvPr>
          <p:cNvSpPr/>
          <p:nvPr/>
        </p:nvSpPr>
        <p:spPr>
          <a:xfrm>
            <a:off x="1462370" y="2783170"/>
            <a:ext cx="462687" cy="1005840"/>
          </a:xfrm>
          <a:prstGeom prst="rect">
            <a:avLst/>
          </a:prstGeom>
          <a:noFill/>
          <a:ln w="28575">
            <a:solidFill>
              <a:srgbClr val="8B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9D8415-31BE-4B84-9ED3-ACBA082148FF}"/>
              </a:ext>
            </a:extLst>
          </p:cNvPr>
          <p:cNvSpPr/>
          <p:nvPr/>
        </p:nvSpPr>
        <p:spPr>
          <a:xfrm>
            <a:off x="3308815" y="2783483"/>
            <a:ext cx="556533" cy="1005840"/>
          </a:xfrm>
          <a:prstGeom prst="rect">
            <a:avLst/>
          </a:prstGeom>
          <a:noFill/>
          <a:ln w="28575">
            <a:solidFill>
              <a:srgbClr val="8B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4E2C3C-8529-4FCE-8673-6F1BA0A6F945}"/>
              </a:ext>
            </a:extLst>
          </p:cNvPr>
          <p:cNvSpPr/>
          <p:nvPr/>
        </p:nvSpPr>
        <p:spPr>
          <a:xfrm>
            <a:off x="5081056" y="2783483"/>
            <a:ext cx="476704" cy="1005840"/>
          </a:xfrm>
          <a:prstGeom prst="rect">
            <a:avLst/>
          </a:prstGeom>
          <a:noFill/>
          <a:ln w="28575">
            <a:solidFill>
              <a:srgbClr val="8B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5A249-457C-4295-B7A8-24C6887E5DB6}"/>
              </a:ext>
            </a:extLst>
          </p:cNvPr>
          <p:cNvSpPr txBox="1"/>
          <p:nvPr/>
        </p:nvSpPr>
        <p:spPr>
          <a:xfrm>
            <a:off x="5063819" y="594075"/>
            <a:ext cx="447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  <a:endParaRPr lang="en-US" sz="1100" dirty="0"/>
          </a:p>
          <a:p>
            <a:pPr algn="ctr"/>
            <a:r>
              <a:rPr lang="en-US" sz="1100" dirty="0"/>
              <a:t>8</a:t>
            </a:r>
          </a:p>
          <a:p>
            <a:pPr algn="ctr"/>
            <a:r>
              <a:rPr lang="en-US" sz="1100" dirty="0"/>
              <a:t>9</a:t>
            </a:r>
          </a:p>
          <a:p>
            <a:pPr algn="ctr"/>
            <a:endParaRPr 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34A73A-A55A-42EC-B37B-966CBCF31C03}"/>
              </a:ext>
            </a:extLst>
          </p:cNvPr>
          <p:cNvSpPr txBox="1"/>
          <p:nvPr/>
        </p:nvSpPr>
        <p:spPr>
          <a:xfrm>
            <a:off x="1455376" y="1724600"/>
            <a:ext cx="4475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  <a:endParaRPr lang="en-US" sz="1100" dirty="0"/>
          </a:p>
          <a:p>
            <a:pPr algn="ctr"/>
            <a:r>
              <a:rPr lang="en-US" sz="1100" dirty="0"/>
              <a:t>2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124756-EDDB-4411-B0B1-AE91317ADB06}"/>
              </a:ext>
            </a:extLst>
          </p:cNvPr>
          <p:cNvSpPr txBox="1"/>
          <p:nvPr/>
        </p:nvSpPr>
        <p:spPr>
          <a:xfrm>
            <a:off x="5088078" y="1744553"/>
            <a:ext cx="447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  <a:endParaRPr lang="en-US" sz="1100" dirty="0"/>
          </a:p>
          <a:p>
            <a:pPr algn="ctr"/>
            <a:r>
              <a:rPr lang="en-US" sz="1100" dirty="0"/>
              <a:t>4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F321B7-0F90-4E94-A936-D5DA116AA7C8}"/>
              </a:ext>
            </a:extLst>
          </p:cNvPr>
          <p:cNvSpPr txBox="1"/>
          <p:nvPr/>
        </p:nvSpPr>
        <p:spPr>
          <a:xfrm>
            <a:off x="1462370" y="2783170"/>
            <a:ext cx="4475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  <a:endParaRPr lang="en-US" sz="1100" dirty="0"/>
          </a:p>
          <a:p>
            <a:pPr algn="ctr"/>
            <a:r>
              <a:rPr lang="en-US" sz="1100" dirty="0"/>
              <a:t>11</a:t>
            </a:r>
          </a:p>
          <a:p>
            <a:pPr algn="ctr"/>
            <a:r>
              <a:rPr lang="en-US" sz="1100" dirty="0"/>
              <a:t>15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1872E3-21D0-4CBB-A121-49398BAA84F9}"/>
              </a:ext>
            </a:extLst>
          </p:cNvPr>
          <p:cNvSpPr txBox="1"/>
          <p:nvPr/>
        </p:nvSpPr>
        <p:spPr>
          <a:xfrm>
            <a:off x="3293686" y="2855203"/>
            <a:ext cx="447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  <a:endParaRPr lang="en-US" sz="1100" dirty="0"/>
          </a:p>
          <a:p>
            <a:pPr algn="ctr"/>
            <a:r>
              <a:rPr lang="en-US" sz="1100" dirty="0"/>
              <a:t>14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0AF8BC-C583-4B94-BD50-8605C7C27D69}"/>
              </a:ext>
            </a:extLst>
          </p:cNvPr>
          <p:cNvSpPr txBox="1"/>
          <p:nvPr/>
        </p:nvSpPr>
        <p:spPr>
          <a:xfrm>
            <a:off x="5101588" y="2848676"/>
            <a:ext cx="447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data</a:t>
            </a:r>
            <a:endParaRPr lang="en-US" sz="1100" dirty="0"/>
          </a:p>
          <a:p>
            <a:pPr algn="ctr"/>
            <a:r>
              <a:rPr lang="en-US" sz="1100" dirty="0"/>
              <a:t>10</a:t>
            </a:r>
          </a:p>
          <a:p>
            <a:pPr algn="ctr"/>
            <a:r>
              <a:rPr lang="en-US" sz="1100" dirty="0"/>
              <a:t>12</a:t>
            </a:r>
          </a:p>
          <a:p>
            <a:pPr algn="ctr"/>
            <a:r>
              <a:rPr lang="en-US" sz="1100" dirty="0"/>
              <a:t>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EC8AA9-91BF-4941-9103-3A491FE76F10}"/>
              </a:ext>
            </a:extLst>
          </p:cNvPr>
          <p:cNvSpPr txBox="1"/>
          <p:nvPr/>
        </p:nvSpPr>
        <p:spPr>
          <a:xfrm>
            <a:off x="1902674" y="519265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5.67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A07EEC-C58A-4746-AFA6-B9F5F0F9B7DA}"/>
              </a:ext>
            </a:extLst>
          </p:cNvPr>
          <p:cNvSpPr txBox="1"/>
          <p:nvPr/>
        </p:nvSpPr>
        <p:spPr>
          <a:xfrm>
            <a:off x="3837706" y="538208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EA453E-9F8A-4E1A-89B3-C467B5B9351E}"/>
              </a:ext>
            </a:extLst>
          </p:cNvPr>
          <p:cNvSpPr txBox="1"/>
          <p:nvPr/>
        </p:nvSpPr>
        <p:spPr>
          <a:xfrm>
            <a:off x="5507986" y="545411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8.5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2324FA-EF9B-4B6E-A9A9-942BC520FAB7}"/>
              </a:ext>
            </a:extLst>
          </p:cNvPr>
          <p:cNvGrpSpPr/>
          <p:nvPr/>
        </p:nvGrpSpPr>
        <p:grpSpPr>
          <a:xfrm>
            <a:off x="1939490" y="943625"/>
            <a:ext cx="1337206" cy="600164"/>
            <a:chOff x="1939490" y="943625"/>
            <a:chExt cx="1337206" cy="60016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BCB8E2-1C0D-4D5E-BD48-91628AB4E5F4}"/>
                </a:ext>
              </a:extLst>
            </p:cNvPr>
            <p:cNvSpPr txBox="1"/>
            <p:nvPr/>
          </p:nvSpPr>
          <p:spPr>
            <a:xfrm>
              <a:off x="1939490" y="943625"/>
              <a:ext cx="9092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(5.67 – 7.06)</a:t>
              </a:r>
              <a:br>
                <a:rPr lang="en-US" sz="1100" dirty="0"/>
              </a:br>
              <a:r>
                <a:rPr lang="en-US" sz="1100" dirty="0"/>
                <a:t>1.42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7EA899-0709-42ED-84BF-F2B0DF1CCC30}"/>
                </a:ext>
              </a:extLst>
            </p:cNvPr>
            <p:cNvSpPr txBox="1"/>
            <p:nvPr/>
          </p:nvSpPr>
          <p:spPr>
            <a:xfrm>
              <a:off x="2694484" y="1180089"/>
              <a:ext cx="5822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-0.98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141CA7-78FF-4583-AC95-8F66072B238C}"/>
                </a:ext>
              </a:extLst>
            </p:cNvPr>
            <p:cNvCxnSpPr/>
            <p:nvPr/>
          </p:nvCxnSpPr>
          <p:spPr>
            <a:xfrm>
              <a:off x="2121510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B7F0953-F89A-477C-99DE-54CBC4836759}"/>
              </a:ext>
            </a:extLst>
          </p:cNvPr>
          <p:cNvGrpSpPr/>
          <p:nvPr/>
        </p:nvGrpSpPr>
        <p:grpSpPr>
          <a:xfrm>
            <a:off x="3855373" y="940635"/>
            <a:ext cx="1247439" cy="600164"/>
            <a:chOff x="2029257" y="943625"/>
            <a:chExt cx="1247439" cy="60016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4C6213-3632-49F6-BE13-71C2AC79244D}"/>
                </a:ext>
              </a:extLst>
            </p:cNvPr>
            <p:cNvSpPr txBox="1"/>
            <p:nvPr/>
          </p:nvSpPr>
          <p:spPr>
            <a:xfrm>
              <a:off x="2029257" y="943625"/>
              <a:ext cx="7296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(7 – 7.06)</a:t>
              </a:r>
              <a:br>
                <a:rPr lang="en-US" sz="1100" dirty="0"/>
              </a:br>
              <a:r>
                <a:rPr lang="en-US" sz="1100" dirty="0"/>
                <a:t>1.42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E331AA-2DE6-448C-B158-00AE2A12FC8A}"/>
                </a:ext>
              </a:extLst>
            </p:cNvPr>
            <p:cNvSpPr txBox="1"/>
            <p:nvPr/>
          </p:nvSpPr>
          <p:spPr>
            <a:xfrm>
              <a:off x="2694484" y="1180089"/>
              <a:ext cx="5822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-0.04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EF419DC-CF1F-415F-9C3B-525CF6C4431F}"/>
                </a:ext>
              </a:extLst>
            </p:cNvPr>
            <p:cNvCxnSpPr/>
            <p:nvPr/>
          </p:nvCxnSpPr>
          <p:spPr>
            <a:xfrm>
              <a:off x="2121510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DBB7C6-327F-4AA4-A0F9-0C8258CC1043}"/>
              </a:ext>
            </a:extLst>
          </p:cNvPr>
          <p:cNvGrpSpPr/>
          <p:nvPr/>
        </p:nvGrpSpPr>
        <p:grpSpPr>
          <a:xfrm>
            <a:off x="5544053" y="952034"/>
            <a:ext cx="1281101" cy="600164"/>
            <a:chOff x="1975557" y="943625"/>
            <a:chExt cx="1281101" cy="6001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BD43627-D57C-4C22-BE71-199859184EB2}"/>
                </a:ext>
              </a:extLst>
            </p:cNvPr>
            <p:cNvSpPr txBox="1"/>
            <p:nvPr/>
          </p:nvSpPr>
          <p:spPr>
            <a:xfrm>
              <a:off x="1975557" y="943625"/>
              <a:ext cx="837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(8.5 – 7.06)</a:t>
              </a:r>
              <a:br>
                <a:rPr lang="en-US" sz="1100" dirty="0"/>
              </a:br>
              <a:r>
                <a:rPr lang="en-US" sz="1100" dirty="0"/>
                <a:t>1.42 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0DC2C8-CFCF-4B18-B5D9-01A28A7BD7A0}"/>
                </a:ext>
              </a:extLst>
            </p:cNvPr>
            <p:cNvSpPr txBox="1"/>
            <p:nvPr/>
          </p:nvSpPr>
          <p:spPr>
            <a:xfrm>
              <a:off x="2714522" y="1180089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1.01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BBDCF56-CB3C-4C04-97CA-2F6E28AB555A}"/>
                </a:ext>
              </a:extLst>
            </p:cNvPr>
            <p:cNvCxnSpPr/>
            <p:nvPr/>
          </p:nvCxnSpPr>
          <p:spPr>
            <a:xfrm>
              <a:off x="2121510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2325510-088D-4E4D-B7CF-0F5E7D8755F3}"/>
              </a:ext>
            </a:extLst>
          </p:cNvPr>
          <p:cNvSpPr txBox="1"/>
          <p:nvPr/>
        </p:nvSpPr>
        <p:spPr>
          <a:xfrm>
            <a:off x="1910034" y="1718494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3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54810-1FD5-487C-9E5A-EA47C35A2605}"/>
              </a:ext>
            </a:extLst>
          </p:cNvPr>
          <p:cNvGrpSpPr/>
          <p:nvPr/>
        </p:nvGrpSpPr>
        <p:grpSpPr>
          <a:xfrm>
            <a:off x="2036618" y="2142854"/>
            <a:ext cx="1247438" cy="600164"/>
            <a:chOff x="2029258" y="943625"/>
            <a:chExt cx="1247438" cy="60016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CB2CB70-33F4-4AF0-AF95-1292470AE5F1}"/>
                </a:ext>
              </a:extLst>
            </p:cNvPr>
            <p:cNvSpPr txBox="1"/>
            <p:nvPr/>
          </p:nvSpPr>
          <p:spPr>
            <a:xfrm>
              <a:off x="2029258" y="943625"/>
              <a:ext cx="7296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(3 – 3.65)</a:t>
              </a:r>
              <a:br>
                <a:rPr lang="en-US" sz="1100" dirty="0"/>
              </a:br>
              <a:r>
                <a:rPr lang="en-US" sz="1100" dirty="0"/>
                <a:t>0.92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A151E-9F20-4E28-AF99-50959238DA61}"/>
                </a:ext>
              </a:extLst>
            </p:cNvPr>
            <p:cNvSpPr txBox="1"/>
            <p:nvPr/>
          </p:nvSpPr>
          <p:spPr>
            <a:xfrm>
              <a:off x="2694484" y="1180089"/>
              <a:ext cx="5822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-0.71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7B2B526-6875-4751-84CB-C87FBF0C190D}"/>
                </a:ext>
              </a:extLst>
            </p:cNvPr>
            <p:cNvCxnSpPr/>
            <p:nvPr/>
          </p:nvCxnSpPr>
          <p:spPr>
            <a:xfrm>
              <a:off x="2115204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CBDC3EA-16B2-432C-BAC7-9D3899C2584C}"/>
              </a:ext>
            </a:extLst>
          </p:cNvPr>
          <p:cNvSpPr txBox="1"/>
          <p:nvPr/>
        </p:nvSpPr>
        <p:spPr>
          <a:xfrm>
            <a:off x="5518231" y="1719549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4.3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7D3E79F-2C2D-46C5-A5E4-9F83457E81F3}"/>
              </a:ext>
            </a:extLst>
          </p:cNvPr>
          <p:cNvGrpSpPr/>
          <p:nvPr/>
        </p:nvGrpSpPr>
        <p:grpSpPr>
          <a:xfrm>
            <a:off x="5591113" y="2143909"/>
            <a:ext cx="1245034" cy="600164"/>
            <a:chOff x="1975556" y="943625"/>
            <a:chExt cx="1245034" cy="60016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227A31B-ADAE-4A52-BAF8-2C136D66D48A}"/>
                </a:ext>
              </a:extLst>
            </p:cNvPr>
            <p:cNvSpPr txBox="1"/>
            <p:nvPr/>
          </p:nvSpPr>
          <p:spPr>
            <a:xfrm>
              <a:off x="1975556" y="943625"/>
              <a:ext cx="837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(4.3 – 3.65)</a:t>
              </a:r>
              <a:br>
                <a:rPr lang="en-US" sz="1100" dirty="0"/>
              </a:br>
              <a:r>
                <a:rPr lang="en-US" sz="1100" dirty="0"/>
                <a:t>0.92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B96F7EA-EBBC-42AB-9700-E1EB400F6E64}"/>
                </a:ext>
              </a:extLst>
            </p:cNvPr>
            <p:cNvSpPr txBox="1"/>
            <p:nvPr/>
          </p:nvSpPr>
          <p:spPr>
            <a:xfrm>
              <a:off x="2750589" y="1180089"/>
              <a:ext cx="4700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0.7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327A6A-34CE-4FD7-AF35-B910CB626586}"/>
                </a:ext>
              </a:extLst>
            </p:cNvPr>
            <p:cNvCxnSpPr/>
            <p:nvPr/>
          </p:nvCxnSpPr>
          <p:spPr>
            <a:xfrm>
              <a:off x="2121510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2017ADA-ED80-4F53-B5E9-E734B25FD51C}"/>
              </a:ext>
            </a:extLst>
          </p:cNvPr>
          <p:cNvSpPr txBox="1"/>
          <p:nvPr/>
        </p:nvSpPr>
        <p:spPr>
          <a:xfrm>
            <a:off x="5544509" y="2735897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10.3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648D32E-90BD-45E9-9D2E-656D04FDDEC2}"/>
              </a:ext>
            </a:extLst>
          </p:cNvPr>
          <p:cNvGrpSpPr/>
          <p:nvPr/>
        </p:nvGrpSpPr>
        <p:grpSpPr>
          <a:xfrm>
            <a:off x="5545256" y="3160257"/>
            <a:ext cx="1373275" cy="600164"/>
            <a:chOff x="1903421" y="943625"/>
            <a:chExt cx="1373275" cy="6001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093264-CDD9-4E84-865D-BBBFF74C77B9}"/>
                </a:ext>
              </a:extLst>
            </p:cNvPr>
            <p:cNvSpPr txBox="1"/>
            <p:nvPr/>
          </p:nvSpPr>
          <p:spPr>
            <a:xfrm>
              <a:off x="1903421" y="943625"/>
              <a:ext cx="98135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(10.3 – 12.43)</a:t>
              </a:r>
              <a:br>
                <a:rPr lang="en-US" sz="1100" dirty="0"/>
              </a:br>
              <a:r>
                <a:rPr lang="en-US" sz="1100" dirty="0"/>
                <a:t>1.91 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5122A9-F45C-42BF-AC36-1495D2047006}"/>
                </a:ext>
              </a:extLst>
            </p:cNvPr>
            <p:cNvSpPr txBox="1"/>
            <p:nvPr/>
          </p:nvSpPr>
          <p:spPr>
            <a:xfrm>
              <a:off x="2694484" y="1180089"/>
              <a:ext cx="5822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-1.12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DB1AAB-CDB5-4AE4-B318-99A66DB19DFD}"/>
                </a:ext>
              </a:extLst>
            </p:cNvPr>
            <p:cNvCxnSpPr/>
            <p:nvPr/>
          </p:nvCxnSpPr>
          <p:spPr>
            <a:xfrm>
              <a:off x="2121510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0ACC572-958B-443B-8C3C-BE14D33824D9}"/>
              </a:ext>
            </a:extLst>
          </p:cNvPr>
          <p:cNvSpPr txBox="1"/>
          <p:nvPr/>
        </p:nvSpPr>
        <p:spPr>
          <a:xfrm>
            <a:off x="3817662" y="2774787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14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B1391B0-885F-4AE4-8AF3-4C1C38F48673}"/>
              </a:ext>
            </a:extLst>
          </p:cNvPr>
          <p:cNvGrpSpPr/>
          <p:nvPr/>
        </p:nvGrpSpPr>
        <p:grpSpPr>
          <a:xfrm>
            <a:off x="3872111" y="3199147"/>
            <a:ext cx="1297931" cy="600164"/>
            <a:chOff x="1957123" y="943625"/>
            <a:chExt cx="1297931" cy="60016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056F91C-D8E2-4B3E-B104-4450BEDBF4E8}"/>
                </a:ext>
              </a:extLst>
            </p:cNvPr>
            <p:cNvSpPr txBox="1"/>
            <p:nvPr/>
          </p:nvSpPr>
          <p:spPr>
            <a:xfrm>
              <a:off x="1957123" y="943625"/>
              <a:ext cx="87395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(14 – 12.43)</a:t>
              </a:r>
              <a:br>
                <a:rPr lang="en-US" sz="1100" dirty="0"/>
              </a:br>
              <a:r>
                <a:rPr lang="en-US" sz="1100" dirty="0"/>
                <a:t>1.91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C1D9D6-7A9C-4696-9471-BE747BADF0A2}"/>
                </a:ext>
              </a:extLst>
            </p:cNvPr>
            <p:cNvSpPr txBox="1"/>
            <p:nvPr/>
          </p:nvSpPr>
          <p:spPr>
            <a:xfrm>
              <a:off x="2716125" y="1180089"/>
              <a:ext cx="5389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0.82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784E78E-E3EB-4680-8C4A-FFE0DCE9E7E1}"/>
                </a:ext>
              </a:extLst>
            </p:cNvPr>
            <p:cNvCxnSpPr/>
            <p:nvPr/>
          </p:nvCxnSpPr>
          <p:spPr>
            <a:xfrm>
              <a:off x="2121510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D339B13B-F819-4880-8E0D-CCCF7485ED0E}"/>
              </a:ext>
            </a:extLst>
          </p:cNvPr>
          <p:cNvSpPr txBox="1"/>
          <p:nvPr/>
        </p:nvSpPr>
        <p:spPr>
          <a:xfrm>
            <a:off x="1964693" y="2788452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Site and Year mean</a:t>
            </a:r>
          </a:p>
          <a:p>
            <a:pPr algn="ctr"/>
            <a:r>
              <a:rPr lang="en-US" sz="1100" dirty="0"/>
              <a:t>13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112ED87-36AE-49A5-A9E7-E32401A4EA32}"/>
              </a:ext>
            </a:extLst>
          </p:cNvPr>
          <p:cNvGrpSpPr/>
          <p:nvPr/>
        </p:nvGrpSpPr>
        <p:grpSpPr>
          <a:xfrm>
            <a:off x="2019141" y="3212812"/>
            <a:ext cx="1297932" cy="600164"/>
            <a:chOff x="1957122" y="943625"/>
            <a:chExt cx="1297932" cy="60016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F7E9A94-2C10-44AB-91EB-8AF4D6D06F02}"/>
                </a:ext>
              </a:extLst>
            </p:cNvPr>
            <p:cNvSpPr txBox="1"/>
            <p:nvPr/>
          </p:nvSpPr>
          <p:spPr>
            <a:xfrm>
              <a:off x="1957122" y="943625"/>
              <a:ext cx="87395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Z-score</a:t>
              </a:r>
            </a:p>
            <a:p>
              <a:pPr algn="ctr"/>
              <a:r>
                <a:rPr lang="en-US" sz="1100" dirty="0"/>
                <a:t>(13 – 12.43)</a:t>
              </a:r>
              <a:br>
                <a:rPr lang="en-US" sz="1100" dirty="0"/>
              </a:br>
              <a:r>
                <a:rPr lang="en-US" sz="1100" dirty="0"/>
                <a:t>1.91 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65956A5-53C0-49D2-A6BF-EEC73B0B526A}"/>
                </a:ext>
              </a:extLst>
            </p:cNvPr>
            <p:cNvSpPr txBox="1"/>
            <p:nvPr/>
          </p:nvSpPr>
          <p:spPr>
            <a:xfrm>
              <a:off x="2716124" y="1180089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= </a:t>
              </a:r>
              <a:r>
                <a:rPr lang="en-US" sz="1100" dirty="0"/>
                <a:t>0.30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A98C48-D08E-498B-98E5-11639C586DAF}"/>
                </a:ext>
              </a:extLst>
            </p:cNvPr>
            <p:cNvCxnSpPr/>
            <p:nvPr/>
          </p:nvCxnSpPr>
          <p:spPr>
            <a:xfrm>
              <a:off x="2121510" y="1336067"/>
              <a:ext cx="58478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39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191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Hollister, Jeff</dc:creator>
  <cp:lastModifiedBy>Hollister, Jeff</cp:lastModifiedBy>
  <cp:revision>14</cp:revision>
  <dcterms:created xsi:type="dcterms:W3CDTF">2019-04-30T19:58:43Z</dcterms:created>
  <dcterms:modified xsi:type="dcterms:W3CDTF">2019-05-02T19:08:20Z</dcterms:modified>
</cp:coreProperties>
</file>