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4572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00"/>
    <a:srgbClr val="4747FF"/>
    <a:srgbClr val="00008B"/>
    <a:srgbClr val="4C0000"/>
    <a:srgbClr val="616161"/>
    <a:srgbClr val="424242"/>
    <a:srgbClr val="7F7F7F"/>
    <a:srgbClr val="1A1A1A"/>
    <a:srgbClr val="4D4D4D"/>
    <a:srgbClr val="8B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7" autoAdjust="0"/>
    <p:restoredTop sz="94660"/>
  </p:normalViewPr>
  <p:slideViewPr>
    <p:cSldViewPr snapToGrid="0">
      <p:cViewPr>
        <p:scale>
          <a:sx n="100" d="100"/>
          <a:sy n="100" d="100"/>
        </p:scale>
        <p:origin x="32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ster, Jeff" userId="90904e2a-aa82-465e-9922-afce4bc6d524" providerId="ADAL" clId="{ED486670-7F59-4038-B9BC-E9238978F7A3}"/>
    <pc:docChg chg="undo redo custSel delSld modSld">
      <pc:chgData name="Hollister, Jeff" userId="90904e2a-aa82-465e-9922-afce4bc6d524" providerId="ADAL" clId="{ED486670-7F59-4038-B9BC-E9238978F7A3}" dt="2019-05-06T17:24:18.589" v="2381" actId="20577"/>
      <pc:docMkLst>
        <pc:docMk/>
      </pc:docMkLst>
      <pc:sldChg chg="addSp delSp modSp del">
        <pc:chgData name="Hollister, Jeff" userId="90904e2a-aa82-465e-9922-afce4bc6d524" providerId="ADAL" clId="{ED486670-7F59-4038-B9BC-E9238978F7A3}" dt="2019-05-06T14:14:19.989" v="2261" actId="2696"/>
        <pc:sldMkLst>
          <pc:docMk/>
          <pc:sldMk cId="4037393715" sldId="256"/>
        </pc:sldMkLst>
        <pc:spChg chg="add mod">
          <ac:chgData name="Hollister, Jeff" userId="90904e2a-aa82-465e-9922-afce4bc6d524" providerId="ADAL" clId="{ED486670-7F59-4038-B9BC-E9238978F7A3}" dt="2019-05-06T12:58:20.559" v="1568" actId="164"/>
          <ac:spMkLst>
            <pc:docMk/>
            <pc:sldMk cId="4037393715" sldId="256"/>
            <ac:spMk id="2" creationId="{6C56BEAB-01BB-4A01-9A49-8F5AF03418B2}"/>
          </ac:spMkLst>
        </pc:spChg>
        <pc:spChg chg="add del mod">
          <ac:chgData name="Hollister, Jeff" userId="90904e2a-aa82-465e-9922-afce4bc6d524" providerId="ADAL" clId="{ED486670-7F59-4038-B9BC-E9238978F7A3}" dt="2019-05-02T17:52:19.352" v="216" actId="478"/>
          <ac:spMkLst>
            <pc:docMk/>
            <pc:sldMk cId="4037393715" sldId="256"/>
            <ac:spMk id="3" creationId="{6C369E69-8F2A-48AA-82F4-6E325A09508B}"/>
          </ac:spMkLst>
        </pc:spChg>
        <pc:spChg chg="mod">
          <ac:chgData name="Hollister, Jeff" userId="90904e2a-aa82-465e-9922-afce4bc6d524" providerId="ADAL" clId="{ED486670-7F59-4038-B9BC-E9238978F7A3}" dt="2019-05-06T12:57:35.446" v="1534" actId="1037"/>
          <ac:spMkLst>
            <pc:docMk/>
            <pc:sldMk cId="4037393715" sldId="256"/>
            <ac:spMk id="4" creationId="{9DAAA7D2-1A2B-4088-BAD1-9556A15760E2}"/>
          </ac:spMkLst>
        </pc:spChg>
        <pc:spChg chg="mod">
          <ac:chgData name="Hollister, Jeff" userId="90904e2a-aa82-465e-9922-afce4bc6d524" providerId="ADAL" clId="{ED486670-7F59-4038-B9BC-E9238978F7A3}" dt="2019-05-06T12:57:35.446" v="1534" actId="1037"/>
          <ac:spMkLst>
            <pc:docMk/>
            <pc:sldMk cId="4037393715" sldId="256"/>
            <ac:spMk id="5" creationId="{8C9786EB-34F3-4C77-BDCA-E8BD08FE1D11}"/>
          </ac:spMkLst>
        </pc:spChg>
        <pc:spChg chg="mod">
          <ac:chgData name="Hollister, Jeff" userId="90904e2a-aa82-465e-9922-afce4bc6d524" providerId="ADAL" clId="{ED486670-7F59-4038-B9BC-E9238978F7A3}" dt="2019-05-06T12:57:35.446" v="1534" actId="1037"/>
          <ac:spMkLst>
            <pc:docMk/>
            <pc:sldMk cId="4037393715" sldId="256"/>
            <ac:spMk id="6" creationId="{6A1187EE-F5D0-4199-837E-29800767DC0A}"/>
          </ac:spMkLst>
        </pc:spChg>
        <pc:spChg chg="mod">
          <ac:chgData name="Hollister, Jeff" userId="90904e2a-aa82-465e-9922-afce4bc6d524" providerId="ADAL" clId="{ED486670-7F59-4038-B9BC-E9238978F7A3}" dt="2019-05-02T16:27:43.096" v="210" actId="255"/>
          <ac:spMkLst>
            <pc:docMk/>
            <pc:sldMk cId="4037393715" sldId="256"/>
            <ac:spMk id="7" creationId="{78AB19B3-7DF4-4103-B447-9726179C1822}"/>
          </ac:spMkLst>
        </pc:spChg>
        <pc:spChg chg="mod">
          <ac:chgData name="Hollister, Jeff" userId="90904e2a-aa82-465e-9922-afce4bc6d524" providerId="ADAL" clId="{ED486670-7F59-4038-B9BC-E9238978F7A3}" dt="2019-05-02T16:27:50.417" v="213" actId="404"/>
          <ac:spMkLst>
            <pc:docMk/>
            <pc:sldMk cId="4037393715" sldId="256"/>
            <ac:spMk id="8" creationId="{4CA24146-E92A-4417-8FA0-B675C21987B3}"/>
          </ac:spMkLst>
        </pc:spChg>
        <pc:spChg chg="mod">
          <ac:chgData name="Hollister, Jeff" userId="90904e2a-aa82-465e-9922-afce4bc6d524" providerId="ADAL" clId="{ED486670-7F59-4038-B9BC-E9238978F7A3}" dt="2019-05-02T16:27:54.568" v="214" actId="404"/>
          <ac:spMkLst>
            <pc:docMk/>
            <pc:sldMk cId="4037393715" sldId="256"/>
            <ac:spMk id="9" creationId="{AFC3A614-EDF0-4DE1-A14E-AEA75B26B4BB}"/>
          </ac:spMkLst>
        </pc:spChg>
        <pc:spChg chg="add del mod">
          <ac:chgData name="Hollister, Jeff" userId="90904e2a-aa82-465e-9922-afce4bc6d524" providerId="ADAL" clId="{ED486670-7F59-4038-B9BC-E9238978F7A3}" dt="2019-05-02T17:52:22.126" v="217" actId="478"/>
          <ac:spMkLst>
            <pc:docMk/>
            <pc:sldMk cId="4037393715" sldId="256"/>
            <ac:spMk id="10" creationId="{366AC054-ECA9-4FC9-B2C4-A032A508C6AB}"/>
          </ac:spMkLst>
        </pc:spChg>
        <pc:spChg chg="del mod">
          <ac:chgData name="Hollister, Jeff" userId="90904e2a-aa82-465e-9922-afce4bc6d524" providerId="ADAL" clId="{ED486670-7F59-4038-B9BC-E9238978F7A3}" dt="2019-05-02T16:01:56.680" v="1" actId="478"/>
          <ac:spMkLst>
            <pc:docMk/>
            <pc:sldMk cId="4037393715" sldId="256"/>
            <ac:spMk id="12" creationId="{E26FC335-6470-4F65-A27A-ABD6BF72AF20}"/>
          </ac:spMkLst>
        </pc:spChg>
        <pc:spChg chg="del">
          <ac:chgData name="Hollister, Jeff" userId="90904e2a-aa82-465e-9922-afce4bc6d524" providerId="ADAL" clId="{ED486670-7F59-4038-B9BC-E9238978F7A3}" dt="2019-05-02T16:02:15.785" v="9" actId="478"/>
          <ac:spMkLst>
            <pc:docMk/>
            <pc:sldMk cId="4037393715" sldId="256"/>
            <ac:spMk id="13" creationId="{1F89BDFB-FD54-443B-89A7-0E102DD69BE0}"/>
          </ac:spMkLst>
        </pc:spChg>
        <pc:spChg chg="del">
          <ac:chgData name="Hollister, Jeff" userId="90904e2a-aa82-465e-9922-afce4bc6d524" providerId="ADAL" clId="{ED486670-7F59-4038-B9BC-E9238978F7A3}" dt="2019-05-02T16:02:17.345" v="10" actId="478"/>
          <ac:spMkLst>
            <pc:docMk/>
            <pc:sldMk cId="4037393715" sldId="256"/>
            <ac:spMk id="14" creationId="{04BE2884-0EA2-42F3-AFAC-B726D945C13C}"/>
          </ac:spMkLst>
        </pc:spChg>
        <pc:spChg chg="del">
          <ac:chgData name="Hollister, Jeff" userId="90904e2a-aa82-465e-9922-afce4bc6d524" providerId="ADAL" clId="{ED486670-7F59-4038-B9BC-E9238978F7A3}" dt="2019-05-02T16:02:05.513" v="4" actId="478"/>
          <ac:spMkLst>
            <pc:docMk/>
            <pc:sldMk cId="4037393715" sldId="256"/>
            <ac:spMk id="15" creationId="{364F0BFC-4DF9-447D-8450-9101085C5177}"/>
          </ac:spMkLst>
        </pc:spChg>
        <pc:spChg chg="del">
          <ac:chgData name="Hollister, Jeff" userId="90904e2a-aa82-465e-9922-afce4bc6d524" providerId="ADAL" clId="{ED486670-7F59-4038-B9BC-E9238978F7A3}" dt="2019-05-02T16:02:14.191" v="8" actId="478"/>
          <ac:spMkLst>
            <pc:docMk/>
            <pc:sldMk cId="4037393715" sldId="256"/>
            <ac:spMk id="17" creationId="{E9E1D1D6-1D8E-4CC9-ADFB-B6C2841046AA}"/>
          </ac:spMkLst>
        </pc:spChg>
        <pc:spChg chg="del">
          <ac:chgData name="Hollister, Jeff" userId="90904e2a-aa82-465e-9922-afce4bc6d524" providerId="ADAL" clId="{ED486670-7F59-4038-B9BC-E9238978F7A3}" dt="2019-05-02T16:02:07.391" v="5" actId="478"/>
          <ac:spMkLst>
            <pc:docMk/>
            <pc:sldMk cId="4037393715" sldId="256"/>
            <ac:spMk id="19" creationId="{50611B56-33EC-45D0-B906-B855C8DDF2E9}"/>
          </ac:spMkLst>
        </pc:spChg>
        <pc:spChg chg="del">
          <ac:chgData name="Hollister, Jeff" userId="90904e2a-aa82-465e-9922-afce4bc6d524" providerId="ADAL" clId="{ED486670-7F59-4038-B9BC-E9238978F7A3}" dt="2019-05-02T16:02:09.602" v="6" actId="478"/>
          <ac:spMkLst>
            <pc:docMk/>
            <pc:sldMk cId="4037393715" sldId="256"/>
            <ac:spMk id="20" creationId="{2C863259-D288-4427-A5DA-64C647A8BA5E}"/>
          </ac:spMkLst>
        </pc:spChg>
        <pc:spChg chg="del">
          <ac:chgData name="Hollister, Jeff" userId="90904e2a-aa82-465e-9922-afce4bc6d524" providerId="ADAL" clId="{ED486670-7F59-4038-B9BC-E9238978F7A3}" dt="2019-05-02T16:02:12.603" v="7" actId="478"/>
          <ac:spMkLst>
            <pc:docMk/>
            <pc:sldMk cId="4037393715" sldId="256"/>
            <ac:spMk id="21" creationId="{562B3502-CD93-41AA-AC03-E1E62B619144}"/>
          </ac:spMkLst>
        </pc:spChg>
        <pc:spChg chg="mod topLvl">
          <ac:chgData name="Hollister, Jeff" userId="90904e2a-aa82-465e-9922-afce4bc6d524" providerId="ADAL" clId="{ED486670-7F59-4038-B9BC-E9238978F7A3}" dt="2019-05-06T12:29:42.082" v="1477" actId="1036"/>
          <ac:spMkLst>
            <pc:docMk/>
            <pc:sldMk cId="4037393715" sldId="256"/>
            <ac:spMk id="46" creationId="{C3A20179-B135-43EF-8DAB-9E7F9E30EB7E}"/>
          </ac:spMkLst>
        </pc:spChg>
        <pc:spChg chg="mod topLvl">
          <ac:chgData name="Hollister, Jeff" userId="90904e2a-aa82-465e-9922-afce4bc6d524" providerId="ADAL" clId="{ED486670-7F59-4038-B9BC-E9238978F7A3}" dt="2019-05-06T12:29:42.082" v="1477" actId="1036"/>
          <ac:spMkLst>
            <pc:docMk/>
            <pc:sldMk cId="4037393715" sldId="256"/>
            <ac:spMk id="47" creationId="{FE0C46E8-9AEC-473D-A4E5-7E175F91BEBD}"/>
          </ac:spMkLst>
        </pc:spChg>
        <pc:spChg chg="mod topLvl">
          <ac:chgData name="Hollister, Jeff" userId="90904e2a-aa82-465e-9922-afce4bc6d524" providerId="ADAL" clId="{ED486670-7F59-4038-B9BC-E9238978F7A3}" dt="2019-05-06T12:29:42.082" v="1477" actId="1036"/>
          <ac:spMkLst>
            <pc:docMk/>
            <pc:sldMk cId="4037393715" sldId="256"/>
            <ac:spMk id="48" creationId="{643CB40A-4BCF-4B4D-8D89-F0145DFA33D3}"/>
          </ac:spMkLst>
        </pc:spChg>
        <pc:spChg chg="add mod">
          <ac:chgData name="Hollister, Jeff" userId="90904e2a-aa82-465e-9922-afce4bc6d524" providerId="ADAL" clId="{ED486670-7F59-4038-B9BC-E9238978F7A3}" dt="2019-05-06T12:58:35.769" v="1570" actId="164"/>
          <ac:spMkLst>
            <pc:docMk/>
            <pc:sldMk cId="4037393715" sldId="256"/>
            <ac:spMk id="49" creationId="{C0EDB5EE-0710-4F80-A28A-F28C8344FD08}"/>
          </ac:spMkLst>
        </pc:spChg>
        <pc:spChg chg="add mod">
          <ac:chgData name="Hollister, Jeff" userId="90904e2a-aa82-465e-9922-afce4bc6d524" providerId="ADAL" clId="{ED486670-7F59-4038-B9BC-E9238978F7A3}" dt="2019-05-06T12:58:46.685" v="1572" actId="164"/>
          <ac:spMkLst>
            <pc:docMk/>
            <pc:sldMk cId="4037393715" sldId="256"/>
            <ac:spMk id="50" creationId="{EEC9AD62-41CA-446F-BF69-BDDBB3D2CEF9}"/>
          </ac:spMkLst>
        </pc:spChg>
        <pc:spChg chg="add del mod">
          <ac:chgData name="Hollister, Jeff" userId="90904e2a-aa82-465e-9922-afce4bc6d524" providerId="ADAL" clId="{ED486670-7F59-4038-B9BC-E9238978F7A3}" dt="2019-05-02T17:52:26.451" v="219" actId="478"/>
          <ac:spMkLst>
            <pc:docMk/>
            <pc:sldMk cId="4037393715" sldId="256"/>
            <ac:spMk id="51" creationId="{199FB866-3BE1-43EF-BE72-8F021F0FC074}"/>
          </ac:spMkLst>
        </pc:spChg>
        <pc:spChg chg="add del">
          <ac:chgData name="Hollister, Jeff" userId="90904e2a-aa82-465e-9922-afce4bc6d524" providerId="ADAL" clId="{ED486670-7F59-4038-B9BC-E9238978F7A3}" dt="2019-05-02T16:03:59.492" v="37" actId="478"/>
          <ac:spMkLst>
            <pc:docMk/>
            <pc:sldMk cId="4037393715" sldId="256"/>
            <ac:spMk id="52" creationId="{6DC39AA0-064C-4879-A93C-72B80A76D3CF}"/>
          </ac:spMkLst>
        </pc:spChg>
        <pc:spChg chg="mod">
          <ac:chgData name="Hollister, Jeff" userId="90904e2a-aa82-465e-9922-afce4bc6d524" providerId="ADAL" clId="{ED486670-7F59-4038-B9BC-E9238978F7A3}" dt="2019-05-06T12:58:20.559" v="1568" actId="164"/>
          <ac:spMkLst>
            <pc:docMk/>
            <pc:sldMk cId="4037393715" sldId="256"/>
            <ac:spMk id="53" creationId="{63E96BA2-DCBA-4505-BDD2-C510302C3B6B}"/>
          </ac:spMkLst>
        </pc:spChg>
        <pc:spChg chg="del">
          <ac:chgData name="Hollister, Jeff" userId="90904e2a-aa82-465e-9922-afce4bc6d524" providerId="ADAL" clId="{ED486670-7F59-4038-B9BC-E9238978F7A3}" dt="2019-05-02T16:19:08.982" v="142" actId="478"/>
          <ac:spMkLst>
            <pc:docMk/>
            <pc:sldMk cId="4037393715" sldId="256"/>
            <ac:spMk id="54" creationId="{0A030AEA-041C-426D-9CE6-CD55B2C6FDD3}"/>
          </ac:spMkLst>
        </pc:spChg>
        <pc:spChg chg="del mod">
          <ac:chgData name="Hollister, Jeff" userId="90904e2a-aa82-465e-9922-afce4bc6d524" providerId="ADAL" clId="{ED486670-7F59-4038-B9BC-E9238978F7A3}" dt="2019-05-02T16:19:24.005" v="148"/>
          <ac:spMkLst>
            <pc:docMk/>
            <pc:sldMk cId="4037393715" sldId="256"/>
            <ac:spMk id="55" creationId="{4F105DC3-8040-4C49-BD22-72A8193C024A}"/>
          </ac:spMkLst>
        </pc:spChg>
        <pc:spChg chg="del mod">
          <ac:chgData name="Hollister, Jeff" userId="90904e2a-aa82-465e-9922-afce4bc6d524" providerId="ADAL" clId="{ED486670-7F59-4038-B9BC-E9238978F7A3}" dt="2019-05-02T17:57:44.616" v="365"/>
          <ac:spMkLst>
            <pc:docMk/>
            <pc:sldMk cId="4037393715" sldId="256"/>
            <ac:spMk id="56" creationId="{8CF07A81-401C-4295-BBCB-08E28EC6D233}"/>
          </ac:spMkLst>
        </pc:spChg>
        <pc:spChg chg="del mod">
          <ac:chgData name="Hollister, Jeff" userId="90904e2a-aa82-465e-9922-afce4bc6d524" providerId="ADAL" clId="{ED486670-7F59-4038-B9BC-E9238978F7A3}" dt="2019-05-02T17:57:44.615" v="363" actId="478"/>
          <ac:spMkLst>
            <pc:docMk/>
            <pc:sldMk cId="4037393715" sldId="256"/>
            <ac:spMk id="57" creationId="{CB82CA4F-7C37-48D6-B4A7-015B5EABBBF8}"/>
          </ac:spMkLst>
        </pc:spChg>
        <pc:spChg chg="del">
          <ac:chgData name="Hollister, Jeff" userId="90904e2a-aa82-465e-9922-afce4bc6d524" providerId="ADAL" clId="{ED486670-7F59-4038-B9BC-E9238978F7A3}" dt="2019-05-02T17:57:46.682" v="366" actId="478"/>
          <ac:spMkLst>
            <pc:docMk/>
            <pc:sldMk cId="4037393715" sldId="256"/>
            <ac:spMk id="58" creationId="{5670797B-7396-4519-BE29-9FAC9DAEA24E}"/>
          </ac:spMkLst>
        </pc:spChg>
        <pc:spChg chg="add del mod">
          <ac:chgData name="Hollister, Jeff" userId="90904e2a-aa82-465e-9922-afce4bc6d524" providerId="ADAL" clId="{ED486670-7F59-4038-B9BC-E9238978F7A3}" dt="2019-05-02T18:16:59.903" v="502" actId="478"/>
          <ac:spMkLst>
            <pc:docMk/>
            <pc:sldMk cId="4037393715" sldId="256"/>
            <ac:spMk id="59" creationId="{A1DFE03C-224B-4232-B820-8D810003A5C6}"/>
          </ac:spMkLst>
        </pc:spChg>
        <pc:spChg chg="del mod">
          <ac:chgData name="Hollister, Jeff" userId="90904e2a-aa82-465e-9922-afce4bc6d524" providerId="ADAL" clId="{ED486670-7F59-4038-B9BC-E9238978F7A3}" dt="2019-05-02T18:17:49.868" v="522" actId="478"/>
          <ac:spMkLst>
            <pc:docMk/>
            <pc:sldMk cId="4037393715" sldId="256"/>
            <ac:spMk id="60" creationId="{34A0E35A-E8F9-4964-A87B-E0B3938DC33E}"/>
          </ac:spMkLst>
        </pc:spChg>
        <pc:spChg chg="del mod">
          <ac:chgData name="Hollister, Jeff" userId="90904e2a-aa82-465e-9922-afce4bc6d524" providerId="ADAL" clId="{ED486670-7F59-4038-B9BC-E9238978F7A3}" dt="2019-05-02T16:19:31.538" v="151" actId="478"/>
          <ac:spMkLst>
            <pc:docMk/>
            <pc:sldMk cId="4037393715" sldId="256"/>
            <ac:spMk id="61" creationId="{DBB47FA4-DE84-4340-A88B-3C2EF6E6AB68}"/>
          </ac:spMkLst>
        </pc:spChg>
        <pc:spChg chg="add del mod">
          <ac:chgData name="Hollister, Jeff" userId="90904e2a-aa82-465e-9922-afce4bc6d524" providerId="ADAL" clId="{ED486670-7F59-4038-B9BC-E9238978F7A3}" dt="2019-05-02T18:18:36.153" v="537" actId="478"/>
          <ac:spMkLst>
            <pc:docMk/>
            <pc:sldMk cId="4037393715" sldId="256"/>
            <ac:spMk id="62" creationId="{5722917B-5E11-4324-86D2-F79F1C23B6FB}"/>
          </ac:spMkLst>
        </pc:spChg>
        <pc:spChg chg="del mod">
          <ac:chgData name="Hollister, Jeff" userId="90904e2a-aa82-465e-9922-afce4bc6d524" providerId="ADAL" clId="{ED486670-7F59-4038-B9BC-E9238978F7A3}" dt="2019-05-02T16:22:20.220" v="174" actId="478"/>
          <ac:spMkLst>
            <pc:docMk/>
            <pc:sldMk cId="4037393715" sldId="256"/>
            <ac:spMk id="63" creationId="{FA603794-3FE2-47F2-8550-98A888649FE8}"/>
          </ac:spMkLst>
        </pc:spChg>
        <pc:spChg chg="del">
          <ac:chgData name="Hollister, Jeff" userId="90904e2a-aa82-465e-9922-afce4bc6d524" providerId="ADAL" clId="{ED486670-7F59-4038-B9BC-E9238978F7A3}" dt="2019-05-02T16:22:23.131" v="175" actId="478"/>
          <ac:spMkLst>
            <pc:docMk/>
            <pc:sldMk cId="4037393715" sldId="256"/>
            <ac:spMk id="64" creationId="{52601761-FDEE-4B0E-8BD2-4FE70C22DBC1}"/>
          </ac:spMkLst>
        </pc:spChg>
        <pc:spChg chg="del">
          <ac:chgData name="Hollister, Jeff" userId="90904e2a-aa82-465e-9922-afce4bc6d524" providerId="ADAL" clId="{ED486670-7F59-4038-B9BC-E9238978F7A3}" dt="2019-05-02T16:22:25.268" v="176" actId="478"/>
          <ac:spMkLst>
            <pc:docMk/>
            <pc:sldMk cId="4037393715" sldId="256"/>
            <ac:spMk id="65" creationId="{081DC5C0-5968-476B-AC01-5DD30BBA1A5B}"/>
          </ac:spMkLst>
        </pc:spChg>
        <pc:spChg chg="add del mod">
          <ac:chgData name="Hollister, Jeff" userId="90904e2a-aa82-465e-9922-afce4bc6d524" providerId="ADAL" clId="{ED486670-7F59-4038-B9BC-E9238978F7A3}" dt="2019-05-02T17:52:25.079" v="218" actId="478"/>
          <ac:spMkLst>
            <pc:docMk/>
            <pc:sldMk cId="4037393715" sldId="256"/>
            <ac:spMk id="66" creationId="{11AD7CB3-59FC-41DB-8224-0D399B64038E}"/>
          </ac:spMkLst>
        </pc:spChg>
        <pc:spChg chg="add del mod">
          <ac:chgData name="Hollister, Jeff" userId="90904e2a-aa82-465e-9922-afce4bc6d524" providerId="ADAL" clId="{ED486670-7F59-4038-B9BC-E9238978F7A3}" dt="2019-05-02T17:52:27.597" v="220" actId="478"/>
          <ac:spMkLst>
            <pc:docMk/>
            <pc:sldMk cId="4037393715" sldId="256"/>
            <ac:spMk id="67" creationId="{9209E21F-D05A-4522-A455-D256BB3B996F}"/>
          </ac:spMkLst>
        </pc:spChg>
        <pc:spChg chg="del mod">
          <ac:chgData name="Hollister, Jeff" userId="90904e2a-aa82-465e-9922-afce4bc6d524" providerId="ADAL" clId="{ED486670-7F59-4038-B9BC-E9238978F7A3}" dt="2019-05-02T18:17:25.453" v="510" actId="478"/>
          <ac:spMkLst>
            <pc:docMk/>
            <pc:sldMk cId="4037393715" sldId="256"/>
            <ac:spMk id="68" creationId="{65F819A5-6435-4F89-947C-6B2D53C6CE3D}"/>
          </ac:spMkLst>
        </pc:spChg>
        <pc:spChg chg="add mod">
          <ac:chgData name="Hollister, Jeff" userId="90904e2a-aa82-465e-9922-afce4bc6d524" providerId="ADAL" clId="{ED486670-7F59-4038-B9BC-E9238978F7A3}" dt="2019-05-02T16:15:47.409" v="134" actId="571"/>
          <ac:spMkLst>
            <pc:docMk/>
            <pc:sldMk cId="4037393715" sldId="256"/>
            <ac:spMk id="69" creationId="{1871C07C-8BE3-43DE-9E4A-CC6899B1E9A3}"/>
          </ac:spMkLst>
        </pc:spChg>
        <pc:spChg chg="del mod">
          <ac:chgData name="Hollister, Jeff" userId="90904e2a-aa82-465e-9922-afce4bc6d524" providerId="ADAL" clId="{ED486670-7F59-4038-B9BC-E9238978F7A3}" dt="2019-05-02T17:58:12.978" v="374" actId="478"/>
          <ac:spMkLst>
            <pc:docMk/>
            <pc:sldMk cId="4037393715" sldId="256"/>
            <ac:spMk id="70" creationId="{6846EA3B-C941-418F-97DC-AAE516B4683B}"/>
          </ac:spMkLst>
        </pc:spChg>
        <pc:spChg chg="del">
          <ac:chgData name="Hollister, Jeff" userId="90904e2a-aa82-465e-9922-afce4bc6d524" providerId="ADAL" clId="{ED486670-7F59-4038-B9BC-E9238978F7A3}" dt="2019-05-02T17:58:08.506" v="372" actId="478"/>
          <ac:spMkLst>
            <pc:docMk/>
            <pc:sldMk cId="4037393715" sldId="256"/>
            <ac:spMk id="71" creationId="{9AC981CD-FDE8-4D46-903A-F5D77DFA291D}"/>
          </ac:spMkLst>
        </pc:spChg>
        <pc:spChg chg="add mod">
          <ac:chgData name="Hollister, Jeff" userId="90904e2a-aa82-465e-9922-afce4bc6d524" providerId="ADAL" clId="{ED486670-7F59-4038-B9BC-E9238978F7A3}" dt="2019-05-02T16:15:47.409" v="134" actId="571"/>
          <ac:spMkLst>
            <pc:docMk/>
            <pc:sldMk cId="4037393715" sldId="256"/>
            <ac:spMk id="72" creationId="{338D0E68-C6CE-4FBF-8B1D-6186B0376054}"/>
          </ac:spMkLst>
        </pc:spChg>
        <pc:spChg chg="del">
          <ac:chgData name="Hollister, Jeff" userId="90904e2a-aa82-465e-9922-afce4bc6d524" providerId="ADAL" clId="{ED486670-7F59-4038-B9BC-E9238978F7A3}" dt="2019-05-02T16:22:35.011" v="179" actId="478"/>
          <ac:spMkLst>
            <pc:docMk/>
            <pc:sldMk cId="4037393715" sldId="256"/>
            <ac:spMk id="73" creationId="{60C7C5C7-82D5-44CE-8678-52499A455C6A}"/>
          </ac:spMkLst>
        </pc:spChg>
        <pc:spChg chg="del mod">
          <ac:chgData name="Hollister, Jeff" userId="90904e2a-aa82-465e-9922-afce4bc6d524" providerId="ADAL" clId="{ED486670-7F59-4038-B9BC-E9238978F7A3}" dt="2019-05-02T18:16:05.475" v="486" actId="478"/>
          <ac:spMkLst>
            <pc:docMk/>
            <pc:sldMk cId="4037393715" sldId="256"/>
            <ac:spMk id="74" creationId="{AD8C9A75-532E-4991-8CEC-3A5EA65B2E1E}"/>
          </ac:spMkLst>
        </pc:spChg>
        <pc:spChg chg="del">
          <ac:chgData name="Hollister, Jeff" userId="90904e2a-aa82-465e-9922-afce4bc6d524" providerId="ADAL" clId="{ED486670-7F59-4038-B9BC-E9238978F7A3}" dt="2019-05-02T16:20:25.861" v="162" actId="478"/>
          <ac:spMkLst>
            <pc:docMk/>
            <pc:sldMk cId="4037393715" sldId="256"/>
            <ac:spMk id="75" creationId="{5F6188CB-107D-427D-A3B9-F0F1E439BB56}"/>
          </ac:spMkLst>
        </pc:spChg>
        <pc:spChg chg="del mod">
          <ac:chgData name="Hollister, Jeff" userId="90904e2a-aa82-465e-9922-afce4bc6d524" providerId="ADAL" clId="{ED486670-7F59-4038-B9BC-E9238978F7A3}" dt="2019-05-02T16:20:22.999" v="161" actId="478"/>
          <ac:spMkLst>
            <pc:docMk/>
            <pc:sldMk cId="4037393715" sldId="256"/>
            <ac:spMk id="76" creationId="{29BB147C-886C-4294-9982-046E1CBEAB4F}"/>
          </ac:spMkLst>
        </pc:spChg>
        <pc:spChg chg="del mod">
          <ac:chgData name="Hollister, Jeff" userId="90904e2a-aa82-465e-9922-afce4bc6d524" providerId="ADAL" clId="{ED486670-7F59-4038-B9BC-E9238978F7A3}" dt="2019-05-02T18:19:45.124" v="549" actId="478"/>
          <ac:spMkLst>
            <pc:docMk/>
            <pc:sldMk cId="4037393715" sldId="256"/>
            <ac:spMk id="77" creationId="{AD1E8905-7E57-4BD8-8A18-BC458AB5BFCF}"/>
          </ac:spMkLst>
        </pc:spChg>
        <pc:spChg chg="mod">
          <ac:chgData name="Hollister, Jeff" userId="90904e2a-aa82-465e-9922-afce4bc6d524" providerId="ADAL" clId="{ED486670-7F59-4038-B9BC-E9238978F7A3}" dt="2019-05-06T12:57:21.431" v="1518" actId="1038"/>
          <ac:spMkLst>
            <pc:docMk/>
            <pc:sldMk cId="4037393715" sldId="256"/>
            <ac:spMk id="78" creationId="{7C7F0A6A-CADA-4A85-A1AB-018058996648}"/>
          </ac:spMkLst>
        </pc:spChg>
        <pc:spChg chg="add mod">
          <ac:chgData name="Hollister, Jeff" userId="90904e2a-aa82-465e-9922-afce4bc6d524" providerId="ADAL" clId="{ED486670-7F59-4038-B9BC-E9238978F7A3}" dt="2019-05-02T16:15:47.409" v="134" actId="571"/>
          <ac:spMkLst>
            <pc:docMk/>
            <pc:sldMk cId="4037393715" sldId="256"/>
            <ac:spMk id="79" creationId="{B2A0F0F6-3791-4CBE-B3F3-D6C49F8FF007}"/>
          </ac:spMkLst>
        </pc:spChg>
        <pc:spChg chg="add mod">
          <ac:chgData name="Hollister, Jeff" userId="90904e2a-aa82-465e-9922-afce4bc6d524" providerId="ADAL" clId="{ED486670-7F59-4038-B9BC-E9238978F7A3}" dt="2019-05-06T12:58:35.769" v="1570" actId="164"/>
          <ac:spMkLst>
            <pc:docMk/>
            <pc:sldMk cId="4037393715" sldId="256"/>
            <ac:spMk id="80" creationId="{BABACCD6-1B99-4874-97AD-46FFA87B7A11}"/>
          </ac:spMkLst>
        </pc:spChg>
        <pc:spChg chg="add mod">
          <ac:chgData name="Hollister, Jeff" userId="90904e2a-aa82-465e-9922-afce4bc6d524" providerId="ADAL" clId="{ED486670-7F59-4038-B9BC-E9238978F7A3}" dt="2019-05-02T18:36:13.803" v="606" actId="14100"/>
          <ac:spMkLst>
            <pc:docMk/>
            <pc:sldMk cId="4037393715" sldId="256"/>
            <ac:spMk id="81" creationId="{F39017AD-7EFE-4788-926C-4E6BD37E1114}"/>
          </ac:spMkLst>
        </pc:spChg>
        <pc:spChg chg="add mod">
          <ac:chgData name="Hollister, Jeff" userId="90904e2a-aa82-465e-9922-afce4bc6d524" providerId="ADAL" clId="{ED486670-7F59-4038-B9BC-E9238978F7A3}" dt="2019-05-06T12:30:50.597" v="1483" actId="14100"/>
          <ac:spMkLst>
            <pc:docMk/>
            <pc:sldMk cId="4037393715" sldId="256"/>
            <ac:spMk id="82" creationId="{CDFC8B0C-23AC-4D1D-8897-C149BC512D91}"/>
          </ac:spMkLst>
        </pc:spChg>
        <pc:spChg chg="add mod">
          <ac:chgData name="Hollister, Jeff" userId="90904e2a-aa82-465e-9922-afce4bc6d524" providerId="ADAL" clId="{ED486670-7F59-4038-B9BC-E9238978F7A3}" dt="2019-05-06T12:30:50.597" v="1483" actId="14100"/>
          <ac:spMkLst>
            <pc:docMk/>
            <pc:sldMk cId="4037393715" sldId="256"/>
            <ac:spMk id="83" creationId="{6AF7727E-D979-4AF2-B823-FEC2C43106C3}"/>
          </ac:spMkLst>
        </pc:spChg>
        <pc:spChg chg="add mod">
          <ac:chgData name="Hollister, Jeff" userId="90904e2a-aa82-465e-9922-afce4bc6d524" providerId="ADAL" clId="{ED486670-7F59-4038-B9BC-E9238978F7A3}" dt="2019-05-06T12:30:50.597" v="1483" actId="14100"/>
          <ac:spMkLst>
            <pc:docMk/>
            <pc:sldMk cId="4037393715" sldId="256"/>
            <ac:spMk id="84" creationId="{8D9D8415-31BE-4B84-9ED3-ACBA082148FF}"/>
          </ac:spMkLst>
        </pc:spChg>
        <pc:spChg chg="add mod">
          <ac:chgData name="Hollister, Jeff" userId="90904e2a-aa82-465e-9922-afce4bc6d524" providerId="ADAL" clId="{ED486670-7F59-4038-B9BC-E9238978F7A3}" dt="2019-05-06T12:30:50.597" v="1483" actId="14100"/>
          <ac:spMkLst>
            <pc:docMk/>
            <pc:sldMk cId="4037393715" sldId="256"/>
            <ac:spMk id="85" creationId="{F54E2C3C-8529-4FCE-8673-6F1BA0A6F945}"/>
          </ac:spMkLst>
        </pc:spChg>
        <pc:spChg chg="add mod">
          <ac:chgData name="Hollister, Jeff" userId="90904e2a-aa82-465e-9922-afce4bc6d524" providerId="ADAL" clId="{ED486670-7F59-4038-B9BC-E9238978F7A3}" dt="2019-05-06T12:58:46.685" v="1572" actId="164"/>
          <ac:spMkLst>
            <pc:docMk/>
            <pc:sldMk cId="4037393715" sldId="256"/>
            <ac:spMk id="86" creationId="{E1E5A249-457C-4295-B7A8-24C6887E5DB6}"/>
          </ac:spMkLst>
        </pc:spChg>
        <pc:spChg chg="add mod">
          <ac:chgData name="Hollister, Jeff" userId="90904e2a-aa82-465e-9922-afce4bc6d524" providerId="ADAL" clId="{ED486670-7F59-4038-B9BC-E9238978F7A3}" dt="2019-05-06T13:00:02.490" v="1586" actId="1036"/>
          <ac:spMkLst>
            <pc:docMk/>
            <pc:sldMk cId="4037393715" sldId="256"/>
            <ac:spMk id="87" creationId="{A034A73A-A55A-42EC-B37B-966CBCF31C03}"/>
          </ac:spMkLst>
        </pc:spChg>
        <pc:spChg chg="add mod">
          <ac:chgData name="Hollister, Jeff" userId="90904e2a-aa82-465e-9922-afce4bc6d524" providerId="ADAL" clId="{ED486670-7F59-4038-B9BC-E9238978F7A3}" dt="2019-05-06T12:29:00.524" v="1457" actId="554"/>
          <ac:spMkLst>
            <pc:docMk/>
            <pc:sldMk cId="4037393715" sldId="256"/>
            <ac:spMk id="88" creationId="{74124756-EDDB-4411-B0B1-AE91317ADB06}"/>
          </ac:spMkLst>
        </pc:spChg>
        <pc:spChg chg="add mod">
          <ac:chgData name="Hollister, Jeff" userId="90904e2a-aa82-465e-9922-afce4bc6d524" providerId="ADAL" clId="{ED486670-7F59-4038-B9BC-E9238978F7A3}" dt="2019-05-06T12:29:14.919" v="1458" actId="554"/>
          <ac:spMkLst>
            <pc:docMk/>
            <pc:sldMk cId="4037393715" sldId="256"/>
            <ac:spMk id="89" creationId="{6CF321B7-0F90-4E94-A936-D5DA116AA7C8}"/>
          </ac:spMkLst>
        </pc:spChg>
        <pc:spChg chg="add del">
          <ac:chgData name="Hollister, Jeff" userId="90904e2a-aa82-465e-9922-afce4bc6d524" providerId="ADAL" clId="{ED486670-7F59-4038-B9BC-E9238978F7A3}" dt="2019-05-02T18:18:19.993" v="526"/>
          <ac:spMkLst>
            <pc:docMk/>
            <pc:sldMk cId="4037393715" sldId="256"/>
            <ac:spMk id="90" creationId="{8D7B2DD1-EE43-4FE2-BB35-8EC4A8529DA4}"/>
          </ac:spMkLst>
        </pc:spChg>
        <pc:spChg chg="add mod">
          <ac:chgData name="Hollister, Jeff" userId="90904e2a-aa82-465e-9922-afce4bc6d524" providerId="ADAL" clId="{ED486670-7F59-4038-B9BC-E9238978F7A3}" dt="2019-05-06T12:29:14.919" v="1458" actId="554"/>
          <ac:spMkLst>
            <pc:docMk/>
            <pc:sldMk cId="4037393715" sldId="256"/>
            <ac:spMk id="91" creationId="{681872E3-21D0-4CBB-A121-49398BAA84F9}"/>
          </ac:spMkLst>
        </pc:spChg>
        <pc:spChg chg="add mod">
          <ac:chgData name="Hollister, Jeff" userId="90904e2a-aa82-465e-9922-afce4bc6d524" providerId="ADAL" clId="{ED486670-7F59-4038-B9BC-E9238978F7A3}" dt="2019-05-06T12:29:14.919" v="1458" actId="554"/>
          <ac:spMkLst>
            <pc:docMk/>
            <pc:sldMk cId="4037393715" sldId="256"/>
            <ac:spMk id="92" creationId="{B10AF8BC-C583-4B94-BD50-8605C7C27D69}"/>
          </ac:spMkLst>
        </pc:spChg>
        <pc:spChg chg="add mod">
          <ac:chgData name="Hollister, Jeff" userId="90904e2a-aa82-465e-9922-afce4bc6d524" providerId="ADAL" clId="{ED486670-7F59-4038-B9BC-E9238978F7A3}" dt="2019-05-06T12:59:09.953" v="1574" actId="164"/>
          <ac:spMkLst>
            <pc:docMk/>
            <pc:sldMk cId="4037393715" sldId="256"/>
            <ac:spMk id="93" creationId="{03EC8AA9-91BF-4941-9103-3A491FE76F10}"/>
          </ac:spMkLst>
        </pc:spChg>
        <pc:spChg chg="add mod">
          <ac:chgData name="Hollister, Jeff" userId="90904e2a-aa82-465e-9922-afce4bc6d524" providerId="ADAL" clId="{ED486670-7F59-4038-B9BC-E9238978F7A3}" dt="2019-05-06T12:28:48.798" v="1456" actId="554"/>
          <ac:spMkLst>
            <pc:docMk/>
            <pc:sldMk cId="4037393715" sldId="256"/>
            <ac:spMk id="94" creationId="{61A07EEC-C58A-4746-AFA6-B9F5F0F9B7DA}"/>
          </ac:spMkLst>
        </pc:spChg>
        <pc:spChg chg="add mod">
          <ac:chgData name="Hollister, Jeff" userId="90904e2a-aa82-465e-9922-afce4bc6d524" providerId="ADAL" clId="{ED486670-7F59-4038-B9BC-E9238978F7A3}" dt="2019-05-06T12:28:48.798" v="1456" actId="554"/>
          <ac:spMkLst>
            <pc:docMk/>
            <pc:sldMk cId="4037393715" sldId="256"/>
            <ac:spMk id="95" creationId="{32EA453E-9F8A-4E1A-89B3-C467B5B9351E}"/>
          </ac:spMkLst>
        </pc:spChg>
        <pc:spChg chg="add mod">
          <ac:chgData name="Hollister, Jeff" userId="90904e2a-aa82-465e-9922-afce4bc6d524" providerId="ADAL" clId="{ED486670-7F59-4038-B9BC-E9238978F7A3}" dt="2019-05-02T18:55:01.648" v="811" actId="164"/>
          <ac:spMkLst>
            <pc:docMk/>
            <pc:sldMk cId="4037393715" sldId="256"/>
            <ac:spMk id="96" creationId="{14BCB8E2-1C0D-4D5E-BD48-91628AB4E5F4}"/>
          </ac:spMkLst>
        </pc:spChg>
        <pc:spChg chg="add del mod">
          <ac:chgData name="Hollister, Jeff" userId="90904e2a-aa82-465e-9922-afce4bc6d524" providerId="ADAL" clId="{ED486670-7F59-4038-B9BC-E9238978F7A3}" dt="2019-05-02T18:55:48.587" v="816" actId="478"/>
          <ac:spMkLst>
            <pc:docMk/>
            <pc:sldMk cId="4037393715" sldId="256"/>
            <ac:spMk id="97" creationId="{C99EE8BD-0C55-48D6-9145-61FCDD7B6005}"/>
          </ac:spMkLst>
        </pc:spChg>
        <pc:spChg chg="add del mod">
          <ac:chgData name="Hollister, Jeff" userId="90904e2a-aa82-465e-9922-afce4bc6d524" providerId="ADAL" clId="{ED486670-7F59-4038-B9BC-E9238978F7A3}" dt="2019-05-02T18:56:55.166" v="849" actId="478"/>
          <ac:spMkLst>
            <pc:docMk/>
            <pc:sldMk cId="4037393715" sldId="256"/>
            <ac:spMk id="98" creationId="{30C89F13-1657-48A6-AA06-2B7489761117}"/>
          </ac:spMkLst>
        </pc:spChg>
        <pc:spChg chg="add mod">
          <ac:chgData name="Hollister, Jeff" userId="90904e2a-aa82-465e-9922-afce4bc6d524" providerId="ADAL" clId="{ED486670-7F59-4038-B9BC-E9238978F7A3}" dt="2019-05-02T18:55:01.648" v="811" actId="164"/>
          <ac:spMkLst>
            <pc:docMk/>
            <pc:sldMk cId="4037393715" sldId="256"/>
            <ac:spMk id="99" creationId="{ED7EA899-0709-42ED-84BF-F2B0DF1CCC30}"/>
          </ac:spMkLst>
        </pc:spChg>
        <pc:spChg chg="add del">
          <ac:chgData name="Hollister, Jeff" userId="90904e2a-aa82-465e-9922-afce4bc6d524" providerId="ADAL" clId="{ED486670-7F59-4038-B9BC-E9238978F7A3}" dt="2019-05-02T18:55:20.448" v="813"/>
          <ac:spMkLst>
            <pc:docMk/>
            <pc:sldMk cId="4037393715" sldId="256"/>
            <ac:spMk id="100" creationId="{F6450B83-9879-462A-B656-81816E06D2D6}"/>
          </ac:spMkLst>
        </pc:spChg>
        <pc:spChg chg="mod">
          <ac:chgData name="Hollister, Jeff" userId="90904e2a-aa82-465e-9922-afce4bc6d524" providerId="ADAL" clId="{ED486670-7F59-4038-B9BC-E9238978F7A3}" dt="2019-05-02T18:55:58.366" v="820" actId="20577"/>
          <ac:spMkLst>
            <pc:docMk/>
            <pc:sldMk cId="4037393715" sldId="256"/>
            <ac:spMk id="102" creationId="{8B4C6213-3632-49F6-BE13-71C2AC79244D}"/>
          </ac:spMkLst>
        </pc:spChg>
        <pc:spChg chg="mod">
          <ac:chgData name="Hollister, Jeff" userId="90904e2a-aa82-465e-9922-afce4bc6d524" providerId="ADAL" clId="{ED486670-7F59-4038-B9BC-E9238978F7A3}" dt="2019-05-02T18:56:44.158" v="846" actId="20577"/>
          <ac:spMkLst>
            <pc:docMk/>
            <pc:sldMk cId="4037393715" sldId="256"/>
            <ac:spMk id="103" creationId="{B4E331AA-2DE6-448C-B158-00AE2A12FC8A}"/>
          </ac:spMkLst>
        </pc:spChg>
        <pc:spChg chg="mod">
          <ac:chgData name="Hollister, Jeff" userId="90904e2a-aa82-465e-9922-afce4bc6d524" providerId="ADAL" clId="{ED486670-7F59-4038-B9BC-E9238978F7A3}" dt="2019-05-02T18:57:14.442" v="874" actId="20577"/>
          <ac:spMkLst>
            <pc:docMk/>
            <pc:sldMk cId="4037393715" sldId="256"/>
            <ac:spMk id="106" creationId="{0BD43627-D57C-4C22-BE71-199859184EB2}"/>
          </ac:spMkLst>
        </pc:spChg>
        <pc:spChg chg="mod">
          <ac:chgData name="Hollister, Jeff" userId="90904e2a-aa82-465e-9922-afce4bc6d524" providerId="ADAL" clId="{ED486670-7F59-4038-B9BC-E9238978F7A3}" dt="2019-05-06T12:25:27.988" v="1447" actId="20577"/>
          <ac:spMkLst>
            <pc:docMk/>
            <pc:sldMk cId="4037393715" sldId="256"/>
            <ac:spMk id="107" creationId="{360DC2C8-CFCF-4B18-B5D9-01A28A7BD7A0}"/>
          </ac:spMkLst>
        </pc:spChg>
        <pc:spChg chg="add mod">
          <ac:chgData name="Hollister, Jeff" userId="90904e2a-aa82-465e-9922-afce4bc6d524" providerId="ADAL" clId="{ED486670-7F59-4038-B9BC-E9238978F7A3}" dt="2019-05-06T12:29:00.524" v="1457" actId="554"/>
          <ac:spMkLst>
            <pc:docMk/>
            <pc:sldMk cId="4037393715" sldId="256"/>
            <ac:spMk id="109" creationId="{F2325510-088D-4E4D-B7CF-0F5E7D8755F3}"/>
          </ac:spMkLst>
        </pc:spChg>
        <pc:spChg chg="mod">
          <ac:chgData name="Hollister, Jeff" userId="90904e2a-aa82-465e-9922-afce4bc6d524" providerId="ADAL" clId="{ED486670-7F59-4038-B9BC-E9238978F7A3}" dt="2019-05-02T19:05:09.984" v="1318" actId="20577"/>
          <ac:spMkLst>
            <pc:docMk/>
            <pc:sldMk cId="4037393715" sldId="256"/>
            <ac:spMk id="111" creationId="{5CB2CB70-33F4-4AF0-AF95-1292470AE5F1}"/>
          </ac:spMkLst>
        </pc:spChg>
        <pc:spChg chg="mod">
          <ac:chgData name="Hollister, Jeff" userId="90904e2a-aa82-465e-9922-afce4bc6d524" providerId="ADAL" clId="{ED486670-7F59-4038-B9BC-E9238978F7A3}" dt="2019-05-02T19:06:32.093" v="1381" actId="20577"/>
          <ac:spMkLst>
            <pc:docMk/>
            <pc:sldMk cId="4037393715" sldId="256"/>
            <ac:spMk id="112" creationId="{956A151E-9F20-4E28-AF99-50959238DA61}"/>
          </ac:spMkLst>
        </pc:spChg>
        <pc:spChg chg="add mod">
          <ac:chgData name="Hollister, Jeff" userId="90904e2a-aa82-465e-9922-afce4bc6d524" providerId="ADAL" clId="{ED486670-7F59-4038-B9BC-E9238978F7A3}" dt="2019-05-06T12:29:00.524" v="1457" actId="554"/>
          <ac:spMkLst>
            <pc:docMk/>
            <pc:sldMk cId="4037393715" sldId="256"/>
            <ac:spMk id="114" creationId="{0CBDC3EA-16B2-432C-BAC7-9D3899C2584C}"/>
          </ac:spMkLst>
        </pc:spChg>
        <pc:spChg chg="mod">
          <ac:chgData name="Hollister, Jeff" userId="90904e2a-aa82-465e-9922-afce4bc6d524" providerId="ADAL" clId="{ED486670-7F59-4038-B9BC-E9238978F7A3}" dt="2019-05-02T19:05:28.889" v="1334" actId="20577"/>
          <ac:spMkLst>
            <pc:docMk/>
            <pc:sldMk cId="4037393715" sldId="256"/>
            <ac:spMk id="116" creationId="{4227A31B-ADAE-4A52-BAF8-2C136D66D48A}"/>
          </ac:spMkLst>
        </pc:spChg>
        <pc:spChg chg="mod">
          <ac:chgData name="Hollister, Jeff" userId="90904e2a-aa82-465e-9922-afce4bc6d524" providerId="ADAL" clId="{ED486670-7F59-4038-B9BC-E9238978F7A3}" dt="2019-05-02T19:06:54.901" v="1390" actId="113"/>
          <ac:spMkLst>
            <pc:docMk/>
            <pc:sldMk cId="4037393715" sldId="256"/>
            <ac:spMk id="117" creationId="{6B96F7EA-EBBC-42AB-9700-E1EB400F6E64}"/>
          </ac:spMkLst>
        </pc:spChg>
        <pc:spChg chg="add mod">
          <ac:chgData name="Hollister, Jeff" userId="90904e2a-aa82-465e-9922-afce4bc6d524" providerId="ADAL" clId="{ED486670-7F59-4038-B9BC-E9238978F7A3}" dt="2019-05-06T12:29:14.919" v="1458" actId="554"/>
          <ac:spMkLst>
            <pc:docMk/>
            <pc:sldMk cId="4037393715" sldId="256"/>
            <ac:spMk id="119" creationId="{C2017ADA-ED80-4F53-B5E9-E734B25FD51C}"/>
          </ac:spMkLst>
        </pc:spChg>
        <pc:spChg chg="mod">
          <ac:chgData name="Hollister, Jeff" userId="90904e2a-aa82-465e-9922-afce4bc6d524" providerId="ADAL" clId="{ED486670-7F59-4038-B9BC-E9238978F7A3}" dt="2019-05-02T19:06:11.500" v="1377" actId="20577"/>
          <ac:spMkLst>
            <pc:docMk/>
            <pc:sldMk cId="4037393715" sldId="256"/>
            <ac:spMk id="121" creationId="{28093264-CDD9-4E84-865D-BBBFF74C77B9}"/>
          </ac:spMkLst>
        </pc:spChg>
        <pc:spChg chg="mod">
          <ac:chgData name="Hollister, Jeff" userId="90904e2a-aa82-465e-9922-afce4bc6d524" providerId="ADAL" clId="{ED486670-7F59-4038-B9BC-E9238978F7A3}" dt="2019-05-06T12:25:27.309" v="1446" actId="20577"/>
          <ac:spMkLst>
            <pc:docMk/>
            <pc:sldMk cId="4037393715" sldId="256"/>
            <ac:spMk id="122" creationId="{8E5122A9-F45C-42BF-AC36-1495D2047006}"/>
          </ac:spMkLst>
        </pc:spChg>
        <pc:spChg chg="add mod">
          <ac:chgData name="Hollister, Jeff" userId="90904e2a-aa82-465e-9922-afce4bc6d524" providerId="ADAL" clId="{ED486670-7F59-4038-B9BC-E9238978F7A3}" dt="2019-05-06T12:29:14.919" v="1458" actId="554"/>
          <ac:spMkLst>
            <pc:docMk/>
            <pc:sldMk cId="4037393715" sldId="256"/>
            <ac:spMk id="124" creationId="{50ACC572-958B-443B-8C3C-BE14D33824D9}"/>
          </ac:spMkLst>
        </pc:spChg>
        <pc:spChg chg="mod">
          <ac:chgData name="Hollister, Jeff" userId="90904e2a-aa82-465e-9922-afce4bc6d524" providerId="ADAL" clId="{ED486670-7F59-4038-B9BC-E9238978F7A3}" dt="2019-05-02T19:05:59.378" v="1364" actId="20577"/>
          <ac:spMkLst>
            <pc:docMk/>
            <pc:sldMk cId="4037393715" sldId="256"/>
            <ac:spMk id="126" creationId="{0056F91C-D8E2-4B3E-B104-4450BEDBF4E8}"/>
          </ac:spMkLst>
        </pc:spChg>
        <pc:spChg chg="mod">
          <ac:chgData name="Hollister, Jeff" userId="90904e2a-aa82-465e-9922-afce4bc6d524" providerId="ADAL" clId="{ED486670-7F59-4038-B9BC-E9238978F7A3}" dt="2019-05-02T19:07:55.539" v="1406" actId="20577"/>
          <ac:spMkLst>
            <pc:docMk/>
            <pc:sldMk cId="4037393715" sldId="256"/>
            <ac:spMk id="127" creationId="{7EC1D9D6-7A9C-4696-9471-BE747BADF0A2}"/>
          </ac:spMkLst>
        </pc:spChg>
        <pc:spChg chg="add mod">
          <ac:chgData name="Hollister, Jeff" userId="90904e2a-aa82-465e-9922-afce4bc6d524" providerId="ADAL" clId="{ED486670-7F59-4038-B9BC-E9238978F7A3}" dt="2019-05-06T12:29:14.919" v="1458" actId="554"/>
          <ac:spMkLst>
            <pc:docMk/>
            <pc:sldMk cId="4037393715" sldId="256"/>
            <ac:spMk id="129" creationId="{D339B13B-F819-4880-8E0D-CCCF7485ED0E}"/>
          </ac:spMkLst>
        </pc:spChg>
        <pc:spChg chg="mod">
          <ac:chgData name="Hollister, Jeff" userId="90904e2a-aa82-465e-9922-afce4bc6d524" providerId="ADAL" clId="{ED486670-7F59-4038-B9BC-E9238978F7A3}" dt="2019-05-02T19:05:46.346" v="1349" actId="20577"/>
          <ac:spMkLst>
            <pc:docMk/>
            <pc:sldMk cId="4037393715" sldId="256"/>
            <ac:spMk id="131" creationId="{FF7E9A94-2C10-44AB-91EB-8AF4D6D06F02}"/>
          </ac:spMkLst>
        </pc:spChg>
        <pc:spChg chg="mod">
          <ac:chgData name="Hollister, Jeff" userId="90904e2a-aa82-465e-9922-afce4bc6d524" providerId="ADAL" clId="{ED486670-7F59-4038-B9BC-E9238978F7A3}" dt="2019-05-02T19:07:31.320" v="1403" actId="20577"/>
          <ac:spMkLst>
            <pc:docMk/>
            <pc:sldMk cId="4037393715" sldId="256"/>
            <ac:spMk id="132" creationId="{165956A5-53C0-49D2-A6BF-EEC73B0B526A}"/>
          </ac:spMkLst>
        </pc:spChg>
        <pc:grpChg chg="add mod">
          <ac:chgData name="Hollister, Jeff" userId="90904e2a-aa82-465e-9922-afce4bc6d524" providerId="ADAL" clId="{ED486670-7F59-4038-B9BC-E9238978F7A3}" dt="2019-05-06T12:59:22.846" v="1575" actId="164"/>
          <ac:grpSpMkLst>
            <pc:docMk/>
            <pc:sldMk cId="4037393715" sldId="256"/>
            <ac:grpSpMk id="3" creationId="{5F3A5354-A2F2-496C-8FF1-4144F3094C69}"/>
          </ac:grpSpMkLst>
        </pc:grpChg>
        <pc:grpChg chg="add mod">
          <ac:chgData name="Hollister, Jeff" userId="90904e2a-aa82-465e-9922-afce4bc6d524" providerId="ADAL" clId="{ED486670-7F59-4038-B9BC-E9238978F7A3}" dt="2019-05-06T12:58:35.769" v="1570" actId="164"/>
          <ac:grpSpMkLst>
            <pc:docMk/>
            <pc:sldMk cId="4037393715" sldId="256"/>
            <ac:grpSpMk id="10" creationId="{1BC14BB0-8615-428C-B9F9-0E8E839FFBA0}"/>
          </ac:grpSpMkLst>
        </pc:grpChg>
        <pc:grpChg chg="add mod">
          <ac:chgData name="Hollister, Jeff" userId="90904e2a-aa82-465e-9922-afce4bc6d524" providerId="ADAL" clId="{ED486670-7F59-4038-B9BC-E9238978F7A3}" dt="2019-05-06T12:58:46.685" v="1572" actId="164"/>
          <ac:grpSpMkLst>
            <pc:docMk/>
            <pc:sldMk cId="4037393715" sldId="256"/>
            <ac:grpSpMk id="11" creationId="{D0D3F184-FBF3-4015-8A20-02AAE3A8C85B}"/>
          </ac:grpSpMkLst>
        </pc:grpChg>
        <pc:grpChg chg="add mod">
          <ac:chgData name="Hollister, Jeff" userId="90904e2a-aa82-465e-9922-afce4bc6d524" providerId="ADAL" clId="{ED486670-7F59-4038-B9BC-E9238978F7A3}" dt="2019-05-06T12:59:22.846" v="1575" actId="164"/>
          <ac:grpSpMkLst>
            <pc:docMk/>
            <pc:sldMk cId="4037393715" sldId="256"/>
            <ac:grpSpMk id="12" creationId="{B97566DA-F2D5-4595-A6BB-C6258AE7A000}"/>
          </ac:grpSpMkLst>
        </pc:grpChg>
        <pc:grpChg chg="add mod">
          <ac:chgData name="Hollister, Jeff" userId="90904e2a-aa82-465e-9922-afce4bc6d524" providerId="ADAL" clId="{ED486670-7F59-4038-B9BC-E9238978F7A3}" dt="2019-05-06T12:59:22.846" v="1575" actId="164"/>
          <ac:grpSpMkLst>
            <pc:docMk/>
            <pc:sldMk cId="4037393715" sldId="256"/>
            <ac:grpSpMk id="13" creationId="{6846167F-C3D6-4165-AC86-110B1CC20F29}"/>
          </ac:grpSpMkLst>
        </pc:grpChg>
        <pc:grpChg chg="add mod">
          <ac:chgData name="Hollister, Jeff" userId="90904e2a-aa82-465e-9922-afce4bc6d524" providerId="ADAL" clId="{ED486670-7F59-4038-B9BC-E9238978F7A3}" dt="2019-05-06T12:59:09.953" v="1574" actId="164"/>
          <ac:grpSpMkLst>
            <pc:docMk/>
            <pc:sldMk cId="4037393715" sldId="256"/>
            <ac:grpSpMk id="23" creationId="{012324FA-EF9B-4B6E-A9A9-942BC520FAB7}"/>
          </ac:grpSpMkLst>
        </pc:grpChg>
        <pc:grpChg chg="del">
          <ac:chgData name="Hollister, Jeff" userId="90904e2a-aa82-465e-9922-afce4bc6d524" providerId="ADAL" clId="{ED486670-7F59-4038-B9BC-E9238978F7A3}" dt="2019-05-02T16:15:29.901" v="131" actId="165"/>
          <ac:grpSpMkLst>
            <pc:docMk/>
            <pc:sldMk cId="4037393715" sldId="256"/>
            <ac:grpSpMk id="45" creationId="{0D0D1B79-89F5-444E-9CA2-EA796D509836}"/>
          </ac:grpSpMkLst>
        </pc:grpChg>
        <pc:grpChg chg="add mod">
          <ac:chgData name="Hollister, Jeff" userId="90904e2a-aa82-465e-9922-afce4bc6d524" providerId="ADAL" clId="{ED486670-7F59-4038-B9BC-E9238978F7A3}" dt="2019-05-06T12:32:10.335" v="1489" actId="1035"/>
          <ac:grpSpMkLst>
            <pc:docMk/>
            <pc:sldMk cId="4037393715" sldId="256"/>
            <ac:grpSpMk id="101" creationId="{5B7F0953-F89A-477C-99DE-54CBC4836759}"/>
          </ac:grpSpMkLst>
        </pc:grpChg>
        <pc:grpChg chg="add mod">
          <ac:chgData name="Hollister, Jeff" userId="90904e2a-aa82-465e-9922-afce4bc6d524" providerId="ADAL" clId="{ED486670-7F59-4038-B9BC-E9238978F7A3}" dt="2019-05-06T12:32:10.335" v="1489" actId="1035"/>
          <ac:grpSpMkLst>
            <pc:docMk/>
            <pc:sldMk cId="4037393715" sldId="256"/>
            <ac:grpSpMk id="105" creationId="{E7DBB7C6-327F-4AA4-A0F9-0C8258CC1043}"/>
          </ac:grpSpMkLst>
        </pc:grpChg>
        <pc:grpChg chg="add mod">
          <ac:chgData name="Hollister, Jeff" userId="90904e2a-aa82-465e-9922-afce4bc6d524" providerId="ADAL" clId="{ED486670-7F59-4038-B9BC-E9238978F7A3}" dt="2019-05-02T19:00:15.332" v="948" actId="1036"/>
          <ac:grpSpMkLst>
            <pc:docMk/>
            <pc:sldMk cId="4037393715" sldId="256"/>
            <ac:grpSpMk id="110" creationId="{EE254810-1FD5-487C-9E5A-EA47C35A2605}"/>
          </ac:grpSpMkLst>
        </pc:grpChg>
        <pc:grpChg chg="add mod">
          <ac:chgData name="Hollister, Jeff" userId="90904e2a-aa82-465e-9922-afce4bc6d524" providerId="ADAL" clId="{ED486670-7F59-4038-B9BC-E9238978F7A3}" dt="2019-05-02T19:00:26.980" v="1039" actId="1038"/>
          <ac:grpSpMkLst>
            <pc:docMk/>
            <pc:sldMk cId="4037393715" sldId="256"/>
            <ac:grpSpMk id="115" creationId="{E7D3E79F-2C2D-46C5-A5E4-9F83457E81F3}"/>
          </ac:grpSpMkLst>
        </pc:grpChg>
        <pc:grpChg chg="add mod">
          <ac:chgData name="Hollister, Jeff" userId="90904e2a-aa82-465e-9922-afce4bc6d524" providerId="ADAL" clId="{ED486670-7F59-4038-B9BC-E9238978F7A3}" dt="2019-05-02T19:00:34.097" v="1089" actId="1037"/>
          <ac:grpSpMkLst>
            <pc:docMk/>
            <pc:sldMk cId="4037393715" sldId="256"/>
            <ac:grpSpMk id="120" creationId="{4648D32E-90BD-45E9-9D2E-656D04FDDEC2}"/>
          </ac:grpSpMkLst>
        </pc:grpChg>
        <pc:grpChg chg="add mod">
          <ac:chgData name="Hollister, Jeff" userId="90904e2a-aa82-465e-9922-afce4bc6d524" providerId="ADAL" clId="{ED486670-7F59-4038-B9BC-E9238978F7A3}" dt="2019-05-02T19:00:45.357" v="1169" actId="1036"/>
          <ac:grpSpMkLst>
            <pc:docMk/>
            <pc:sldMk cId="4037393715" sldId="256"/>
            <ac:grpSpMk id="125" creationId="{4B1391B0-885F-4AE4-8AF3-4C1C38F48673}"/>
          </ac:grpSpMkLst>
        </pc:grpChg>
        <pc:grpChg chg="add mod">
          <ac:chgData name="Hollister, Jeff" userId="90904e2a-aa82-465e-9922-afce4bc6d524" providerId="ADAL" clId="{ED486670-7F59-4038-B9BC-E9238978F7A3}" dt="2019-05-02T19:00:53.791" v="1245" actId="1037"/>
          <ac:grpSpMkLst>
            <pc:docMk/>
            <pc:sldMk cId="4037393715" sldId="256"/>
            <ac:grpSpMk id="130" creationId="{2112ED87-36AE-49A5-A9E7-E32401A4EA32}"/>
          </ac:grpSpMkLst>
        </pc:grpChg>
        <pc:cxnChg chg="add del mod">
          <ac:chgData name="Hollister, Jeff" userId="90904e2a-aa82-465e-9922-afce4bc6d524" providerId="ADAL" clId="{ED486670-7F59-4038-B9BC-E9238978F7A3}" dt="2019-05-02T18:54:21.268" v="803" actId="11529"/>
          <ac:cxnSpMkLst>
            <pc:docMk/>
            <pc:sldMk cId="4037393715" sldId="256"/>
            <ac:cxnSpMk id="16" creationId="{74982352-D867-41F1-AEE1-D776414441AC}"/>
          </ac:cxnSpMkLst>
        </pc:cxnChg>
        <pc:cxnChg chg="add mod">
          <ac:chgData name="Hollister, Jeff" userId="90904e2a-aa82-465e-9922-afce4bc6d524" providerId="ADAL" clId="{ED486670-7F59-4038-B9BC-E9238978F7A3}" dt="2019-05-02T18:55:01.648" v="811" actId="164"/>
          <ac:cxnSpMkLst>
            <pc:docMk/>
            <pc:sldMk cId="4037393715" sldId="256"/>
            <ac:cxnSpMk id="22" creationId="{9D141CA7-78FF-4583-AC95-8F66072B238C}"/>
          </ac:cxnSpMkLst>
        </pc:cxnChg>
        <pc:cxnChg chg="mod">
          <ac:chgData name="Hollister, Jeff" userId="90904e2a-aa82-465e-9922-afce4bc6d524" providerId="ADAL" clId="{ED486670-7F59-4038-B9BC-E9238978F7A3}" dt="2019-05-06T12:58:09.423" v="1567" actId="1037"/>
          <ac:cxnSpMkLst>
            <pc:docMk/>
            <pc:sldMk cId="4037393715" sldId="256"/>
            <ac:cxnSpMk id="36" creationId="{0DCD3480-AF90-4303-96DA-AEAFF95ECE3E}"/>
          </ac:cxnSpMkLst>
        </pc:cxnChg>
        <pc:cxnChg chg="mod">
          <ac:chgData name="Hollister, Jeff" userId="90904e2a-aa82-465e-9922-afce4bc6d524" providerId="ADAL" clId="{ED486670-7F59-4038-B9BC-E9238978F7A3}" dt="2019-05-06T12:58:09.423" v="1567" actId="1037"/>
          <ac:cxnSpMkLst>
            <pc:docMk/>
            <pc:sldMk cId="4037393715" sldId="256"/>
            <ac:cxnSpMk id="43" creationId="{6B15B882-AB86-4D06-A728-ECC4F25E7823}"/>
          </ac:cxnSpMkLst>
        </pc:cxnChg>
        <pc:cxnChg chg="mod">
          <ac:chgData name="Hollister, Jeff" userId="90904e2a-aa82-465e-9922-afce4bc6d524" providerId="ADAL" clId="{ED486670-7F59-4038-B9BC-E9238978F7A3}" dt="2019-05-02T19:05:01.571" v="1312" actId="1037"/>
          <ac:cxnSpMkLst>
            <pc:docMk/>
            <pc:sldMk cId="4037393715" sldId="256"/>
            <ac:cxnSpMk id="113" creationId="{B7B2B526-6875-4751-84CB-C87FBF0C190D}"/>
          </ac:cxnSpMkLst>
        </pc:cxnChg>
      </pc:sldChg>
      <pc:sldChg chg="addSp delSp modSp">
        <pc:chgData name="Hollister, Jeff" userId="90904e2a-aa82-465e-9922-afce4bc6d524" providerId="ADAL" clId="{ED486670-7F59-4038-B9BC-E9238978F7A3}" dt="2019-05-06T17:24:18.589" v="2381" actId="20577"/>
        <pc:sldMkLst>
          <pc:docMk/>
          <pc:sldMk cId="1258879937" sldId="257"/>
        </pc:sldMkLst>
        <pc:spChg chg="mod">
          <ac:chgData name="Hollister, Jeff" userId="90904e2a-aa82-465e-9922-afce4bc6d524" providerId="ADAL" clId="{ED486670-7F59-4038-B9BC-E9238978F7A3}" dt="2019-05-06T17:04:57.365" v="2327" actId="692"/>
          <ac:spMkLst>
            <pc:docMk/>
            <pc:sldMk cId="1258879937" sldId="257"/>
            <ac:spMk id="2" creationId="{6C56BEAB-01BB-4A01-9A49-8F5AF03418B2}"/>
          </ac:spMkLst>
        </pc:spChg>
        <pc:spChg chg="mod">
          <ac:chgData name="Hollister, Jeff" userId="90904e2a-aa82-465e-9922-afce4bc6d524" providerId="ADAL" clId="{ED486670-7F59-4038-B9BC-E9238978F7A3}" dt="2019-05-06T17:11:04.826" v="2341" actId="20577"/>
          <ac:spMkLst>
            <pc:docMk/>
            <pc:sldMk cId="1258879937" sldId="257"/>
            <ac:spMk id="4" creationId="{9DAAA7D2-1A2B-4088-BAD1-9556A15760E2}"/>
          </ac:spMkLst>
        </pc:spChg>
        <pc:spChg chg="mod">
          <ac:chgData name="Hollister, Jeff" userId="90904e2a-aa82-465e-9922-afce4bc6d524" providerId="ADAL" clId="{ED486670-7F59-4038-B9BC-E9238978F7A3}" dt="2019-05-06T17:21:50.147" v="2372" actId="20577"/>
          <ac:spMkLst>
            <pc:docMk/>
            <pc:sldMk cId="1258879937" sldId="257"/>
            <ac:spMk id="5" creationId="{8C9786EB-34F3-4C77-BDCA-E8BD08FE1D11}"/>
          </ac:spMkLst>
        </pc:spChg>
        <pc:spChg chg="mod">
          <ac:chgData name="Hollister, Jeff" userId="90904e2a-aa82-465e-9922-afce4bc6d524" providerId="ADAL" clId="{ED486670-7F59-4038-B9BC-E9238978F7A3}" dt="2019-05-06T17:23:01.490" v="2379" actId="20577"/>
          <ac:spMkLst>
            <pc:docMk/>
            <pc:sldMk cId="1258879937" sldId="257"/>
            <ac:spMk id="6" creationId="{6A1187EE-F5D0-4199-837E-29800767DC0A}"/>
          </ac:spMkLst>
        </pc:spChg>
        <pc:spChg chg="mod">
          <ac:chgData name="Hollister, Jeff" userId="90904e2a-aa82-465e-9922-afce4bc6d524" providerId="ADAL" clId="{ED486670-7F59-4038-B9BC-E9238978F7A3}" dt="2019-05-06T14:12:23.881" v="2236" actId="12788"/>
          <ac:spMkLst>
            <pc:docMk/>
            <pc:sldMk cId="1258879937" sldId="257"/>
            <ac:spMk id="7" creationId="{78AB19B3-7DF4-4103-B447-9726179C1822}"/>
          </ac:spMkLst>
        </pc:spChg>
        <pc:spChg chg="mod">
          <ac:chgData name="Hollister, Jeff" userId="90904e2a-aa82-465e-9922-afce4bc6d524" providerId="ADAL" clId="{ED486670-7F59-4038-B9BC-E9238978F7A3}" dt="2019-05-06T14:12:32.911" v="2237" actId="12788"/>
          <ac:spMkLst>
            <pc:docMk/>
            <pc:sldMk cId="1258879937" sldId="257"/>
            <ac:spMk id="8" creationId="{4CA24146-E92A-4417-8FA0-B675C21987B3}"/>
          </ac:spMkLst>
        </pc:spChg>
        <pc:spChg chg="mod">
          <ac:chgData name="Hollister, Jeff" userId="90904e2a-aa82-465e-9922-afce4bc6d524" providerId="ADAL" clId="{ED486670-7F59-4038-B9BC-E9238978F7A3}" dt="2019-05-06T14:12:45.303" v="2238" actId="12788"/>
          <ac:spMkLst>
            <pc:docMk/>
            <pc:sldMk cId="1258879937" sldId="257"/>
            <ac:spMk id="9" creationId="{AFC3A614-EDF0-4DE1-A14E-AEA75B26B4BB}"/>
          </ac:spMkLst>
        </pc:spChg>
        <pc:spChg chg="add mod">
          <ac:chgData name="Hollister, Jeff" userId="90904e2a-aa82-465e-9922-afce4bc6d524" providerId="ADAL" clId="{ED486670-7F59-4038-B9BC-E9238978F7A3}" dt="2019-05-06T13:58:44.630" v="1905" actId="164"/>
          <ac:spMkLst>
            <pc:docMk/>
            <pc:sldMk cId="1258879937" sldId="257"/>
            <ac:spMk id="17" creationId="{5A0B819A-6092-412C-9924-B3C364E52138}"/>
          </ac:spMkLst>
        </pc:spChg>
        <pc:spChg chg="mod">
          <ac:chgData name="Hollister, Jeff" userId="90904e2a-aa82-465e-9922-afce4bc6d524" providerId="ADAL" clId="{ED486670-7F59-4038-B9BC-E9238978F7A3}" dt="2019-05-06T17:24:18.589" v="2381" actId="20577"/>
          <ac:spMkLst>
            <pc:docMk/>
            <pc:sldMk cId="1258879937" sldId="257"/>
            <ac:spMk id="46" creationId="{C3A20179-B135-43EF-8DAB-9E7F9E30EB7E}"/>
          </ac:spMkLst>
        </pc:spChg>
        <pc:spChg chg="mod">
          <ac:chgData name="Hollister, Jeff" userId="90904e2a-aa82-465e-9922-afce4bc6d524" providerId="ADAL" clId="{ED486670-7F59-4038-B9BC-E9238978F7A3}" dt="2019-05-06T16:45:35.174" v="2296" actId="207"/>
          <ac:spMkLst>
            <pc:docMk/>
            <pc:sldMk cId="1258879937" sldId="257"/>
            <ac:spMk id="47" creationId="{FE0C46E8-9AEC-473D-A4E5-7E175F91BEBD}"/>
          </ac:spMkLst>
        </pc:spChg>
        <pc:spChg chg="mod">
          <ac:chgData name="Hollister, Jeff" userId="90904e2a-aa82-465e-9922-afce4bc6d524" providerId="ADAL" clId="{ED486670-7F59-4038-B9BC-E9238978F7A3}" dt="2019-05-06T16:45:41.963" v="2298" actId="207"/>
          <ac:spMkLst>
            <pc:docMk/>
            <pc:sldMk cId="1258879937" sldId="257"/>
            <ac:spMk id="48" creationId="{643CB40A-4BCF-4B4D-8D89-F0145DFA33D3}"/>
          </ac:spMkLst>
        </pc:spChg>
        <pc:spChg chg="mod">
          <ac:chgData name="Hollister, Jeff" userId="90904e2a-aa82-465e-9922-afce4bc6d524" providerId="ADAL" clId="{ED486670-7F59-4038-B9BC-E9238978F7A3}" dt="2019-05-06T13:52:41.982" v="1630" actId="122"/>
          <ac:spMkLst>
            <pc:docMk/>
            <pc:sldMk cId="1258879937" sldId="257"/>
            <ac:spMk id="53" creationId="{63E96BA2-DCBA-4505-BDD2-C510302C3B6B}"/>
          </ac:spMkLst>
        </pc:spChg>
        <pc:spChg chg="mod">
          <ac:chgData name="Hollister, Jeff" userId="90904e2a-aa82-465e-9922-afce4bc6d524" providerId="ADAL" clId="{ED486670-7F59-4038-B9BC-E9238978F7A3}" dt="2019-05-06T15:20:17.201" v="2276" actId="20577"/>
          <ac:spMkLst>
            <pc:docMk/>
            <pc:sldMk cId="1258879937" sldId="257"/>
            <ac:spMk id="78" creationId="{7C7F0A6A-CADA-4A85-A1AB-018058996648}"/>
          </ac:spMkLst>
        </pc:spChg>
        <pc:spChg chg="del">
          <ac:chgData name="Hollister, Jeff" userId="90904e2a-aa82-465e-9922-afce4bc6d524" providerId="ADAL" clId="{ED486670-7F59-4038-B9BC-E9238978F7A3}" dt="2019-05-06T13:10:04.997" v="1587" actId="478"/>
          <ac:spMkLst>
            <pc:docMk/>
            <pc:sldMk cId="1258879937" sldId="257"/>
            <ac:spMk id="81" creationId="{F39017AD-7EFE-4788-926C-4E6BD37E1114}"/>
          </ac:spMkLst>
        </pc:spChg>
        <pc:spChg chg="del">
          <ac:chgData name="Hollister, Jeff" userId="90904e2a-aa82-465e-9922-afce4bc6d524" providerId="ADAL" clId="{ED486670-7F59-4038-B9BC-E9238978F7A3}" dt="2019-05-06T13:10:04.997" v="1587" actId="478"/>
          <ac:spMkLst>
            <pc:docMk/>
            <pc:sldMk cId="1258879937" sldId="257"/>
            <ac:spMk id="82" creationId="{CDFC8B0C-23AC-4D1D-8897-C149BC512D91}"/>
          </ac:spMkLst>
        </pc:spChg>
        <pc:spChg chg="del">
          <ac:chgData name="Hollister, Jeff" userId="90904e2a-aa82-465e-9922-afce4bc6d524" providerId="ADAL" clId="{ED486670-7F59-4038-B9BC-E9238978F7A3}" dt="2019-05-06T13:10:04.997" v="1587" actId="478"/>
          <ac:spMkLst>
            <pc:docMk/>
            <pc:sldMk cId="1258879937" sldId="257"/>
            <ac:spMk id="83" creationId="{6AF7727E-D979-4AF2-B823-FEC2C43106C3}"/>
          </ac:spMkLst>
        </pc:spChg>
        <pc:spChg chg="del">
          <ac:chgData name="Hollister, Jeff" userId="90904e2a-aa82-465e-9922-afce4bc6d524" providerId="ADAL" clId="{ED486670-7F59-4038-B9BC-E9238978F7A3}" dt="2019-05-06T13:10:04.997" v="1587" actId="478"/>
          <ac:spMkLst>
            <pc:docMk/>
            <pc:sldMk cId="1258879937" sldId="257"/>
            <ac:spMk id="84" creationId="{8D9D8415-31BE-4B84-9ED3-ACBA082148FF}"/>
          </ac:spMkLst>
        </pc:spChg>
        <pc:spChg chg="del">
          <ac:chgData name="Hollister, Jeff" userId="90904e2a-aa82-465e-9922-afce4bc6d524" providerId="ADAL" clId="{ED486670-7F59-4038-B9BC-E9238978F7A3}" dt="2019-05-06T13:10:04.997" v="1587" actId="478"/>
          <ac:spMkLst>
            <pc:docMk/>
            <pc:sldMk cId="1258879937" sldId="257"/>
            <ac:spMk id="85" creationId="{F54E2C3C-8529-4FCE-8673-6F1BA0A6F945}"/>
          </ac:spMkLst>
        </pc:spChg>
        <pc:spChg chg="del">
          <ac:chgData name="Hollister, Jeff" userId="90904e2a-aa82-465e-9922-afce4bc6d524" providerId="ADAL" clId="{ED486670-7F59-4038-B9BC-E9238978F7A3}" dt="2019-05-06T13:10:04.997" v="1587" actId="478"/>
          <ac:spMkLst>
            <pc:docMk/>
            <pc:sldMk cId="1258879937" sldId="257"/>
            <ac:spMk id="87" creationId="{A034A73A-A55A-42EC-B37B-966CBCF31C03}"/>
          </ac:spMkLst>
        </pc:spChg>
        <pc:spChg chg="del">
          <ac:chgData name="Hollister, Jeff" userId="90904e2a-aa82-465e-9922-afce4bc6d524" providerId="ADAL" clId="{ED486670-7F59-4038-B9BC-E9238978F7A3}" dt="2019-05-06T13:10:04.997" v="1587" actId="478"/>
          <ac:spMkLst>
            <pc:docMk/>
            <pc:sldMk cId="1258879937" sldId="257"/>
            <ac:spMk id="88" creationId="{74124756-EDDB-4411-B0B1-AE91317ADB06}"/>
          </ac:spMkLst>
        </pc:spChg>
        <pc:spChg chg="del">
          <ac:chgData name="Hollister, Jeff" userId="90904e2a-aa82-465e-9922-afce4bc6d524" providerId="ADAL" clId="{ED486670-7F59-4038-B9BC-E9238978F7A3}" dt="2019-05-06T13:10:04.997" v="1587" actId="478"/>
          <ac:spMkLst>
            <pc:docMk/>
            <pc:sldMk cId="1258879937" sldId="257"/>
            <ac:spMk id="89" creationId="{6CF321B7-0F90-4E94-A936-D5DA116AA7C8}"/>
          </ac:spMkLst>
        </pc:spChg>
        <pc:spChg chg="del">
          <ac:chgData name="Hollister, Jeff" userId="90904e2a-aa82-465e-9922-afce4bc6d524" providerId="ADAL" clId="{ED486670-7F59-4038-B9BC-E9238978F7A3}" dt="2019-05-06T13:10:04.997" v="1587" actId="478"/>
          <ac:spMkLst>
            <pc:docMk/>
            <pc:sldMk cId="1258879937" sldId="257"/>
            <ac:spMk id="91" creationId="{681872E3-21D0-4CBB-A121-49398BAA84F9}"/>
          </ac:spMkLst>
        </pc:spChg>
        <pc:spChg chg="del">
          <ac:chgData name="Hollister, Jeff" userId="90904e2a-aa82-465e-9922-afce4bc6d524" providerId="ADAL" clId="{ED486670-7F59-4038-B9BC-E9238978F7A3}" dt="2019-05-06T13:10:04.997" v="1587" actId="478"/>
          <ac:spMkLst>
            <pc:docMk/>
            <pc:sldMk cId="1258879937" sldId="257"/>
            <ac:spMk id="92" creationId="{B10AF8BC-C583-4B94-BD50-8605C7C27D69}"/>
          </ac:spMkLst>
        </pc:spChg>
        <pc:spChg chg="mod topLvl">
          <ac:chgData name="Hollister, Jeff" userId="90904e2a-aa82-465e-9922-afce4bc6d524" providerId="ADAL" clId="{ED486670-7F59-4038-B9BC-E9238978F7A3}" dt="2019-05-06T13:58:44.630" v="1905" actId="164"/>
          <ac:spMkLst>
            <pc:docMk/>
            <pc:sldMk cId="1258879937" sldId="257"/>
            <ac:spMk id="93" creationId="{03EC8AA9-91BF-4941-9103-3A491FE76F10}"/>
          </ac:spMkLst>
        </pc:spChg>
        <pc:spChg chg="del">
          <ac:chgData name="Hollister, Jeff" userId="90904e2a-aa82-465e-9922-afce4bc6d524" providerId="ADAL" clId="{ED486670-7F59-4038-B9BC-E9238978F7A3}" dt="2019-05-06T13:10:17.409" v="1589" actId="478"/>
          <ac:spMkLst>
            <pc:docMk/>
            <pc:sldMk cId="1258879937" sldId="257"/>
            <ac:spMk id="94" creationId="{61A07EEC-C58A-4746-AFA6-B9F5F0F9B7DA}"/>
          </ac:spMkLst>
        </pc:spChg>
        <pc:spChg chg="del">
          <ac:chgData name="Hollister, Jeff" userId="90904e2a-aa82-465e-9922-afce4bc6d524" providerId="ADAL" clId="{ED486670-7F59-4038-B9BC-E9238978F7A3}" dt="2019-05-06T13:10:17.409" v="1589" actId="478"/>
          <ac:spMkLst>
            <pc:docMk/>
            <pc:sldMk cId="1258879937" sldId="257"/>
            <ac:spMk id="95" creationId="{32EA453E-9F8A-4E1A-89B3-C467B5B9351E}"/>
          </ac:spMkLst>
        </pc:spChg>
        <pc:spChg chg="mod topLvl">
          <ac:chgData name="Hollister, Jeff" userId="90904e2a-aa82-465e-9922-afce4bc6d524" providerId="ADAL" clId="{ED486670-7F59-4038-B9BC-E9238978F7A3}" dt="2019-05-06T13:54:57.816" v="1687" actId="164"/>
          <ac:spMkLst>
            <pc:docMk/>
            <pc:sldMk cId="1258879937" sldId="257"/>
            <ac:spMk id="96" creationId="{14BCB8E2-1C0D-4D5E-BD48-91628AB4E5F4}"/>
          </ac:spMkLst>
        </pc:spChg>
        <pc:spChg chg="mod topLvl">
          <ac:chgData name="Hollister, Jeff" userId="90904e2a-aa82-465e-9922-afce4bc6d524" providerId="ADAL" clId="{ED486670-7F59-4038-B9BC-E9238978F7A3}" dt="2019-05-06T16:43:41.591" v="2278" actId="113"/>
          <ac:spMkLst>
            <pc:docMk/>
            <pc:sldMk cId="1258879937" sldId="257"/>
            <ac:spMk id="99" creationId="{ED7EA899-0709-42ED-84BF-F2B0DF1CCC30}"/>
          </ac:spMkLst>
        </pc:spChg>
        <pc:spChg chg="mod">
          <ac:chgData name="Hollister, Jeff" userId="90904e2a-aa82-465e-9922-afce4bc6d524" providerId="ADAL" clId="{ED486670-7F59-4038-B9BC-E9238978F7A3}" dt="2019-05-06T14:05:25.835" v="2025" actId="20577"/>
          <ac:spMkLst>
            <pc:docMk/>
            <pc:sldMk cId="1258879937" sldId="257"/>
            <ac:spMk id="100" creationId="{F7244D2D-C59F-4B1C-99D0-4A05C6D862C9}"/>
          </ac:spMkLst>
        </pc:spChg>
        <pc:spChg chg="del">
          <ac:chgData name="Hollister, Jeff" userId="90904e2a-aa82-465e-9922-afce4bc6d524" providerId="ADAL" clId="{ED486670-7F59-4038-B9BC-E9238978F7A3}" dt="2019-05-06T13:10:04.997" v="1587" actId="478"/>
          <ac:spMkLst>
            <pc:docMk/>
            <pc:sldMk cId="1258879937" sldId="257"/>
            <ac:spMk id="109" creationId="{F2325510-088D-4E4D-B7CF-0F5E7D8755F3}"/>
          </ac:spMkLst>
        </pc:spChg>
        <pc:spChg chg="del">
          <ac:chgData name="Hollister, Jeff" userId="90904e2a-aa82-465e-9922-afce4bc6d524" providerId="ADAL" clId="{ED486670-7F59-4038-B9BC-E9238978F7A3}" dt="2019-05-06T13:10:12.480" v="1588" actId="478"/>
          <ac:spMkLst>
            <pc:docMk/>
            <pc:sldMk cId="1258879937" sldId="257"/>
            <ac:spMk id="114" creationId="{0CBDC3EA-16B2-432C-BAC7-9D3899C2584C}"/>
          </ac:spMkLst>
        </pc:spChg>
        <pc:spChg chg="del">
          <ac:chgData name="Hollister, Jeff" userId="90904e2a-aa82-465e-9922-afce4bc6d524" providerId="ADAL" clId="{ED486670-7F59-4038-B9BC-E9238978F7A3}" dt="2019-05-06T13:10:12.480" v="1588" actId="478"/>
          <ac:spMkLst>
            <pc:docMk/>
            <pc:sldMk cId="1258879937" sldId="257"/>
            <ac:spMk id="119" creationId="{C2017ADA-ED80-4F53-B5E9-E734B25FD51C}"/>
          </ac:spMkLst>
        </pc:spChg>
        <pc:spChg chg="del">
          <ac:chgData name="Hollister, Jeff" userId="90904e2a-aa82-465e-9922-afce4bc6d524" providerId="ADAL" clId="{ED486670-7F59-4038-B9BC-E9238978F7A3}" dt="2019-05-06T13:10:04.997" v="1587" actId="478"/>
          <ac:spMkLst>
            <pc:docMk/>
            <pc:sldMk cId="1258879937" sldId="257"/>
            <ac:spMk id="124" creationId="{50ACC572-958B-443B-8C3C-BE14D33824D9}"/>
          </ac:spMkLst>
        </pc:spChg>
        <pc:spChg chg="del">
          <ac:chgData name="Hollister, Jeff" userId="90904e2a-aa82-465e-9922-afce4bc6d524" providerId="ADAL" clId="{ED486670-7F59-4038-B9BC-E9238978F7A3}" dt="2019-05-06T13:10:04.997" v="1587" actId="478"/>
          <ac:spMkLst>
            <pc:docMk/>
            <pc:sldMk cId="1258879937" sldId="257"/>
            <ac:spMk id="129" creationId="{D339B13B-F819-4880-8E0D-CCCF7485ED0E}"/>
          </ac:spMkLst>
        </pc:spChg>
        <pc:spChg chg="mod">
          <ac:chgData name="Hollister, Jeff" userId="90904e2a-aa82-465e-9922-afce4bc6d524" providerId="ADAL" clId="{ED486670-7F59-4038-B9BC-E9238978F7A3}" dt="2019-05-06T17:22:30.691" v="2377" actId="20577"/>
          <ac:spMkLst>
            <pc:docMk/>
            <pc:sldMk cId="1258879937" sldId="257"/>
            <ac:spMk id="136" creationId="{95811727-A0AF-4E42-B625-B88FECB2EF50}"/>
          </ac:spMkLst>
        </pc:spChg>
        <pc:spChg chg="mod">
          <ac:chgData name="Hollister, Jeff" userId="90904e2a-aa82-465e-9922-afce4bc6d524" providerId="ADAL" clId="{ED486670-7F59-4038-B9BC-E9238978F7A3}" dt="2019-05-06T14:05:33.298" v="2028" actId="20577"/>
          <ac:spMkLst>
            <pc:docMk/>
            <pc:sldMk cId="1258879937" sldId="257"/>
            <ac:spMk id="138" creationId="{F26D9E84-F54D-4FD9-921A-CC567E76721D}"/>
          </ac:spMkLst>
        </pc:spChg>
        <pc:spChg chg="mod">
          <ac:chgData name="Hollister, Jeff" userId="90904e2a-aa82-465e-9922-afce4bc6d524" providerId="ADAL" clId="{ED486670-7F59-4038-B9BC-E9238978F7A3}" dt="2019-05-06T14:05:21.748" v="2024" actId="20577"/>
          <ac:spMkLst>
            <pc:docMk/>
            <pc:sldMk cId="1258879937" sldId="257"/>
            <ac:spMk id="140" creationId="{C7193F7E-EED9-4FD2-ABF8-A333D0D7F359}"/>
          </ac:spMkLst>
        </pc:spChg>
        <pc:spChg chg="mod">
          <ac:chgData name="Hollister, Jeff" userId="90904e2a-aa82-465e-9922-afce4bc6d524" providerId="ADAL" clId="{ED486670-7F59-4038-B9BC-E9238978F7A3}" dt="2019-05-06T17:05:03.929" v="2328" actId="692"/>
          <ac:spMkLst>
            <pc:docMk/>
            <pc:sldMk cId="1258879937" sldId="257"/>
            <ac:spMk id="141" creationId="{5B558C0B-861C-4036-A09D-1DBFC95AE9F7}"/>
          </ac:spMkLst>
        </pc:spChg>
        <pc:spChg chg="mod">
          <ac:chgData name="Hollister, Jeff" userId="90904e2a-aa82-465e-9922-afce4bc6d524" providerId="ADAL" clId="{ED486670-7F59-4038-B9BC-E9238978F7A3}" dt="2019-05-06T14:05:52.236" v="2035" actId="20577"/>
          <ac:spMkLst>
            <pc:docMk/>
            <pc:sldMk cId="1258879937" sldId="257"/>
            <ac:spMk id="145" creationId="{40B959CA-F2FB-47F1-8034-BC0CC14DBDCE}"/>
          </ac:spMkLst>
        </pc:spChg>
        <pc:spChg chg="mod">
          <ac:chgData name="Hollister, Jeff" userId="90904e2a-aa82-465e-9922-afce4bc6d524" providerId="ADAL" clId="{ED486670-7F59-4038-B9BC-E9238978F7A3}" dt="2019-05-06T17:20:09.883" v="2361" actId="20577"/>
          <ac:spMkLst>
            <pc:docMk/>
            <pc:sldMk cId="1258879937" sldId="257"/>
            <ac:spMk id="148" creationId="{A2EC6638-6C8B-4CC1-B0FD-0CDBD11C3498}"/>
          </ac:spMkLst>
        </pc:spChg>
        <pc:spChg chg="mod">
          <ac:chgData name="Hollister, Jeff" userId="90904e2a-aa82-465e-9922-afce4bc6d524" providerId="ADAL" clId="{ED486670-7F59-4038-B9BC-E9238978F7A3}" dt="2019-05-06T14:06:01.284" v="2042" actId="20577"/>
          <ac:spMkLst>
            <pc:docMk/>
            <pc:sldMk cId="1258879937" sldId="257"/>
            <ac:spMk id="150" creationId="{2615D540-94AE-4704-9D0E-CB12FD36979F}"/>
          </ac:spMkLst>
        </pc:spChg>
        <pc:spChg chg="mod">
          <ac:chgData name="Hollister, Jeff" userId="90904e2a-aa82-465e-9922-afce4bc6d524" providerId="ADAL" clId="{ED486670-7F59-4038-B9BC-E9238978F7A3}" dt="2019-05-06T14:06:30.240" v="2062" actId="20577"/>
          <ac:spMkLst>
            <pc:docMk/>
            <pc:sldMk cId="1258879937" sldId="257"/>
            <ac:spMk id="152" creationId="{7EE7B463-1DB7-4F44-8CFC-85B1EC0188A2}"/>
          </ac:spMkLst>
        </pc:spChg>
        <pc:spChg chg="mod">
          <ac:chgData name="Hollister, Jeff" userId="90904e2a-aa82-465e-9922-afce4bc6d524" providerId="ADAL" clId="{ED486670-7F59-4038-B9BC-E9238978F7A3}" dt="2019-05-06T17:05:08.442" v="2329" actId="692"/>
          <ac:spMkLst>
            <pc:docMk/>
            <pc:sldMk cId="1258879937" sldId="257"/>
            <ac:spMk id="153" creationId="{FD5A860F-8082-4FC0-BB11-EDC4C91A3CA6}"/>
          </ac:spMkLst>
        </pc:spChg>
        <pc:spChg chg="mod">
          <ac:chgData name="Hollister, Jeff" userId="90904e2a-aa82-465e-9922-afce4bc6d524" providerId="ADAL" clId="{ED486670-7F59-4038-B9BC-E9238978F7A3}" dt="2019-05-06T14:07:12.244" v="2101" actId="20577"/>
          <ac:spMkLst>
            <pc:docMk/>
            <pc:sldMk cId="1258879937" sldId="257"/>
            <ac:spMk id="157" creationId="{915B7EE8-59B1-4DFF-B2D4-5E1FC6D7163A}"/>
          </ac:spMkLst>
        </pc:spChg>
        <pc:spChg chg="mod">
          <ac:chgData name="Hollister, Jeff" userId="90904e2a-aa82-465e-9922-afce4bc6d524" providerId="ADAL" clId="{ED486670-7F59-4038-B9BC-E9238978F7A3}" dt="2019-05-06T16:44:36.449" v="2286" actId="113"/>
          <ac:spMkLst>
            <pc:docMk/>
            <pc:sldMk cId="1258879937" sldId="257"/>
            <ac:spMk id="160" creationId="{477124F7-D039-4D02-AA73-8EED1B6543D8}"/>
          </ac:spMkLst>
        </pc:spChg>
        <pc:spChg chg="mod">
          <ac:chgData name="Hollister, Jeff" userId="90904e2a-aa82-465e-9922-afce4bc6d524" providerId="ADAL" clId="{ED486670-7F59-4038-B9BC-E9238978F7A3}" dt="2019-05-06T14:07:40.492" v="2118" actId="20577"/>
          <ac:spMkLst>
            <pc:docMk/>
            <pc:sldMk cId="1258879937" sldId="257"/>
            <ac:spMk id="162" creationId="{B87F0568-AE66-4387-B905-7E678EB3B00A}"/>
          </ac:spMkLst>
        </pc:spChg>
        <pc:spChg chg="mod">
          <ac:chgData name="Hollister, Jeff" userId="90904e2a-aa82-465e-9922-afce4bc6d524" providerId="ADAL" clId="{ED486670-7F59-4038-B9BC-E9238978F7A3}" dt="2019-05-06T14:06:37.627" v="2070" actId="20577"/>
          <ac:spMkLst>
            <pc:docMk/>
            <pc:sldMk cId="1258879937" sldId="257"/>
            <ac:spMk id="164" creationId="{BB871B4F-D4FB-4B4B-A801-4C2B19E68744}"/>
          </ac:spMkLst>
        </pc:spChg>
        <pc:spChg chg="mod">
          <ac:chgData name="Hollister, Jeff" userId="90904e2a-aa82-465e-9922-afce4bc6d524" providerId="ADAL" clId="{ED486670-7F59-4038-B9BC-E9238978F7A3}" dt="2019-05-06T17:05:13.686" v="2330" actId="692"/>
          <ac:spMkLst>
            <pc:docMk/>
            <pc:sldMk cId="1258879937" sldId="257"/>
            <ac:spMk id="165" creationId="{2D36232A-E5ED-4058-A2FE-A627FEF50D0A}"/>
          </ac:spMkLst>
        </pc:spChg>
        <pc:spChg chg="mod">
          <ac:chgData name="Hollister, Jeff" userId="90904e2a-aa82-465e-9922-afce4bc6d524" providerId="ADAL" clId="{ED486670-7F59-4038-B9BC-E9238978F7A3}" dt="2019-05-06T17:19:30.732" v="2356" actId="20577"/>
          <ac:spMkLst>
            <pc:docMk/>
            <pc:sldMk cId="1258879937" sldId="257"/>
            <ac:spMk id="169" creationId="{792C1AA7-2FF4-4810-80F3-5F7D3F2AF538}"/>
          </ac:spMkLst>
        </pc:spChg>
        <pc:spChg chg="mod">
          <ac:chgData name="Hollister, Jeff" userId="90904e2a-aa82-465e-9922-afce4bc6d524" providerId="ADAL" clId="{ED486670-7F59-4038-B9BC-E9238978F7A3}" dt="2019-05-06T17:20:20.948" v="2362" actId="20577"/>
          <ac:spMkLst>
            <pc:docMk/>
            <pc:sldMk cId="1258879937" sldId="257"/>
            <ac:spMk id="172" creationId="{0A35D830-CDEA-4BC5-93A7-2EBF1EEDB8ED}"/>
          </ac:spMkLst>
        </pc:spChg>
        <pc:spChg chg="mod">
          <ac:chgData name="Hollister, Jeff" userId="90904e2a-aa82-465e-9922-afce4bc6d524" providerId="ADAL" clId="{ED486670-7F59-4038-B9BC-E9238978F7A3}" dt="2019-05-06T14:08:17.516" v="2144" actId="20577"/>
          <ac:spMkLst>
            <pc:docMk/>
            <pc:sldMk cId="1258879937" sldId="257"/>
            <ac:spMk id="174" creationId="{C26140ED-8E95-4625-BE83-7CD39FDA6E09}"/>
          </ac:spMkLst>
        </pc:spChg>
        <pc:spChg chg="mod">
          <ac:chgData name="Hollister, Jeff" userId="90904e2a-aa82-465e-9922-afce4bc6d524" providerId="ADAL" clId="{ED486670-7F59-4038-B9BC-E9238978F7A3}" dt="2019-05-06T14:06:45.675" v="2076" actId="20577"/>
          <ac:spMkLst>
            <pc:docMk/>
            <pc:sldMk cId="1258879937" sldId="257"/>
            <ac:spMk id="176" creationId="{8D3273F4-C3F0-4776-BF37-FFC671E9A809}"/>
          </ac:spMkLst>
        </pc:spChg>
        <pc:spChg chg="mod">
          <ac:chgData name="Hollister, Jeff" userId="90904e2a-aa82-465e-9922-afce4bc6d524" providerId="ADAL" clId="{ED486670-7F59-4038-B9BC-E9238978F7A3}" dt="2019-05-06T17:05:19.648" v="2331" actId="692"/>
          <ac:spMkLst>
            <pc:docMk/>
            <pc:sldMk cId="1258879937" sldId="257"/>
            <ac:spMk id="177" creationId="{EEE329CB-CE33-4AFF-BF00-9CD30CE133EC}"/>
          </ac:spMkLst>
        </pc:spChg>
        <pc:spChg chg="mod">
          <ac:chgData name="Hollister, Jeff" userId="90904e2a-aa82-465e-9922-afce4bc6d524" providerId="ADAL" clId="{ED486670-7F59-4038-B9BC-E9238978F7A3}" dt="2019-05-06T14:08:34.917" v="2150" actId="20577"/>
          <ac:spMkLst>
            <pc:docMk/>
            <pc:sldMk cId="1258879937" sldId="257"/>
            <ac:spMk id="181" creationId="{B29F950C-7C2C-489E-9431-F784191C1339}"/>
          </ac:spMkLst>
        </pc:spChg>
        <pc:spChg chg="mod">
          <ac:chgData name="Hollister, Jeff" userId="90904e2a-aa82-465e-9922-afce4bc6d524" providerId="ADAL" clId="{ED486670-7F59-4038-B9BC-E9238978F7A3}" dt="2019-05-06T17:21:06.664" v="2368" actId="207"/>
          <ac:spMkLst>
            <pc:docMk/>
            <pc:sldMk cId="1258879937" sldId="257"/>
            <ac:spMk id="184" creationId="{A30BC1CE-0A80-4BD5-9B54-1560D7A480C5}"/>
          </ac:spMkLst>
        </pc:spChg>
        <pc:spChg chg="mod">
          <ac:chgData name="Hollister, Jeff" userId="90904e2a-aa82-465e-9922-afce4bc6d524" providerId="ADAL" clId="{ED486670-7F59-4038-B9BC-E9238978F7A3}" dt="2019-05-06T14:08:52.772" v="2161" actId="20577"/>
          <ac:spMkLst>
            <pc:docMk/>
            <pc:sldMk cId="1258879937" sldId="257"/>
            <ac:spMk id="186" creationId="{CB73E94B-A1AD-435B-9852-84C33666407F}"/>
          </ac:spMkLst>
        </pc:spChg>
        <pc:spChg chg="mod">
          <ac:chgData name="Hollister, Jeff" userId="90904e2a-aa82-465e-9922-afce4bc6d524" providerId="ADAL" clId="{ED486670-7F59-4038-B9BC-E9238978F7A3}" dt="2019-05-06T14:06:51.984" v="2083" actId="20577"/>
          <ac:spMkLst>
            <pc:docMk/>
            <pc:sldMk cId="1258879937" sldId="257"/>
            <ac:spMk id="188" creationId="{3A6C437B-3F59-488C-B784-A6C006383F6F}"/>
          </ac:spMkLst>
        </pc:spChg>
        <pc:spChg chg="mod">
          <ac:chgData name="Hollister, Jeff" userId="90904e2a-aa82-465e-9922-afce4bc6d524" providerId="ADAL" clId="{ED486670-7F59-4038-B9BC-E9238978F7A3}" dt="2019-05-06T17:05:26.222" v="2332" actId="692"/>
          <ac:spMkLst>
            <pc:docMk/>
            <pc:sldMk cId="1258879937" sldId="257"/>
            <ac:spMk id="189" creationId="{B8F3C425-21C0-47FF-9FA9-EC45F6A0A0A8}"/>
          </ac:spMkLst>
        </pc:spChg>
        <pc:spChg chg="add del">
          <ac:chgData name="Hollister, Jeff" userId="90904e2a-aa82-465e-9922-afce4bc6d524" providerId="ADAL" clId="{ED486670-7F59-4038-B9BC-E9238978F7A3}" dt="2019-05-06T14:02:14.298" v="1998"/>
          <ac:spMkLst>
            <pc:docMk/>
            <pc:sldMk cId="1258879937" sldId="257"/>
            <ac:spMk id="190" creationId="{ED2F8AFF-8B3A-4C66-BE98-FEF7698AF10E}"/>
          </ac:spMkLst>
        </pc:spChg>
        <pc:spChg chg="mod">
          <ac:chgData name="Hollister, Jeff" userId="90904e2a-aa82-465e-9922-afce4bc6d524" providerId="ADAL" clId="{ED486670-7F59-4038-B9BC-E9238978F7A3}" dt="2019-05-06T14:08:56.884" v="2163" actId="20577"/>
          <ac:spMkLst>
            <pc:docMk/>
            <pc:sldMk cId="1258879937" sldId="257"/>
            <ac:spMk id="194" creationId="{69FC8C15-20BE-4F1D-A797-BC6A67E97706}"/>
          </ac:spMkLst>
        </pc:spChg>
        <pc:spChg chg="mod">
          <ac:chgData name="Hollister, Jeff" userId="90904e2a-aa82-465e-9922-afce4bc6d524" providerId="ADAL" clId="{ED486670-7F59-4038-B9BC-E9238978F7A3}" dt="2019-05-06T16:44:52.679" v="2290" actId="207"/>
          <ac:spMkLst>
            <pc:docMk/>
            <pc:sldMk cId="1258879937" sldId="257"/>
            <ac:spMk id="197" creationId="{B6290DFD-ED08-4336-A2A9-96335A639159}"/>
          </ac:spMkLst>
        </pc:spChg>
        <pc:spChg chg="mod">
          <ac:chgData name="Hollister, Jeff" userId="90904e2a-aa82-465e-9922-afce4bc6d524" providerId="ADAL" clId="{ED486670-7F59-4038-B9BC-E9238978F7A3}" dt="2019-05-06T14:09:26.789" v="2187" actId="20577"/>
          <ac:spMkLst>
            <pc:docMk/>
            <pc:sldMk cId="1258879937" sldId="257"/>
            <ac:spMk id="199" creationId="{75461500-F3B6-4F2E-9E0D-A8C5059ACFEA}"/>
          </ac:spMkLst>
        </pc:spChg>
        <pc:spChg chg="mod">
          <ac:chgData name="Hollister, Jeff" userId="90904e2a-aa82-465e-9922-afce4bc6d524" providerId="ADAL" clId="{ED486670-7F59-4038-B9BC-E9238978F7A3}" dt="2019-05-06T14:06:57.655" v="2088" actId="20577"/>
          <ac:spMkLst>
            <pc:docMk/>
            <pc:sldMk cId="1258879937" sldId="257"/>
            <ac:spMk id="201" creationId="{89A7132A-8F66-4813-A266-E0AC62EEEF8A}"/>
          </ac:spMkLst>
        </pc:spChg>
        <pc:spChg chg="mod">
          <ac:chgData name="Hollister, Jeff" userId="90904e2a-aa82-465e-9922-afce4bc6d524" providerId="ADAL" clId="{ED486670-7F59-4038-B9BC-E9238978F7A3}" dt="2019-05-06T17:05:34.623" v="2333" actId="692"/>
          <ac:spMkLst>
            <pc:docMk/>
            <pc:sldMk cId="1258879937" sldId="257"/>
            <ac:spMk id="202" creationId="{29B8DDC0-FD8C-4A65-ABFE-B6DBB21E2684}"/>
          </ac:spMkLst>
        </pc:spChg>
        <pc:spChg chg="mod">
          <ac:chgData name="Hollister, Jeff" userId="90904e2a-aa82-465e-9922-afce4bc6d524" providerId="ADAL" clId="{ED486670-7F59-4038-B9BC-E9238978F7A3}" dt="2019-05-06T14:09:01.219" v="2167" actId="20577"/>
          <ac:spMkLst>
            <pc:docMk/>
            <pc:sldMk cId="1258879937" sldId="257"/>
            <ac:spMk id="206" creationId="{ADD0D959-3286-4615-AADA-DFA3E6A52FBE}"/>
          </ac:spMkLst>
        </pc:spChg>
        <pc:spChg chg="mod">
          <ac:chgData name="Hollister, Jeff" userId="90904e2a-aa82-465e-9922-afce4bc6d524" providerId="ADAL" clId="{ED486670-7F59-4038-B9BC-E9238978F7A3}" dt="2019-05-06T17:21:15.994" v="2370" actId="20577"/>
          <ac:spMkLst>
            <pc:docMk/>
            <pc:sldMk cId="1258879937" sldId="257"/>
            <ac:spMk id="209" creationId="{6121EB08-82EC-41D9-B852-92EADCC3CB41}"/>
          </ac:spMkLst>
        </pc:spChg>
        <pc:spChg chg="mod">
          <ac:chgData name="Hollister, Jeff" userId="90904e2a-aa82-465e-9922-afce4bc6d524" providerId="ADAL" clId="{ED486670-7F59-4038-B9BC-E9238978F7A3}" dt="2019-05-06T14:09:30.609" v="2191" actId="20577"/>
          <ac:spMkLst>
            <pc:docMk/>
            <pc:sldMk cId="1258879937" sldId="257"/>
            <ac:spMk id="211" creationId="{C26D201E-C4A9-44BE-994D-A4538F2427C5}"/>
          </ac:spMkLst>
        </pc:spChg>
        <pc:spChg chg="mod">
          <ac:chgData name="Hollister, Jeff" userId="90904e2a-aa82-465e-9922-afce4bc6d524" providerId="ADAL" clId="{ED486670-7F59-4038-B9BC-E9238978F7A3}" dt="2019-05-06T14:07:05.772" v="2096" actId="20577"/>
          <ac:spMkLst>
            <pc:docMk/>
            <pc:sldMk cId="1258879937" sldId="257"/>
            <ac:spMk id="213" creationId="{22D1D387-4040-400D-A8A2-11A0DCF57807}"/>
          </ac:spMkLst>
        </pc:spChg>
        <pc:spChg chg="mod">
          <ac:chgData name="Hollister, Jeff" userId="90904e2a-aa82-465e-9922-afce4bc6d524" providerId="ADAL" clId="{ED486670-7F59-4038-B9BC-E9238978F7A3}" dt="2019-05-06T17:05:40.502" v="2334" actId="692"/>
          <ac:spMkLst>
            <pc:docMk/>
            <pc:sldMk cId="1258879937" sldId="257"/>
            <ac:spMk id="214" creationId="{2139A641-5691-43F7-A76D-7B8CB7099F08}"/>
          </ac:spMkLst>
        </pc:spChg>
        <pc:grpChg chg="mod topLvl">
          <ac:chgData name="Hollister, Jeff" userId="90904e2a-aa82-465e-9922-afce4bc6d524" providerId="ADAL" clId="{ED486670-7F59-4038-B9BC-E9238978F7A3}" dt="2019-05-06T14:12:23.881" v="2236" actId="12788"/>
          <ac:grpSpMkLst>
            <pc:docMk/>
            <pc:sldMk cId="1258879937" sldId="257"/>
            <ac:grpSpMk id="3" creationId="{5F3A5354-A2F2-496C-8FF1-4144F3094C69}"/>
          </ac:grpSpMkLst>
        </pc:grpChg>
        <pc:grpChg chg="del">
          <ac:chgData name="Hollister, Jeff" userId="90904e2a-aa82-465e-9922-afce4bc6d524" providerId="ADAL" clId="{ED486670-7F59-4038-B9BC-E9238978F7A3}" dt="2019-05-06T13:10:17.409" v="1589" actId="478"/>
          <ac:grpSpMkLst>
            <pc:docMk/>
            <pc:sldMk cId="1258879937" sldId="257"/>
            <ac:grpSpMk id="10" creationId="{1BC14BB0-8615-428C-B9F9-0E8E839FFBA0}"/>
          </ac:grpSpMkLst>
        </pc:grpChg>
        <pc:grpChg chg="del">
          <ac:chgData name="Hollister, Jeff" userId="90904e2a-aa82-465e-9922-afce4bc6d524" providerId="ADAL" clId="{ED486670-7F59-4038-B9BC-E9238978F7A3}" dt="2019-05-06T13:10:17.409" v="1589" actId="478"/>
          <ac:grpSpMkLst>
            <pc:docMk/>
            <pc:sldMk cId="1258879937" sldId="257"/>
            <ac:grpSpMk id="11" creationId="{D0D3F184-FBF3-4015-8A20-02AAE3A8C85B}"/>
          </ac:grpSpMkLst>
        </pc:grpChg>
        <pc:grpChg chg="del mod topLvl">
          <ac:chgData name="Hollister, Jeff" userId="90904e2a-aa82-465e-9922-afce4bc6d524" providerId="ADAL" clId="{ED486670-7F59-4038-B9BC-E9238978F7A3}" dt="2019-05-06T13:54:44.617" v="1685" actId="165"/>
          <ac:grpSpMkLst>
            <pc:docMk/>
            <pc:sldMk cId="1258879937" sldId="257"/>
            <ac:grpSpMk id="12" creationId="{B97566DA-F2D5-4595-A6BB-C6258AE7A000}"/>
          </ac:grpSpMkLst>
        </pc:grpChg>
        <pc:grpChg chg="del mod">
          <ac:chgData name="Hollister, Jeff" userId="90904e2a-aa82-465e-9922-afce4bc6d524" providerId="ADAL" clId="{ED486670-7F59-4038-B9BC-E9238978F7A3}" dt="2019-05-06T13:54:40.023" v="1684" actId="165"/>
          <ac:grpSpMkLst>
            <pc:docMk/>
            <pc:sldMk cId="1258879937" sldId="257"/>
            <ac:grpSpMk id="13" creationId="{6846167F-C3D6-4165-AC86-110B1CC20F29}"/>
          </ac:grpSpMkLst>
        </pc:grpChg>
        <pc:grpChg chg="add mod">
          <ac:chgData name="Hollister, Jeff" userId="90904e2a-aa82-465e-9922-afce4bc6d524" providerId="ADAL" clId="{ED486670-7F59-4038-B9BC-E9238978F7A3}" dt="2019-05-06T14:12:23.881" v="2236" actId="12788"/>
          <ac:grpSpMkLst>
            <pc:docMk/>
            <pc:sldMk cId="1258879937" sldId="257"/>
            <ac:grpSpMk id="15" creationId="{EA7CD6E2-0082-44AD-A42C-9BDB4A55341E}"/>
          </ac:grpSpMkLst>
        </pc:grpChg>
        <pc:grpChg chg="add mod">
          <ac:chgData name="Hollister, Jeff" userId="90904e2a-aa82-465e-9922-afce4bc6d524" providerId="ADAL" clId="{ED486670-7F59-4038-B9BC-E9238978F7A3}" dt="2019-05-06T14:12:23.881" v="2236" actId="12788"/>
          <ac:grpSpMkLst>
            <pc:docMk/>
            <pc:sldMk cId="1258879937" sldId="257"/>
            <ac:grpSpMk id="16" creationId="{0EB5E783-2730-4AAB-AA7A-B4755B360868}"/>
          </ac:grpSpMkLst>
        </pc:grpChg>
        <pc:grpChg chg="add mod">
          <ac:chgData name="Hollister, Jeff" userId="90904e2a-aa82-465e-9922-afce4bc6d524" providerId="ADAL" clId="{ED486670-7F59-4038-B9BC-E9238978F7A3}" dt="2019-05-06T14:12:23.881" v="2236" actId="12788"/>
          <ac:grpSpMkLst>
            <pc:docMk/>
            <pc:sldMk cId="1258879937" sldId="257"/>
            <ac:grpSpMk id="18" creationId="{DB7FB628-99C7-474D-9158-CB6EA355E6F3}"/>
          </ac:grpSpMkLst>
        </pc:grpChg>
        <pc:grpChg chg="add mod">
          <ac:chgData name="Hollister, Jeff" userId="90904e2a-aa82-465e-9922-afce4bc6d524" providerId="ADAL" clId="{ED486670-7F59-4038-B9BC-E9238978F7A3}" dt="2019-05-06T14:13:01.649" v="2239" actId="164"/>
          <ac:grpSpMkLst>
            <pc:docMk/>
            <pc:sldMk cId="1258879937" sldId="257"/>
            <ac:grpSpMk id="19" creationId="{1EF90590-007A-4001-897F-7394EAA6E23B}"/>
          </ac:grpSpMkLst>
        </pc:grpChg>
        <pc:grpChg chg="add mod">
          <ac:chgData name="Hollister, Jeff" userId="90904e2a-aa82-465e-9922-afce4bc6d524" providerId="ADAL" clId="{ED486670-7F59-4038-B9BC-E9238978F7A3}" dt="2019-05-06T14:13:20.916" v="2242" actId="554"/>
          <ac:grpSpMkLst>
            <pc:docMk/>
            <pc:sldMk cId="1258879937" sldId="257"/>
            <ac:grpSpMk id="20" creationId="{6B7CCD5F-2F0D-4364-8297-C37DAD299591}"/>
          </ac:grpSpMkLst>
        </pc:grpChg>
        <pc:grpChg chg="add mod">
          <ac:chgData name="Hollister, Jeff" userId="90904e2a-aa82-465e-9922-afce4bc6d524" providerId="ADAL" clId="{ED486670-7F59-4038-B9BC-E9238978F7A3}" dt="2019-05-06T14:13:27.531" v="2243" actId="554"/>
          <ac:grpSpMkLst>
            <pc:docMk/>
            <pc:sldMk cId="1258879937" sldId="257"/>
            <ac:grpSpMk id="21" creationId="{F67789FA-6EFE-4B30-9168-107DA84E36C5}"/>
          </ac:grpSpMkLst>
        </pc:grpChg>
        <pc:grpChg chg="del mod topLvl">
          <ac:chgData name="Hollister, Jeff" userId="90904e2a-aa82-465e-9922-afce4bc6d524" providerId="ADAL" clId="{ED486670-7F59-4038-B9BC-E9238978F7A3}" dt="2019-05-06T13:54:51.574" v="1686" actId="165"/>
          <ac:grpSpMkLst>
            <pc:docMk/>
            <pc:sldMk cId="1258879937" sldId="257"/>
            <ac:grpSpMk id="23" creationId="{012324FA-EF9B-4B6E-A9A9-942BC520FAB7}"/>
          </ac:grpSpMkLst>
        </pc:grpChg>
        <pc:grpChg chg="add mod">
          <ac:chgData name="Hollister, Jeff" userId="90904e2a-aa82-465e-9922-afce4bc6d524" providerId="ADAL" clId="{ED486670-7F59-4038-B9BC-E9238978F7A3}" dt="2019-05-06T14:13:54.244" v="2260" actId="554"/>
          <ac:grpSpMkLst>
            <pc:docMk/>
            <pc:sldMk cId="1258879937" sldId="257"/>
            <ac:grpSpMk id="24" creationId="{2349805E-343D-441E-8FD9-0693C5AB22AF}"/>
          </ac:grpSpMkLst>
        </pc:grpChg>
        <pc:grpChg chg="add mod">
          <ac:chgData name="Hollister, Jeff" userId="90904e2a-aa82-465e-9922-afce4bc6d524" providerId="ADAL" clId="{ED486670-7F59-4038-B9BC-E9238978F7A3}" dt="2019-05-06T14:13:01.649" v="2239" actId="164"/>
          <ac:grpSpMkLst>
            <pc:docMk/>
            <pc:sldMk cId="1258879937" sldId="257"/>
            <ac:grpSpMk id="90" creationId="{04AFCD5E-E7F5-4DCE-9453-F7190F7B2BC6}"/>
          </ac:grpSpMkLst>
        </pc:grpChg>
        <pc:grpChg chg="mod">
          <ac:chgData name="Hollister, Jeff" userId="90904e2a-aa82-465e-9922-afce4bc6d524" providerId="ADAL" clId="{ED486670-7F59-4038-B9BC-E9238978F7A3}" dt="2019-05-06T14:12:32.911" v="2237" actId="12788"/>
          <ac:grpSpMkLst>
            <pc:docMk/>
            <pc:sldMk cId="1258879937" sldId="257"/>
            <ac:grpSpMk id="97" creationId="{76FCE6B2-A99E-47C2-864B-ED6DC05DB471}"/>
          </ac:grpSpMkLst>
        </pc:grpChg>
        <pc:grpChg chg="mod">
          <ac:chgData name="Hollister, Jeff" userId="90904e2a-aa82-465e-9922-afce4bc6d524" providerId="ADAL" clId="{ED486670-7F59-4038-B9BC-E9238978F7A3}" dt="2019-05-06T14:12:32.911" v="2237" actId="12788"/>
          <ac:grpSpMkLst>
            <pc:docMk/>
            <pc:sldMk cId="1258879937" sldId="257"/>
            <ac:grpSpMk id="98" creationId="{64C6B9ED-14D8-4D30-9EAA-E87DD4C1263F}"/>
          </ac:grpSpMkLst>
        </pc:grpChg>
        <pc:grpChg chg="del">
          <ac:chgData name="Hollister, Jeff" userId="90904e2a-aa82-465e-9922-afce4bc6d524" providerId="ADAL" clId="{ED486670-7F59-4038-B9BC-E9238978F7A3}" dt="2019-05-06T13:10:17.409" v="1589" actId="478"/>
          <ac:grpSpMkLst>
            <pc:docMk/>
            <pc:sldMk cId="1258879937" sldId="257"/>
            <ac:grpSpMk id="101" creationId="{5B7F0953-F89A-477C-99DE-54CBC4836759}"/>
          </ac:grpSpMkLst>
        </pc:grpChg>
        <pc:grpChg chg="del">
          <ac:chgData name="Hollister, Jeff" userId="90904e2a-aa82-465e-9922-afce4bc6d524" providerId="ADAL" clId="{ED486670-7F59-4038-B9BC-E9238978F7A3}" dt="2019-05-06T13:10:17.409" v="1589" actId="478"/>
          <ac:grpSpMkLst>
            <pc:docMk/>
            <pc:sldMk cId="1258879937" sldId="257"/>
            <ac:grpSpMk id="105" creationId="{E7DBB7C6-327F-4AA4-A0F9-0C8258CC1043}"/>
          </ac:grpSpMkLst>
        </pc:grpChg>
        <pc:grpChg chg="del">
          <ac:chgData name="Hollister, Jeff" userId="90904e2a-aa82-465e-9922-afce4bc6d524" providerId="ADAL" clId="{ED486670-7F59-4038-B9BC-E9238978F7A3}" dt="2019-05-06T13:10:04.997" v="1587" actId="478"/>
          <ac:grpSpMkLst>
            <pc:docMk/>
            <pc:sldMk cId="1258879937" sldId="257"/>
            <ac:grpSpMk id="110" creationId="{EE254810-1FD5-487C-9E5A-EA47C35A2605}"/>
          </ac:grpSpMkLst>
        </pc:grpChg>
        <pc:grpChg chg="del">
          <ac:chgData name="Hollister, Jeff" userId="90904e2a-aa82-465e-9922-afce4bc6d524" providerId="ADAL" clId="{ED486670-7F59-4038-B9BC-E9238978F7A3}" dt="2019-05-06T13:10:12.480" v="1588" actId="478"/>
          <ac:grpSpMkLst>
            <pc:docMk/>
            <pc:sldMk cId="1258879937" sldId="257"/>
            <ac:grpSpMk id="115" creationId="{E7D3E79F-2C2D-46C5-A5E4-9F83457E81F3}"/>
          </ac:grpSpMkLst>
        </pc:grpChg>
        <pc:grpChg chg="del">
          <ac:chgData name="Hollister, Jeff" userId="90904e2a-aa82-465e-9922-afce4bc6d524" providerId="ADAL" clId="{ED486670-7F59-4038-B9BC-E9238978F7A3}" dt="2019-05-06T13:10:12.480" v="1588" actId="478"/>
          <ac:grpSpMkLst>
            <pc:docMk/>
            <pc:sldMk cId="1258879937" sldId="257"/>
            <ac:grpSpMk id="120" creationId="{4648D32E-90BD-45E9-9D2E-656D04FDDEC2}"/>
          </ac:grpSpMkLst>
        </pc:grpChg>
        <pc:grpChg chg="del">
          <ac:chgData name="Hollister, Jeff" userId="90904e2a-aa82-465e-9922-afce4bc6d524" providerId="ADAL" clId="{ED486670-7F59-4038-B9BC-E9238978F7A3}" dt="2019-05-06T13:10:04.997" v="1587" actId="478"/>
          <ac:grpSpMkLst>
            <pc:docMk/>
            <pc:sldMk cId="1258879937" sldId="257"/>
            <ac:grpSpMk id="125" creationId="{4B1391B0-885F-4AE4-8AF3-4C1C38F48673}"/>
          </ac:grpSpMkLst>
        </pc:grpChg>
        <pc:grpChg chg="del">
          <ac:chgData name="Hollister, Jeff" userId="90904e2a-aa82-465e-9922-afce4bc6d524" providerId="ADAL" clId="{ED486670-7F59-4038-B9BC-E9238978F7A3}" dt="2019-05-06T13:10:04.997" v="1587" actId="478"/>
          <ac:grpSpMkLst>
            <pc:docMk/>
            <pc:sldMk cId="1258879937" sldId="257"/>
            <ac:grpSpMk id="130" creationId="{2112ED87-36AE-49A5-A9E7-E32401A4EA32}"/>
          </ac:grpSpMkLst>
        </pc:grpChg>
        <pc:grpChg chg="mod">
          <ac:chgData name="Hollister, Jeff" userId="90904e2a-aa82-465e-9922-afce4bc6d524" providerId="ADAL" clId="{ED486670-7F59-4038-B9BC-E9238978F7A3}" dt="2019-05-06T14:12:32.911" v="2237" actId="12788"/>
          <ac:grpSpMkLst>
            <pc:docMk/>
            <pc:sldMk cId="1258879937" sldId="257"/>
            <ac:grpSpMk id="134" creationId="{DA845D18-B8EC-425B-A40D-9FE03806EED0}"/>
          </ac:grpSpMkLst>
        </pc:grpChg>
        <pc:grpChg chg="mod">
          <ac:chgData name="Hollister, Jeff" userId="90904e2a-aa82-465e-9922-afce4bc6d524" providerId="ADAL" clId="{ED486670-7F59-4038-B9BC-E9238978F7A3}" dt="2019-05-06T14:12:32.911" v="2237" actId="12788"/>
          <ac:grpSpMkLst>
            <pc:docMk/>
            <pc:sldMk cId="1258879937" sldId="257"/>
            <ac:grpSpMk id="137" creationId="{284D5F58-C47E-494D-8D05-8B80D8A25625}"/>
          </ac:grpSpMkLst>
        </pc:grpChg>
        <pc:grpChg chg="add mod">
          <ac:chgData name="Hollister, Jeff" userId="90904e2a-aa82-465e-9922-afce4bc6d524" providerId="ADAL" clId="{ED486670-7F59-4038-B9BC-E9238978F7A3}" dt="2019-05-06T14:13:01.649" v="2239" actId="164"/>
          <ac:grpSpMkLst>
            <pc:docMk/>
            <pc:sldMk cId="1258879937" sldId="257"/>
            <ac:grpSpMk id="142" creationId="{34D0D8BC-6A86-4DA5-9147-AB00F7182656}"/>
          </ac:grpSpMkLst>
        </pc:grpChg>
        <pc:grpChg chg="mod">
          <ac:chgData name="Hollister, Jeff" userId="90904e2a-aa82-465e-9922-afce4bc6d524" providerId="ADAL" clId="{ED486670-7F59-4038-B9BC-E9238978F7A3}" dt="2019-05-06T14:12:45.303" v="2238" actId="12788"/>
          <ac:grpSpMkLst>
            <pc:docMk/>
            <pc:sldMk cId="1258879937" sldId="257"/>
            <ac:grpSpMk id="143" creationId="{063460BB-46D0-4D67-8385-CF6A2385348D}"/>
          </ac:grpSpMkLst>
        </pc:grpChg>
        <pc:grpChg chg="mod">
          <ac:chgData name="Hollister, Jeff" userId="90904e2a-aa82-465e-9922-afce4bc6d524" providerId="ADAL" clId="{ED486670-7F59-4038-B9BC-E9238978F7A3}" dt="2019-05-06T14:12:45.303" v="2238" actId="12788"/>
          <ac:grpSpMkLst>
            <pc:docMk/>
            <pc:sldMk cId="1258879937" sldId="257"/>
            <ac:grpSpMk id="144" creationId="{74E44B00-805C-4BAE-8EFE-009DAF02D9B1}"/>
          </ac:grpSpMkLst>
        </pc:grpChg>
        <pc:grpChg chg="mod">
          <ac:chgData name="Hollister, Jeff" userId="90904e2a-aa82-465e-9922-afce4bc6d524" providerId="ADAL" clId="{ED486670-7F59-4038-B9BC-E9238978F7A3}" dt="2019-05-06T14:12:45.303" v="2238" actId="12788"/>
          <ac:grpSpMkLst>
            <pc:docMk/>
            <pc:sldMk cId="1258879937" sldId="257"/>
            <ac:grpSpMk id="146" creationId="{C9464A7D-EB72-475D-94C0-CE9F88ABF1DF}"/>
          </ac:grpSpMkLst>
        </pc:grpChg>
        <pc:grpChg chg="mod">
          <ac:chgData name="Hollister, Jeff" userId="90904e2a-aa82-465e-9922-afce4bc6d524" providerId="ADAL" clId="{ED486670-7F59-4038-B9BC-E9238978F7A3}" dt="2019-05-06T14:12:45.303" v="2238" actId="12788"/>
          <ac:grpSpMkLst>
            <pc:docMk/>
            <pc:sldMk cId="1258879937" sldId="257"/>
            <ac:grpSpMk id="149" creationId="{27C7D696-6F24-4C4C-83A4-C84E2B87490C}"/>
          </ac:grpSpMkLst>
        </pc:grpChg>
        <pc:grpChg chg="add mod">
          <ac:chgData name="Hollister, Jeff" userId="90904e2a-aa82-465e-9922-afce4bc6d524" providerId="ADAL" clId="{ED486670-7F59-4038-B9BC-E9238978F7A3}" dt="2019-05-06T14:13:07.207" v="2240" actId="164"/>
          <ac:grpSpMkLst>
            <pc:docMk/>
            <pc:sldMk cId="1258879937" sldId="257"/>
            <ac:grpSpMk id="154" creationId="{4787EC51-A030-4E68-80B8-AEEFD7B0E2A3}"/>
          </ac:grpSpMkLst>
        </pc:grpChg>
        <pc:grpChg chg="mod">
          <ac:chgData name="Hollister, Jeff" userId="90904e2a-aa82-465e-9922-afce4bc6d524" providerId="ADAL" clId="{ED486670-7F59-4038-B9BC-E9238978F7A3}" dt="2019-05-06T14:12:23.881" v="2236" actId="12788"/>
          <ac:grpSpMkLst>
            <pc:docMk/>
            <pc:sldMk cId="1258879937" sldId="257"/>
            <ac:grpSpMk id="155" creationId="{C126516F-9A52-461E-BEA2-640F8E793AF7}"/>
          </ac:grpSpMkLst>
        </pc:grpChg>
        <pc:grpChg chg="mod">
          <ac:chgData name="Hollister, Jeff" userId="90904e2a-aa82-465e-9922-afce4bc6d524" providerId="ADAL" clId="{ED486670-7F59-4038-B9BC-E9238978F7A3}" dt="2019-05-06T14:12:23.881" v="2236" actId="12788"/>
          <ac:grpSpMkLst>
            <pc:docMk/>
            <pc:sldMk cId="1258879937" sldId="257"/>
            <ac:grpSpMk id="156" creationId="{E282476F-4C57-4802-9E3B-5AFB9ECF7DEA}"/>
          </ac:grpSpMkLst>
        </pc:grpChg>
        <pc:grpChg chg="mod">
          <ac:chgData name="Hollister, Jeff" userId="90904e2a-aa82-465e-9922-afce4bc6d524" providerId="ADAL" clId="{ED486670-7F59-4038-B9BC-E9238978F7A3}" dt="2019-05-06T14:12:23.881" v="2236" actId="12788"/>
          <ac:grpSpMkLst>
            <pc:docMk/>
            <pc:sldMk cId="1258879937" sldId="257"/>
            <ac:grpSpMk id="158" creationId="{C7CCE405-E821-4927-B980-6889EFD80B8A}"/>
          </ac:grpSpMkLst>
        </pc:grpChg>
        <pc:grpChg chg="mod">
          <ac:chgData name="Hollister, Jeff" userId="90904e2a-aa82-465e-9922-afce4bc6d524" providerId="ADAL" clId="{ED486670-7F59-4038-B9BC-E9238978F7A3}" dt="2019-05-06T14:12:23.881" v="2236" actId="12788"/>
          <ac:grpSpMkLst>
            <pc:docMk/>
            <pc:sldMk cId="1258879937" sldId="257"/>
            <ac:grpSpMk id="161" creationId="{E6BB0B26-2897-4917-AE5A-35EF939F3E2A}"/>
          </ac:grpSpMkLst>
        </pc:grpChg>
        <pc:grpChg chg="add mod">
          <ac:chgData name="Hollister, Jeff" userId="90904e2a-aa82-465e-9922-afce4bc6d524" providerId="ADAL" clId="{ED486670-7F59-4038-B9BC-E9238978F7A3}" dt="2019-05-06T14:13:07.207" v="2240" actId="164"/>
          <ac:grpSpMkLst>
            <pc:docMk/>
            <pc:sldMk cId="1258879937" sldId="257"/>
            <ac:grpSpMk id="166" creationId="{4B5A9B0B-99AB-44FC-93F0-18822F093BBC}"/>
          </ac:grpSpMkLst>
        </pc:grpChg>
        <pc:grpChg chg="mod">
          <ac:chgData name="Hollister, Jeff" userId="90904e2a-aa82-465e-9922-afce4bc6d524" providerId="ADAL" clId="{ED486670-7F59-4038-B9BC-E9238978F7A3}" dt="2019-05-06T14:12:45.303" v="2238" actId="12788"/>
          <ac:grpSpMkLst>
            <pc:docMk/>
            <pc:sldMk cId="1258879937" sldId="257"/>
            <ac:grpSpMk id="167" creationId="{BACFFF53-D207-4F41-BB1F-EBC1EE36DD98}"/>
          </ac:grpSpMkLst>
        </pc:grpChg>
        <pc:grpChg chg="mod">
          <ac:chgData name="Hollister, Jeff" userId="90904e2a-aa82-465e-9922-afce4bc6d524" providerId="ADAL" clId="{ED486670-7F59-4038-B9BC-E9238978F7A3}" dt="2019-05-06T14:12:45.303" v="2238" actId="12788"/>
          <ac:grpSpMkLst>
            <pc:docMk/>
            <pc:sldMk cId="1258879937" sldId="257"/>
            <ac:grpSpMk id="168" creationId="{FDEC0464-5B0A-4656-A0A8-C2D0FB8E07A6}"/>
          </ac:grpSpMkLst>
        </pc:grpChg>
        <pc:grpChg chg="mod">
          <ac:chgData name="Hollister, Jeff" userId="90904e2a-aa82-465e-9922-afce4bc6d524" providerId="ADAL" clId="{ED486670-7F59-4038-B9BC-E9238978F7A3}" dt="2019-05-06T14:12:45.303" v="2238" actId="12788"/>
          <ac:grpSpMkLst>
            <pc:docMk/>
            <pc:sldMk cId="1258879937" sldId="257"/>
            <ac:grpSpMk id="170" creationId="{652B6B78-17F6-41CD-B198-24BA5FEA602E}"/>
          </ac:grpSpMkLst>
        </pc:grpChg>
        <pc:grpChg chg="mod">
          <ac:chgData name="Hollister, Jeff" userId="90904e2a-aa82-465e-9922-afce4bc6d524" providerId="ADAL" clId="{ED486670-7F59-4038-B9BC-E9238978F7A3}" dt="2019-05-06T14:12:45.303" v="2238" actId="12788"/>
          <ac:grpSpMkLst>
            <pc:docMk/>
            <pc:sldMk cId="1258879937" sldId="257"/>
            <ac:grpSpMk id="173" creationId="{943FE4BA-C98D-4480-B98A-AE61F2273C01}"/>
          </ac:grpSpMkLst>
        </pc:grpChg>
        <pc:grpChg chg="add mod">
          <ac:chgData name="Hollister, Jeff" userId="90904e2a-aa82-465e-9922-afce4bc6d524" providerId="ADAL" clId="{ED486670-7F59-4038-B9BC-E9238978F7A3}" dt="2019-05-06T14:13:41.901" v="2245" actId="554"/>
          <ac:grpSpMkLst>
            <pc:docMk/>
            <pc:sldMk cId="1258879937" sldId="257"/>
            <ac:grpSpMk id="178" creationId="{33E02C1B-0350-41A4-A259-CC54039ADDAD}"/>
          </ac:grpSpMkLst>
        </pc:grpChg>
        <pc:grpChg chg="mod">
          <ac:chgData name="Hollister, Jeff" userId="90904e2a-aa82-465e-9922-afce4bc6d524" providerId="ADAL" clId="{ED486670-7F59-4038-B9BC-E9238978F7A3}" dt="2019-05-06T14:13:41.901" v="2245" actId="554"/>
          <ac:grpSpMkLst>
            <pc:docMk/>
            <pc:sldMk cId="1258879937" sldId="257"/>
            <ac:grpSpMk id="179" creationId="{EB392F52-36CF-48E2-A4F6-FC55E71AC47D}"/>
          </ac:grpSpMkLst>
        </pc:grpChg>
        <pc:grpChg chg="mod">
          <ac:chgData name="Hollister, Jeff" userId="90904e2a-aa82-465e-9922-afce4bc6d524" providerId="ADAL" clId="{ED486670-7F59-4038-B9BC-E9238978F7A3}" dt="2019-05-06T14:13:41.901" v="2245" actId="554"/>
          <ac:grpSpMkLst>
            <pc:docMk/>
            <pc:sldMk cId="1258879937" sldId="257"/>
            <ac:grpSpMk id="180" creationId="{F48C8B05-4CCC-410C-B1DC-B5241673CD58}"/>
          </ac:grpSpMkLst>
        </pc:grpChg>
        <pc:grpChg chg="mod">
          <ac:chgData name="Hollister, Jeff" userId="90904e2a-aa82-465e-9922-afce4bc6d524" providerId="ADAL" clId="{ED486670-7F59-4038-B9BC-E9238978F7A3}" dt="2019-05-06T14:13:41.901" v="2245" actId="554"/>
          <ac:grpSpMkLst>
            <pc:docMk/>
            <pc:sldMk cId="1258879937" sldId="257"/>
            <ac:grpSpMk id="182" creationId="{10C62B39-FAB9-4CA4-A3C6-3FE455371740}"/>
          </ac:grpSpMkLst>
        </pc:grpChg>
        <pc:grpChg chg="mod">
          <ac:chgData name="Hollister, Jeff" userId="90904e2a-aa82-465e-9922-afce4bc6d524" providerId="ADAL" clId="{ED486670-7F59-4038-B9BC-E9238978F7A3}" dt="2019-05-06T14:13:41.901" v="2245" actId="554"/>
          <ac:grpSpMkLst>
            <pc:docMk/>
            <pc:sldMk cId="1258879937" sldId="257"/>
            <ac:grpSpMk id="185" creationId="{E3C5702E-9B8A-4F12-9598-C5BB22FA4237}"/>
          </ac:grpSpMkLst>
        </pc:grpChg>
        <pc:grpChg chg="add mod">
          <ac:chgData name="Hollister, Jeff" userId="90904e2a-aa82-465e-9922-afce4bc6d524" providerId="ADAL" clId="{ED486670-7F59-4038-B9BC-E9238978F7A3}" dt="2019-05-06T14:13:41.901" v="2245" actId="554"/>
          <ac:grpSpMkLst>
            <pc:docMk/>
            <pc:sldMk cId="1258879937" sldId="257"/>
            <ac:grpSpMk id="191" creationId="{16D9DFDC-A295-443F-8C12-4C06AFF5BD6C}"/>
          </ac:grpSpMkLst>
        </pc:grpChg>
        <pc:grpChg chg="mod">
          <ac:chgData name="Hollister, Jeff" userId="90904e2a-aa82-465e-9922-afce4bc6d524" providerId="ADAL" clId="{ED486670-7F59-4038-B9BC-E9238978F7A3}" dt="2019-05-06T14:13:41.901" v="2245" actId="554"/>
          <ac:grpSpMkLst>
            <pc:docMk/>
            <pc:sldMk cId="1258879937" sldId="257"/>
            <ac:grpSpMk id="192" creationId="{AA91D2AB-A553-42F7-854D-4C95B66C224F}"/>
          </ac:grpSpMkLst>
        </pc:grpChg>
        <pc:grpChg chg="mod">
          <ac:chgData name="Hollister, Jeff" userId="90904e2a-aa82-465e-9922-afce4bc6d524" providerId="ADAL" clId="{ED486670-7F59-4038-B9BC-E9238978F7A3}" dt="2019-05-06T14:13:41.901" v="2245" actId="554"/>
          <ac:grpSpMkLst>
            <pc:docMk/>
            <pc:sldMk cId="1258879937" sldId="257"/>
            <ac:grpSpMk id="193" creationId="{CB467748-95C3-4A6F-B977-05EDA97D7B86}"/>
          </ac:grpSpMkLst>
        </pc:grpChg>
        <pc:grpChg chg="mod">
          <ac:chgData name="Hollister, Jeff" userId="90904e2a-aa82-465e-9922-afce4bc6d524" providerId="ADAL" clId="{ED486670-7F59-4038-B9BC-E9238978F7A3}" dt="2019-05-06T14:13:41.901" v="2245" actId="554"/>
          <ac:grpSpMkLst>
            <pc:docMk/>
            <pc:sldMk cId="1258879937" sldId="257"/>
            <ac:grpSpMk id="195" creationId="{DCF8B337-3E64-4C34-A29E-4954F1C569CD}"/>
          </ac:grpSpMkLst>
        </pc:grpChg>
        <pc:grpChg chg="mod">
          <ac:chgData name="Hollister, Jeff" userId="90904e2a-aa82-465e-9922-afce4bc6d524" providerId="ADAL" clId="{ED486670-7F59-4038-B9BC-E9238978F7A3}" dt="2019-05-06T14:13:41.901" v="2245" actId="554"/>
          <ac:grpSpMkLst>
            <pc:docMk/>
            <pc:sldMk cId="1258879937" sldId="257"/>
            <ac:grpSpMk id="198" creationId="{D1CC0148-F448-46A7-A136-D36530A0D8BC}"/>
          </ac:grpSpMkLst>
        </pc:grpChg>
        <pc:grpChg chg="add mod">
          <ac:chgData name="Hollister, Jeff" userId="90904e2a-aa82-465e-9922-afce4bc6d524" providerId="ADAL" clId="{ED486670-7F59-4038-B9BC-E9238978F7A3}" dt="2019-05-06T14:13:41.901" v="2245" actId="554"/>
          <ac:grpSpMkLst>
            <pc:docMk/>
            <pc:sldMk cId="1258879937" sldId="257"/>
            <ac:grpSpMk id="203" creationId="{FE45FFA7-A03E-4CCB-8C41-2BDA470919A3}"/>
          </ac:grpSpMkLst>
        </pc:grpChg>
        <pc:grpChg chg="mod">
          <ac:chgData name="Hollister, Jeff" userId="90904e2a-aa82-465e-9922-afce4bc6d524" providerId="ADAL" clId="{ED486670-7F59-4038-B9BC-E9238978F7A3}" dt="2019-05-06T14:13:41.901" v="2245" actId="554"/>
          <ac:grpSpMkLst>
            <pc:docMk/>
            <pc:sldMk cId="1258879937" sldId="257"/>
            <ac:grpSpMk id="204" creationId="{A01B96B2-635C-4BF5-90FB-6FE5CDC93E7F}"/>
          </ac:grpSpMkLst>
        </pc:grpChg>
        <pc:grpChg chg="mod">
          <ac:chgData name="Hollister, Jeff" userId="90904e2a-aa82-465e-9922-afce4bc6d524" providerId="ADAL" clId="{ED486670-7F59-4038-B9BC-E9238978F7A3}" dt="2019-05-06T14:13:41.901" v="2245" actId="554"/>
          <ac:grpSpMkLst>
            <pc:docMk/>
            <pc:sldMk cId="1258879937" sldId="257"/>
            <ac:grpSpMk id="205" creationId="{5E717098-1E4C-456B-A36D-4EA74E7B7F64}"/>
          </ac:grpSpMkLst>
        </pc:grpChg>
        <pc:grpChg chg="mod">
          <ac:chgData name="Hollister, Jeff" userId="90904e2a-aa82-465e-9922-afce4bc6d524" providerId="ADAL" clId="{ED486670-7F59-4038-B9BC-E9238978F7A3}" dt="2019-05-06T14:13:41.901" v="2245" actId="554"/>
          <ac:grpSpMkLst>
            <pc:docMk/>
            <pc:sldMk cId="1258879937" sldId="257"/>
            <ac:grpSpMk id="207" creationId="{8517040C-3878-4D18-9737-A55DA341C41B}"/>
          </ac:grpSpMkLst>
        </pc:grpChg>
        <pc:grpChg chg="mod">
          <ac:chgData name="Hollister, Jeff" userId="90904e2a-aa82-465e-9922-afce4bc6d524" providerId="ADAL" clId="{ED486670-7F59-4038-B9BC-E9238978F7A3}" dt="2019-05-06T14:13:41.901" v="2245" actId="554"/>
          <ac:grpSpMkLst>
            <pc:docMk/>
            <pc:sldMk cId="1258879937" sldId="257"/>
            <ac:grpSpMk id="210" creationId="{41CB295D-4C25-4FAC-882C-C67C26228C37}"/>
          </ac:grpSpMkLst>
        </pc:grpChg>
        <pc:cxnChg chg="mod topLvl">
          <ac:chgData name="Hollister, Jeff" userId="90904e2a-aa82-465e-9922-afce4bc6d524" providerId="ADAL" clId="{ED486670-7F59-4038-B9BC-E9238978F7A3}" dt="2019-05-06T13:54:57.816" v="1687" actId="164"/>
          <ac:cxnSpMkLst>
            <pc:docMk/>
            <pc:sldMk cId="1258879937" sldId="257"/>
            <ac:cxnSpMk id="22" creationId="{9D141CA7-78FF-4583-AC95-8F66072B238C}"/>
          </ac:cxnSpMkLst>
        </pc:cxnChg>
        <pc:cxnChg chg="mod">
          <ac:chgData name="Hollister, Jeff" userId="90904e2a-aa82-465e-9922-afce4bc6d524" providerId="ADAL" clId="{ED486670-7F59-4038-B9BC-E9238978F7A3}" dt="2019-05-06T14:05:08.510" v="2018" actId="1035"/>
          <ac:cxnSpMkLst>
            <pc:docMk/>
            <pc:sldMk cId="1258879937" sldId="257"/>
            <ac:cxnSpMk id="36" creationId="{0DCD3480-AF90-4303-96DA-AEAFF95ECE3E}"/>
          </ac:cxnSpMkLst>
        </pc:cxnChg>
        <pc:cxnChg chg="mod">
          <ac:chgData name="Hollister, Jeff" userId="90904e2a-aa82-465e-9922-afce4bc6d524" providerId="ADAL" clId="{ED486670-7F59-4038-B9BC-E9238978F7A3}" dt="2019-05-06T14:11:10.708" v="2230" actId="1036"/>
          <ac:cxnSpMkLst>
            <pc:docMk/>
            <pc:sldMk cId="1258879937" sldId="257"/>
            <ac:cxnSpMk id="43" creationId="{6B15B882-AB86-4D06-A728-ECC4F25E782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48242"/>
            <a:ext cx="58293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7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43417"/>
            <a:ext cx="1478756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43417"/>
            <a:ext cx="4350544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2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2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139826"/>
            <a:ext cx="591502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059643"/>
            <a:ext cx="591502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6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17083"/>
            <a:ext cx="291465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17083"/>
            <a:ext cx="291465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418"/>
            <a:ext cx="591502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20775"/>
            <a:ext cx="290125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70050"/>
            <a:ext cx="2901255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120775"/>
            <a:ext cx="291554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70050"/>
            <a:ext cx="2915543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3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1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7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58285"/>
            <a:ext cx="347186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6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58285"/>
            <a:ext cx="347186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43418"/>
            <a:ext cx="591502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217083"/>
            <a:ext cx="591502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67FF9-F47C-4F59-88DD-9CEB65E35CF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237568"/>
            <a:ext cx="231457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0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AAA7D2-1A2B-4088-BAD1-9556A15760E2}"/>
              </a:ext>
            </a:extLst>
          </p:cNvPr>
          <p:cNvSpPr txBox="1"/>
          <p:nvPr/>
        </p:nvSpPr>
        <p:spPr>
          <a:xfrm>
            <a:off x="14306" y="419141"/>
            <a:ext cx="867545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Station 1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Long-term</a:t>
            </a:r>
            <a:b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mean = 7.06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Long-term</a:t>
            </a:r>
          </a:p>
          <a:p>
            <a:r>
              <a:rPr lang="en-US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s.d.</a:t>
            </a: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= 1.42</a:t>
            </a:r>
          </a:p>
          <a:p>
            <a:endParaRPr lang="en-US" sz="11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786EB-34F3-4C77-BDCA-E8BD08FE1D11}"/>
              </a:ext>
            </a:extLst>
          </p:cNvPr>
          <p:cNvSpPr txBox="1"/>
          <p:nvPr/>
        </p:nvSpPr>
        <p:spPr>
          <a:xfrm>
            <a:off x="14306" y="1619475"/>
            <a:ext cx="86754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Station 2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Long-term</a:t>
            </a:r>
            <a:b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mean = 3.67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Long-term</a:t>
            </a:r>
          </a:p>
          <a:p>
            <a:r>
              <a:rPr lang="en-US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s.d.</a:t>
            </a: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= 0.92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187EE-F5D0-4199-837E-29800767DC0A}"/>
              </a:ext>
            </a:extLst>
          </p:cNvPr>
          <p:cNvSpPr txBox="1"/>
          <p:nvPr/>
        </p:nvSpPr>
        <p:spPr>
          <a:xfrm>
            <a:off x="14306" y="2819809"/>
            <a:ext cx="93647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Station 3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Long-term</a:t>
            </a:r>
            <a:b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mean = 12.44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Long-term</a:t>
            </a:r>
          </a:p>
          <a:p>
            <a:r>
              <a:rPr lang="en-US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s.d.</a:t>
            </a: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= 1.90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B19B3-7DF4-4103-B447-9726179C1822}"/>
              </a:ext>
            </a:extLst>
          </p:cNvPr>
          <p:cNvSpPr txBox="1"/>
          <p:nvPr/>
        </p:nvSpPr>
        <p:spPr>
          <a:xfrm>
            <a:off x="1636772" y="14820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Year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24146-E92A-4417-8FA0-B675C21987B3}"/>
              </a:ext>
            </a:extLst>
          </p:cNvPr>
          <p:cNvSpPr txBox="1"/>
          <p:nvPr/>
        </p:nvSpPr>
        <p:spPr>
          <a:xfrm>
            <a:off x="3558914" y="14820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Year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3A614-EDF0-4DE1-A14E-AEA75B26B4BB}"/>
              </a:ext>
            </a:extLst>
          </p:cNvPr>
          <p:cNvSpPr txBox="1"/>
          <p:nvPr/>
        </p:nvSpPr>
        <p:spPr>
          <a:xfrm>
            <a:off x="5541629" y="14820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Year 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CD3480-AF90-4303-96DA-AEAFF95ECE3E}"/>
              </a:ext>
            </a:extLst>
          </p:cNvPr>
          <p:cNvCxnSpPr>
            <a:cxnSpLocks/>
          </p:cNvCxnSpPr>
          <p:nvPr/>
        </p:nvCxnSpPr>
        <p:spPr>
          <a:xfrm>
            <a:off x="935614" y="329098"/>
            <a:ext cx="5760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15B882-AB86-4D06-A728-ECC4F25E7823}"/>
              </a:ext>
            </a:extLst>
          </p:cNvPr>
          <p:cNvCxnSpPr>
            <a:cxnSpLocks/>
          </p:cNvCxnSpPr>
          <p:nvPr/>
        </p:nvCxnSpPr>
        <p:spPr>
          <a:xfrm>
            <a:off x="935614" y="3932031"/>
            <a:ext cx="5760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3A20179-B135-43EF-8DAB-9E7F9E30EB7E}"/>
              </a:ext>
            </a:extLst>
          </p:cNvPr>
          <p:cNvSpPr txBox="1"/>
          <p:nvPr/>
        </p:nvSpPr>
        <p:spPr>
          <a:xfrm>
            <a:off x="1256860" y="3981550"/>
            <a:ext cx="143661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mean z-scores = </a:t>
            </a:r>
            <a:r>
              <a:rPr lang="en-US" sz="1100" b="1" dirty="0">
                <a:solidFill>
                  <a:srgbClr val="00008B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-0.47</a:t>
            </a:r>
          </a:p>
          <a:p>
            <a:r>
              <a:rPr lang="en-US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s.d.</a:t>
            </a: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z-scores = 0.67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n =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0C46E8-9AEC-473D-A4E5-7E175F91BEBD}"/>
              </a:ext>
            </a:extLst>
          </p:cNvPr>
          <p:cNvSpPr txBox="1"/>
          <p:nvPr/>
        </p:nvSpPr>
        <p:spPr>
          <a:xfrm>
            <a:off x="3196635" y="4016825"/>
            <a:ext cx="138531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mean z-scores = </a:t>
            </a:r>
            <a:r>
              <a:rPr lang="en-US" sz="1100" b="1" dirty="0">
                <a:solidFill>
                  <a:srgbClr val="8B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0.39</a:t>
            </a:r>
          </a:p>
          <a:p>
            <a:r>
              <a:rPr lang="en-US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s.d.</a:t>
            </a: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z-scores = 0.61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n =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3CB40A-4BCF-4B4D-8D89-F0145DFA33D3}"/>
              </a:ext>
            </a:extLst>
          </p:cNvPr>
          <p:cNvSpPr txBox="1"/>
          <p:nvPr/>
        </p:nvSpPr>
        <p:spPr>
          <a:xfrm>
            <a:off x="5179350" y="4016825"/>
            <a:ext cx="138531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mean z-scores = </a:t>
            </a:r>
            <a:r>
              <a:rPr lang="en-US" sz="1100" b="1" dirty="0">
                <a:solidFill>
                  <a:srgbClr val="8B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0.20</a:t>
            </a:r>
          </a:p>
          <a:p>
            <a:r>
              <a:rPr lang="en-US" sz="11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s.d.</a:t>
            </a: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= 1.15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n = 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7F0A6A-CADA-4A85-A1AB-018058996648}"/>
              </a:ext>
            </a:extLst>
          </p:cNvPr>
          <p:cNvSpPr txBox="1"/>
          <p:nvPr/>
        </p:nvSpPr>
        <p:spPr>
          <a:xfrm>
            <a:off x="34342" y="4008331"/>
            <a:ext cx="827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Mean </a:t>
            </a:r>
          </a:p>
          <a:p>
            <a:pPr algn="ctr"/>
            <a:r>
              <a:rPr lang="en-US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Z-scores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7CCD5F-2F0D-4364-8297-C37DAD299591}"/>
              </a:ext>
            </a:extLst>
          </p:cNvPr>
          <p:cNvGrpSpPr/>
          <p:nvPr/>
        </p:nvGrpSpPr>
        <p:grpSpPr>
          <a:xfrm>
            <a:off x="1044666" y="419141"/>
            <a:ext cx="5735399" cy="1036023"/>
            <a:chOff x="1044666" y="419141"/>
            <a:chExt cx="5735399" cy="103602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EF90590-007A-4001-897F-7394EAA6E23B}"/>
                </a:ext>
              </a:extLst>
            </p:cNvPr>
            <p:cNvGrpSpPr/>
            <p:nvPr/>
          </p:nvGrpSpPr>
          <p:grpSpPr>
            <a:xfrm>
              <a:off x="1044666" y="419141"/>
              <a:ext cx="1830542" cy="1036023"/>
              <a:chOff x="1031360" y="562016"/>
              <a:chExt cx="1830542" cy="103602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F3A5354-A2F2-496C-8FF1-4144F3094C69}"/>
                  </a:ext>
                </a:extLst>
              </p:cNvPr>
              <p:cNvGrpSpPr/>
              <p:nvPr/>
            </p:nvGrpSpPr>
            <p:grpSpPr>
              <a:xfrm>
                <a:off x="1031360" y="613900"/>
                <a:ext cx="457200" cy="932254"/>
                <a:chOff x="1463877" y="519264"/>
                <a:chExt cx="457200" cy="932254"/>
              </a:xfrm>
            </p:grpSpPr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3E96BA2-DCBA-4505-BDD2-C510302C3B6B}"/>
                    </a:ext>
                  </a:extLst>
                </p:cNvPr>
                <p:cNvSpPr txBox="1"/>
                <p:nvPr/>
              </p:nvSpPr>
              <p:spPr>
                <a:xfrm>
                  <a:off x="1468698" y="519264"/>
                  <a:ext cx="447559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i="1" dirty="0"/>
                    <a:t>data</a:t>
                  </a:r>
                </a:p>
                <a:p>
                  <a:pPr algn="ctr"/>
                  <a:r>
                    <a:rPr lang="en-US" sz="1100" dirty="0"/>
                    <a:t>5</a:t>
                  </a:r>
                </a:p>
                <a:p>
                  <a:pPr algn="ctr"/>
                  <a:r>
                    <a:rPr lang="en-US" sz="1100" dirty="0"/>
                    <a:t>4</a:t>
                  </a:r>
                </a:p>
                <a:p>
                  <a:pPr algn="ctr"/>
                  <a:r>
                    <a:rPr lang="en-US" sz="1100" dirty="0"/>
                    <a:t>8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6C56BEAB-01BB-4A01-9A49-8F5AF03418B2}"/>
                    </a:ext>
                  </a:extLst>
                </p:cNvPr>
                <p:cNvSpPr/>
                <p:nvPr/>
              </p:nvSpPr>
              <p:spPr>
                <a:xfrm>
                  <a:off x="1463877" y="537118"/>
                  <a:ext cx="457200" cy="914400"/>
                </a:xfrm>
                <a:prstGeom prst="rect">
                  <a:avLst/>
                </a:prstGeom>
                <a:noFill/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B7FB628-99C7-474D-9158-CB6EA355E6F3}"/>
                  </a:ext>
                </a:extLst>
              </p:cNvPr>
              <p:cNvGrpSpPr/>
              <p:nvPr/>
            </p:nvGrpSpPr>
            <p:grpSpPr>
              <a:xfrm>
                <a:off x="1487808" y="562016"/>
                <a:ext cx="1374094" cy="1036023"/>
                <a:chOff x="1487808" y="562016"/>
                <a:chExt cx="1374094" cy="1036023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3EC8AA9-91BF-4941-9103-3A491FE76F10}"/>
                    </a:ext>
                  </a:extLst>
                </p:cNvPr>
                <p:cNvSpPr txBox="1"/>
                <p:nvPr/>
              </p:nvSpPr>
              <p:spPr>
                <a:xfrm>
                  <a:off x="1516662" y="562016"/>
                  <a:ext cx="131638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i="1" dirty="0"/>
                    <a:t>Site and Year mean</a:t>
                  </a:r>
                </a:p>
                <a:p>
                  <a:pPr algn="ctr"/>
                  <a:r>
                    <a:rPr lang="en-US" sz="1100" dirty="0"/>
                    <a:t>5.67</a:t>
                  </a:r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0EB5E783-2730-4AAB-AA7A-B4755B360868}"/>
                    </a:ext>
                  </a:extLst>
                </p:cNvPr>
                <p:cNvGrpSpPr/>
                <p:nvPr/>
              </p:nvGrpSpPr>
              <p:grpSpPr>
                <a:xfrm>
                  <a:off x="1497946" y="1167152"/>
                  <a:ext cx="1353818" cy="430887"/>
                  <a:chOff x="1493381" y="1067142"/>
                  <a:chExt cx="1353818" cy="430887"/>
                </a:xfrm>
              </p:grpSpPr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ED7EA899-0709-42ED-84BF-F2B0DF1CCC30}"/>
                      </a:ext>
                    </a:extLst>
                  </p:cNvPr>
                  <p:cNvSpPr txBox="1"/>
                  <p:nvPr/>
                </p:nvSpPr>
                <p:spPr>
                  <a:xfrm>
                    <a:off x="2264987" y="1156112"/>
                    <a:ext cx="58221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100" b="1" dirty="0"/>
                      <a:t>= </a:t>
                    </a:r>
                    <a:r>
                      <a:rPr lang="en-US" sz="1100" b="1" dirty="0">
                        <a:solidFill>
                          <a:srgbClr val="00008B"/>
                        </a:solidFill>
                      </a:rPr>
                      <a:t>-0.98</a:t>
                    </a:r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EA7CD6E2-0082-44AD-A42C-9BDB4A55341E}"/>
                      </a:ext>
                    </a:extLst>
                  </p:cNvPr>
                  <p:cNvGrpSpPr/>
                  <p:nvPr/>
                </p:nvGrpSpPr>
                <p:grpSpPr>
                  <a:xfrm>
                    <a:off x="1493381" y="1067142"/>
                    <a:ext cx="909223" cy="430887"/>
                    <a:chOff x="1488565" y="966294"/>
                    <a:chExt cx="909223" cy="430887"/>
                  </a:xfrm>
                </p:grpSpPr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14BCB8E2-1C0D-4D5E-BD48-91628AB4E5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88565" y="966294"/>
                      <a:ext cx="90922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100" dirty="0"/>
                        <a:t>(5.67 – 7.06)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1.42 </a:t>
                      </a:r>
                    </a:p>
                  </p:txBody>
                </p: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9D141CA7-78FF-4583-AC95-8F66072B23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86490" y="1191261"/>
                      <a:ext cx="731520" cy="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A0B819A-6092-412C-9924-B3C364E52138}"/>
                    </a:ext>
                  </a:extLst>
                </p:cNvPr>
                <p:cNvSpPr/>
                <p:nvPr/>
              </p:nvSpPr>
              <p:spPr>
                <a:xfrm>
                  <a:off x="1487808" y="984093"/>
                  <a:ext cx="137409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i="1" dirty="0"/>
                    <a:t>Site and Year Z-score</a:t>
                  </a:r>
                </a:p>
              </p:txBody>
            </p: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4AFCD5E-E7F5-4DCE-9453-F7190F7B2BC6}"/>
                </a:ext>
              </a:extLst>
            </p:cNvPr>
            <p:cNvGrpSpPr/>
            <p:nvPr/>
          </p:nvGrpSpPr>
          <p:grpSpPr>
            <a:xfrm>
              <a:off x="2966808" y="419141"/>
              <a:ext cx="1830542" cy="1036023"/>
              <a:chOff x="1031360" y="562016"/>
              <a:chExt cx="1830542" cy="1036023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6FCE6B2-A99E-47C2-864B-ED6DC05DB471}"/>
                  </a:ext>
                </a:extLst>
              </p:cNvPr>
              <p:cNvGrpSpPr/>
              <p:nvPr/>
            </p:nvGrpSpPr>
            <p:grpSpPr>
              <a:xfrm>
                <a:off x="1031360" y="613900"/>
                <a:ext cx="457200" cy="932254"/>
                <a:chOff x="1463877" y="519264"/>
                <a:chExt cx="457200" cy="932254"/>
              </a:xfrm>
            </p:grpSpPr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7193F7E-EED9-4FD2-ABF8-A333D0D7F359}"/>
                    </a:ext>
                  </a:extLst>
                </p:cNvPr>
                <p:cNvSpPr txBox="1"/>
                <p:nvPr/>
              </p:nvSpPr>
              <p:spPr>
                <a:xfrm>
                  <a:off x="1468698" y="519264"/>
                  <a:ext cx="447559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i="1" dirty="0"/>
                    <a:t>data</a:t>
                  </a:r>
                </a:p>
                <a:p>
                  <a:pPr algn="ctr"/>
                  <a:r>
                    <a:rPr lang="en-US" sz="1100" dirty="0"/>
                    <a:t>6</a:t>
                  </a:r>
                </a:p>
                <a:p>
                  <a:pPr algn="ctr"/>
                  <a:r>
                    <a:rPr lang="en-US" sz="1100" dirty="0"/>
                    <a:t>9</a:t>
                  </a:r>
                </a:p>
                <a:p>
                  <a:pPr algn="ctr"/>
                  <a:r>
                    <a:rPr lang="en-US" sz="1100" dirty="0"/>
                    <a:t>6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5B558C0B-861C-4036-A09D-1DBFC95AE9F7}"/>
                    </a:ext>
                  </a:extLst>
                </p:cNvPr>
                <p:cNvSpPr/>
                <p:nvPr/>
              </p:nvSpPr>
              <p:spPr>
                <a:xfrm>
                  <a:off x="1463877" y="537118"/>
                  <a:ext cx="457200" cy="914400"/>
                </a:xfrm>
                <a:prstGeom prst="rect">
                  <a:avLst/>
                </a:prstGeom>
                <a:noFill/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64C6B9ED-14D8-4D30-9EAA-E87DD4C1263F}"/>
                  </a:ext>
                </a:extLst>
              </p:cNvPr>
              <p:cNvGrpSpPr/>
              <p:nvPr/>
            </p:nvGrpSpPr>
            <p:grpSpPr>
              <a:xfrm>
                <a:off x="1487808" y="562016"/>
                <a:ext cx="1374094" cy="1036023"/>
                <a:chOff x="1487808" y="562016"/>
                <a:chExt cx="1374094" cy="1036023"/>
              </a:xfrm>
            </p:grpSpPr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F7244D2D-C59F-4B1C-99D0-4A05C6D862C9}"/>
                    </a:ext>
                  </a:extLst>
                </p:cNvPr>
                <p:cNvSpPr txBox="1"/>
                <p:nvPr/>
              </p:nvSpPr>
              <p:spPr>
                <a:xfrm>
                  <a:off x="1516662" y="562016"/>
                  <a:ext cx="131638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i="1" dirty="0"/>
                    <a:t>Site and Year mean</a:t>
                  </a:r>
                </a:p>
                <a:p>
                  <a:pPr algn="ctr"/>
                  <a:r>
                    <a:rPr lang="en-US" sz="1100" dirty="0"/>
                    <a:t>7</a:t>
                  </a:r>
                </a:p>
              </p:txBody>
            </p: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DA845D18-B8EC-425B-A40D-9FE03806EED0}"/>
                    </a:ext>
                  </a:extLst>
                </p:cNvPr>
                <p:cNvGrpSpPr/>
                <p:nvPr/>
              </p:nvGrpSpPr>
              <p:grpSpPr>
                <a:xfrm>
                  <a:off x="1587713" y="1167152"/>
                  <a:ext cx="1265653" cy="430887"/>
                  <a:chOff x="1583148" y="1067142"/>
                  <a:chExt cx="1265653" cy="430887"/>
                </a:xfrm>
              </p:grpSpPr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95811727-A0AF-4E42-B625-B88FECB2EF50}"/>
                      </a:ext>
                    </a:extLst>
                  </p:cNvPr>
                  <p:cNvSpPr txBox="1"/>
                  <p:nvPr/>
                </p:nvSpPr>
                <p:spPr>
                  <a:xfrm>
                    <a:off x="2263383" y="1156112"/>
                    <a:ext cx="58541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100" b="1" dirty="0"/>
                      <a:t>= </a:t>
                    </a:r>
                    <a:r>
                      <a:rPr lang="en-US" sz="1100" b="1" dirty="0">
                        <a:solidFill>
                          <a:srgbClr val="00008B"/>
                        </a:solidFill>
                      </a:rPr>
                      <a:t>-0.04</a:t>
                    </a:r>
                  </a:p>
                </p:txBody>
              </p:sp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284D5F58-C47E-494D-8D05-8B80D8A25625}"/>
                      </a:ext>
                    </a:extLst>
                  </p:cNvPr>
                  <p:cNvGrpSpPr/>
                  <p:nvPr/>
                </p:nvGrpSpPr>
                <p:grpSpPr>
                  <a:xfrm>
                    <a:off x="1583148" y="1067142"/>
                    <a:ext cx="739678" cy="430887"/>
                    <a:chOff x="1578332" y="966294"/>
                    <a:chExt cx="739678" cy="430887"/>
                  </a:xfrm>
                </p:grpSpPr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F26D9E84-F54D-4FD9-921A-CC567E7672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78332" y="966294"/>
                      <a:ext cx="72968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100" dirty="0"/>
                        <a:t>(7 – 7.06)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1.42 </a:t>
                      </a:r>
                    </a:p>
                  </p:txBody>
                </p:sp>
                <p:cxnSp>
                  <p:nvCxnSpPr>
                    <p:cNvPr id="139" name="Straight Connector 138">
                      <a:extLst>
                        <a:ext uri="{FF2B5EF4-FFF2-40B4-BE49-F238E27FC236}">
                          <a16:creationId xmlns:a16="http://schemas.microsoft.com/office/drawing/2014/main" id="{2C38F7C7-F88D-480A-A97B-1A60FC4DB3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86490" y="1191261"/>
                      <a:ext cx="731520" cy="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8B1A4E2D-846F-490F-825E-A5F984B10B52}"/>
                    </a:ext>
                  </a:extLst>
                </p:cNvPr>
                <p:cNvSpPr/>
                <p:nvPr/>
              </p:nvSpPr>
              <p:spPr>
                <a:xfrm>
                  <a:off x="1487808" y="984093"/>
                  <a:ext cx="137409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i="1" dirty="0"/>
                    <a:t>Site and Year Z-score</a:t>
                  </a:r>
                </a:p>
              </p:txBody>
            </p:sp>
          </p:grp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4D0D8BC-6A86-4DA5-9147-AB00F7182656}"/>
                </a:ext>
              </a:extLst>
            </p:cNvPr>
            <p:cNvGrpSpPr/>
            <p:nvPr/>
          </p:nvGrpSpPr>
          <p:grpSpPr>
            <a:xfrm>
              <a:off x="4949523" y="419141"/>
              <a:ext cx="1830542" cy="1036023"/>
              <a:chOff x="1031360" y="562016"/>
              <a:chExt cx="1830542" cy="1036023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063460BB-46D0-4D67-8385-CF6A2385348D}"/>
                  </a:ext>
                </a:extLst>
              </p:cNvPr>
              <p:cNvGrpSpPr/>
              <p:nvPr/>
            </p:nvGrpSpPr>
            <p:grpSpPr>
              <a:xfrm>
                <a:off x="1031360" y="613900"/>
                <a:ext cx="457200" cy="932254"/>
                <a:chOff x="1463877" y="519264"/>
                <a:chExt cx="457200" cy="932254"/>
              </a:xfrm>
            </p:grpSpPr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7EE7B463-1DB7-4F44-8CFC-85B1EC0188A2}"/>
                    </a:ext>
                  </a:extLst>
                </p:cNvPr>
                <p:cNvSpPr txBox="1"/>
                <p:nvPr/>
              </p:nvSpPr>
              <p:spPr>
                <a:xfrm>
                  <a:off x="1468698" y="519264"/>
                  <a:ext cx="447559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i="1" dirty="0"/>
                    <a:t>data</a:t>
                  </a:r>
                </a:p>
                <a:p>
                  <a:pPr algn="ctr"/>
                  <a:r>
                    <a:rPr lang="en-US" sz="1100" dirty="0"/>
                    <a:t>8</a:t>
                  </a:r>
                </a:p>
                <a:p>
                  <a:pPr algn="ctr"/>
                  <a:r>
                    <a:rPr lang="en-US" sz="1100" dirty="0"/>
                    <a:t>9</a:t>
                  </a:r>
                </a:p>
                <a:p>
                  <a:pPr algn="ctr"/>
                  <a:endParaRPr lang="en-US" sz="1100" dirty="0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FD5A860F-8082-4FC0-BB11-EDC4C91A3CA6}"/>
                    </a:ext>
                  </a:extLst>
                </p:cNvPr>
                <p:cNvSpPr/>
                <p:nvPr/>
              </p:nvSpPr>
              <p:spPr>
                <a:xfrm>
                  <a:off x="1463877" y="537118"/>
                  <a:ext cx="457200" cy="914400"/>
                </a:xfrm>
                <a:prstGeom prst="rect">
                  <a:avLst/>
                </a:prstGeom>
                <a:noFill/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74E44B00-805C-4BAE-8EFE-009DAF02D9B1}"/>
                  </a:ext>
                </a:extLst>
              </p:cNvPr>
              <p:cNvGrpSpPr/>
              <p:nvPr/>
            </p:nvGrpSpPr>
            <p:grpSpPr>
              <a:xfrm>
                <a:off x="1487808" y="562016"/>
                <a:ext cx="1374094" cy="1036023"/>
                <a:chOff x="1487808" y="562016"/>
                <a:chExt cx="1374094" cy="1036023"/>
              </a:xfrm>
            </p:grpSpPr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40B959CA-F2FB-47F1-8034-BC0CC14DBDCE}"/>
                    </a:ext>
                  </a:extLst>
                </p:cNvPr>
                <p:cNvSpPr txBox="1"/>
                <p:nvPr/>
              </p:nvSpPr>
              <p:spPr>
                <a:xfrm>
                  <a:off x="1516662" y="562016"/>
                  <a:ext cx="131638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i="1" dirty="0"/>
                    <a:t>Site and Year mean</a:t>
                  </a:r>
                </a:p>
                <a:p>
                  <a:pPr algn="ctr"/>
                  <a:r>
                    <a:rPr lang="en-US" sz="1100" dirty="0"/>
                    <a:t>8.5</a:t>
                  </a:r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C9464A7D-EB72-475D-94C0-CE9F88ABF1DF}"/>
                    </a:ext>
                  </a:extLst>
                </p:cNvPr>
                <p:cNvGrpSpPr/>
                <p:nvPr/>
              </p:nvGrpSpPr>
              <p:grpSpPr>
                <a:xfrm>
                  <a:off x="1534013" y="1167152"/>
                  <a:ext cx="1297713" cy="430887"/>
                  <a:chOff x="1529448" y="1067142"/>
                  <a:chExt cx="1297713" cy="430887"/>
                </a:xfrm>
              </p:grpSpPr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A2EC6638-6C8B-4CC1-B0FD-0CDBD11C3498}"/>
                      </a:ext>
                    </a:extLst>
                  </p:cNvPr>
                  <p:cNvSpPr txBox="1"/>
                  <p:nvPr/>
                </p:nvSpPr>
                <p:spPr>
                  <a:xfrm>
                    <a:off x="2285025" y="1156112"/>
                    <a:ext cx="54213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100" b="1" dirty="0"/>
                      <a:t>= </a:t>
                    </a:r>
                    <a:r>
                      <a:rPr lang="en-US" sz="1100" b="1" dirty="0">
                        <a:solidFill>
                          <a:srgbClr val="8B0000"/>
                        </a:solidFill>
                      </a:rPr>
                      <a:t>1.02</a:t>
                    </a:r>
                  </a:p>
                </p:txBody>
              </p:sp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27C7D696-6F24-4C4C-83A4-C84E2B87490C}"/>
                      </a:ext>
                    </a:extLst>
                  </p:cNvPr>
                  <p:cNvGrpSpPr/>
                  <p:nvPr/>
                </p:nvGrpSpPr>
                <p:grpSpPr>
                  <a:xfrm>
                    <a:off x="1529448" y="1067142"/>
                    <a:ext cx="837089" cy="430887"/>
                    <a:chOff x="1524632" y="966294"/>
                    <a:chExt cx="837089" cy="430887"/>
                  </a:xfrm>
                </p:grpSpPr>
                <p:sp>
                  <p:nvSpPr>
                    <p:cNvPr id="150" name="TextBox 149">
                      <a:extLst>
                        <a:ext uri="{FF2B5EF4-FFF2-40B4-BE49-F238E27FC236}">
                          <a16:creationId xmlns:a16="http://schemas.microsoft.com/office/drawing/2014/main" id="{2615D540-94AE-4704-9D0E-CB12FD3697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24632" y="966294"/>
                      <a:ext cx="8370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100" dirty="0"/>
                        <a:t>(8.5 – 7.06)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1.42 </a:t>
                      </a:r>
                    </a:p>
                  </p:txBody>
                </p:sp>
                <p:cxnSp>
                  <p:nvCxnSpPr>
                    <p:cNvPr id="151" name="Straight Connector 150">
                      <a:extLst>
                        <a:ext uri="{FF2B5EF4-FFF2-40B4-BE49-F238E27FC236}">
                          <a16:creationId xmlns:a16="http://schemas.microsoft.com/office/drawing/2014/main" id="{73EA40DF-3FA9-4BF5-A0DC-D360B0E315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86490" y="1191261"/>
                      <a:ext cx="731520" cy="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7DF66D5F-D811-43C2-B6C6-515E8DC43039}"/>
                    </a:ext>
                  </a:extLst>
                </p:cNvPr>
                <p:cNvSpPr/>
                <p:nvPr/>
              </p:nvSpPr>
              <p:spPr>
                <a:xfrm>
                  <a:off x="1487808" y="984093"/>
                  <a:ext cx="137409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i="1" dirty="0"/>
                    <a:t>Site and Year Z-score</a:t>
                  </a:r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7789FA-6EFE-4B30-9168-107DA84E36C5}"/>
              </a:ext>
            </a:extLst>
          </p:cNvPr>
          <p:cNvGrpSpPr/>
          <p:nvPr/>
        </p:nvGrpSpPr>
        <p:grpSpPr>
          <a:xfrm>
            <a:off x="1044666" y="1619475"/>
            <a:ext cx="5735399" cy="1036023"/>
            <a:chOff x="1044666" y="1619475"/>
            <a:chExt cx="5735399" cy="1036023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4787EC51-A030-4E68-80B8-AEEFD7B0E2A3}"/>
                </a:ext>
              </a:extLst>
            </p:cNvPr>
            <p:cNvGrpSpPr/>
            <p:nvPr/>
          </p:nvGrpSpPr>
          <p:grpSpPr>
            <a:xfrm>
              <a:off x="1044666" y="1619475"/>
              <a:ext cx="1830542" cy="1036023"/>
              <a:chOff x="1031360" y="562016"/>
              <a:chExt cx="1830542" cy="1036023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C126516F-9A52-461E-BEA2-640F8E793AF7}"/>
                  </a:ext>
                </a:extLst>
              </p:cNvPr>
              <p:cNvGrpSpPr/>
              <p:nvPr/>
            </p:nvGrpSpPr>
            <p:grpSpPr>
              <a:xfrm>
                <a:off x="1031360" y="613900"/>
                <a:ext cx="457200" cy="938719"/>
                <a:chOff x="1463877" y="519264"/>
                <a:chExt cx="457200" cy="938719"/>
              </a:xfrm>
            </p:grpSpPr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BB871B4F-D4FB-4B4B-A801-4C2B19E68744}"/>
                    </a:ext>
                  </a:extLst>
                </p:cNvPr>
                <p:cNvSpPr txBox="1"/>
                <p:nvPr/>
              </p:nvSpPr>
              <p:spPr>
                <a:xfrm>
                  <a:off x="1468698" y="519264"/>
                  <a:ext cx="447558" cy="9387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i="1" dirty="0"/>
                    <a:t>data</a:t>
                  </a:r>
                </a:p>
                <a:p>
                  <a:pPr algn="ctr"/>
                  <a:r>
                    <a:rPr lang="en-US" sz="1100" dirty="0"/>
                    <a:t>2</a:t>
                  </a:r>
                </a:p>
                <a:p>
                  <a:pPr algn="ctr"/>
                  <a:r>
                    <a:rPr lang="en-US" sz="1100" dirty="0"/>
                    <a:t>3</a:t>
                  </a:r>
                </a:p>
                <a:p>
                  <a:pPr algn="ctr"/>
                  <a:r>
                    <a:rPr lang="en-US" sz="1100" dirty="0"/>
                    <a:t>3</a:t>
                  </a:r>
                </a:p>
                <a:p>
                  <a:pPr algn="ctr"/>
                  <a:r>
                    <a:rPr lang="en-US" sz="1100" dirty="0"/>
                    <a:t>4</a:t>
                  </a: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2D36232A-E5ED-4058-A2FE-A627FEF50D0A}"/>
                    </a:ext>
                  </a:extLst>
                </p:cNvPr>
                <p:cNvSpPr/>
                <p:nvPr/>
              </p:nvSpPr>
              <p:spPr>
                <a:xfrm>
                  <a:off x="1463877" y="537118"/>
                  <a:ext cx="457200" cy="914400"/>
                </a:xfrm>
                <a:prstGeom prst="rect">
                  <a:avLst/>
                </a:prstGeom>
                <a:noFill/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E282476F-4C57-4802-9E3B-5AFB9ECF7DEA}"/>
                  </a:ext>
                </a:extLst>
              </p:cNvPr>
              <p:cNvGrpSpPr/>
              <p:nvPr/>
            </p:nvGrpSpPr>
            <p:grpSpPr>
              <a:xfrm>
                <a:off x="1487808" y="562016"/>
                <a:ext cx="1374094" cy="1036023"/>
                <a:chOff x="1487808" y="562016"/>
                <a:chExt cx="1374094" cy="1036023"/>
              </a:xfrm>
            </p:grpSpPr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915B7EE8-59B1-4DFF-B2D4-5E1FC6D7163A}"/>
                    </a:ext>
                  </a:extLst>
                </p:cNvPr>
                <p:cNvSpPr txBox="1"/>
                <p:nvPr/>
              </p:nvSpPr>
              <p:spPr>
                <a:xfrm>
                  <a:off x="1516662" y="562016"/>
                  <a:ext cx="131638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i="1" dirty="0"/>
                    <a:t>Site and Year mean</a:t>
                  </a:r>
                </a:p>
                <a:p>
                  <a:pPr algn="ctr"/>
                  <a:r>
                    <a:rPr lang="en-US" sz="1100" dirty="0"/>
                    <a:t>3</a:t>
                  </a:r>
                </a:p>
              </p:txBody>
            </p: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C7CCE405-E821-4927-B980-6889EFD80B8A}"/>
                    </a:ext>
                  </a:extLst>
                </p:cNvPr>
                <p:cNvGrpSpPr/>
                <p:nvPr/>
              </p:nvGrpSpPr>
              <p:grpSpPr>
                <a:xfrm>
                  <a:off x="1587713" y="1167152"/>
                  <a:ext cx="1264051" cy="430887"/>
                  <a:chOff x="1583148" y="1067142"/>
                  <a:chExt cx="1264051" cy="430887"/>
                </a:xfrm>
              </p:grpSpPr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477124F7-D039-4D02-AA73-8EED1B6543D8}"/>
                      </a:ext>
                    </a:extLst>
                  </p:cNvPr>
                  <p:cNvSpPr txBox="1"/>
                  <p:nvPr/>
                </p:nvSpPr>
                <p:spPr>
                  <a:xfrm>
                    <a:off x="2264987" y="1156112"/>
                    <a:ext cx="58221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100" b="1" dirty="0"/>
                      <a:t>= </a:t>
                    </a:r>
                    <a:r>
                      <a:rPr lang="en-US" sz="1100" b="1" dirty="0">
                        <a:solidFill>
                          <a:srgbClr val="00008B"/>
                        </a:solidFill>
                      </a:rPr>
                      <a:t>-0.71</a:t>
                    </a:r>
                  </a:p>
                </p:txBody>
              </p:sp>
              <p:grpSp>
                <p:nvGrpSpPr>
                  <p:cNvPr id="161" name="Group 160">
                    <a:extLst>
                      <a:ext uri="{FF2B5EF4-FFF2-40B4-BE49-F238E27FC236}">
                        <a16:creationId xmlns:a16="http://schemas.microsoft.com/office/drawing/2014/main" id="{E6BB0B26-2897-4917-AE5A-35EF939F3E2A}"/>
                      </a:ext>
                    </a:extLst>
                  </p:cNvPr>
                  <p:cNvGrpSpPr/>
                  <p:nvPr/>
                </p:nvGrpSpPr>
                <p:grpSpPr>
                  <a:xfrm>
                    <a:off x="1583148" y="1067142"/>
                    <a:ext cx="739678" cy="430887"/>
                    <a:chOff x="1578332" y="966294"/>
                    <a:chExt cx="739678" cy="430887"/>
                  </a:xfrm>
                </p:grpSpPr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B87F0568-AE66-4387-B905-7E678EB3B0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78332" y="966294"/>
                      <a:ext cx="72968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100" dirty="0"/>
                        <a:t>(3 – 3.65)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0.92 </a:t>
                      </a:r>
                    </a:p>
                  </p:txBody>
                </p:sp>
                <p:cxnSp>
                  <p:nvCxnSpPr>
                    <p:cNvPr id="163" name="Straight Connector 162">
                      <a:extLst>
                        <a:ext uri="{FF2B5EF4-FFF2-40B4-BE49-F238E27FC236}">
                          <a16:creationId xmlns:a16="http://schemas.microsoft.com/office/drawing/2014/main" id="{B697E74B-DCCA-446D-B52B-8CA46E1E51E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86490" y="1191261"/>
                      <a:ext cx="731520" cy="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77874112-F8D8-43ED-889C-23DBA9611583}"/>
                    </a:ext>
                  </a:extLst>
                </p:cNvPr>
                <p:cNvSpPr/>
                <p:nvPr/>
              </p:nvSpPr>
              <p:spPr>
                <a:xfrm>
                  <a:off x="1487808" y="984093"/>
                  <a:ext cx="137409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i="1" dirty="0"/>
                    <a:t>Site and Year Z-score</a:t>
                  </a:r>
                </a:p>
              </p:txBody>
            </p:sp>
          </p:grp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B5A9B0B-99AB-44FC-93F0-18822F093BBC}"/>
                </a:ext>
              </a:extLst>
            </p:cNvPr>
            <p:cNvGrpSpPr/>
            <p:nvPr/>
          </p:nvGrpSpPr>
          <p:grpSpPr>
            <a:xfrm>
              <a:off x="4949523" y="1619475"/>
              <a:ext cx="1830542" cy="1036023"/>
              <a:chOff x="1031360" y="562016"/>
              <a:chExt cx="1830542" cy="1036023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BACFFF53-D207-4F41-BB1F-EBC1EE36DD98}"/>
                  </a:ext>
                </a:extLst>
              </p:cNvPr>
              <p:cNvGrpSpPr/>
              <p:nvPr/>
            </p:nvGrpSpPr>
            <p:grpSpPr>
              <a:xfrm>
                <a:off x="1031360" y="613900"/>
                <a:ext cx="457200" cy="932254"/>
                <a:chOff x="1463877" y="519264"/>
                <a:chExt cx="457200" cy="932254"/>
              </a:xfrm>
            </p:grpSpPr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8D3273F4-C3F0-4776-BF37-FFC671E9A809}"/>
                    </a:ext>
                  </a:extLst>
                </p:cNvPr>
                <p:cNvSpPr txBox="1"/>
                <p:nvPr/>
              </p:nvSpPr>
              <p:spPr>
                <a:xfrm>
                  <a:off x="1468698" y="519264"/>
                  <a:ext cx="447559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i="1" dirty="0"/>
                    <a:t>data</a:t>
                  </a:r>
                </a:p>
                <a:p>
                  <a:pPr algn="ctr"/>
                  <a:r>
                    <a:rPr lang="en-US" sz="1100" dirty="0"/>
                    <a:t>4</a:t>
                  </a:r>
                </a:p>
                <a:p>
                  <a:pPr algn="ctr"/>
                  <a:r>
                    <a:rPr lang="en-US" sz="1100" dirty="0"/>
                    <a:t>3</a:t>
                  </a:r>
                </a:p>
                <a:p>
                  <a:pPr algn="ctr"/>
                  <a:r>
                    <a:rPr lang="en-US" sz="1100" dirty="0"/>
                    <a:t>6</a:t>
                  </a: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EEE329CB-CE33-4AFF-BF00-9CD30CE133EC}"/>
                    </a:ext>
                  </a:extLst>
                </p:cNvPr>
                <p:cNvSpPr/>
                <p:nvPr/>
              </p:nvSpPr>
              <p:spPr>
                <a:xfrm>
                  <a:off x="1463877" y="537118"/>
                  <a:ext cx="457200" cy="914400"/>
                </a:xfrm>
                <a:prstGeom prst="rect">
                  <a:avLst/>
                </a:prstGeom>
                <a:noFill/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FDEC0464-5B0A-4656-A0A8-C2D0FB8E07A6}"/>
                  </a:ext>
                </a:extLst>
              </p:cNvPr>
              <p:cNvGrpSpPr/>
              <p:nvPr/>
            </p:nvGrpSpPr>
            <p:grpSpPr>
              <a:xfrm>
                <a:off x="1487808" y="562016"/>
                <a:ext cx="1374094" cy="1036023"/>
                <a:chOff x="1487808" y="562016"/>
                <a:chExt cx="1374094" cy="1036023"/>
              </a:xfrm>
            </p:grpSpPr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792C1AA7-2FF4-4810-80F3-5F7D3F2AF538}"/>
                    </a:ext>
                  </a:extLst>
                </p:cNvPr>
                <p:cNvSpPr txBox="1"/>
                <p:nvPr/>
              </p:nvSpPr>
              <p:spPr>
                <a:xfrm>
                  <a:off x="1516662" y="562016"/>
                  <a:ext cx="131638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i="1" dirty="0"/>
                    <a:t>Site and Year mean</a:t>
                  </a:r>
                </a:p>
                <a:p>
                  <a:pPr algn="ctr"/>
                  <a:r>
                    <a:rPr lang="en-US" sz="1100" dirty="0"/>
                    <a:t>4.33</a:t>
                  </a:r>
                </a:p>
              </p:txBody>
            </p:sp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652B6B78-17F6-41CD-B198-24BA5FEA602E}"/>
                    </a:ext>
                  </a:extLst>
                </p:cNvPr>
                <p:cNvGrpSpPr/>
                <p:nvPr/>
              </p:nvGrpSpPr>
              <p:grpSpPr>
                <a:xfrm>
                  <a:off x="1534014" y="1167152"/>
                  <a:ext cx="1297712" cy="430887"/>
                  <a:chOff x="1529449" y="1067142"/>
                  <a:chExt cx="1297712" cy="430887"/>
                </a:xfrm>
              </p:grpSpPr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0A35D830-CDEA-4BC5-93A7-2EBF1EEDB8ED}"/>
                      </a:ext>
                    </a:extLst>
                  </p:cNvPr>
                  <p:cNvSpPr txBox="1"/>
                  <p:nvPr/>
                </p:nvSpPr>
                <p:spPr>
                  <a:xfrm>
                    <a:off x="2285025" y="1156112"/>
                    <a:ext cx="54213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100" b="1" dirty="0"/>
                      <a:t>= </a:t>
                    </a:r>
                    <a:r>
                      <a:rPr lang="en-US" sz="1100" b="1" dirty="0">
                        <a:solidFill>
                          <a:srgbClr val="8B0000"/>
                        </a:solidFill>
                      </a:rPr>
                      <a:t>0.71</a:t>
                    </a:r>
                  </a:p>
                </p:txBody>
              </p:sp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943FE4BA-C98D-4480-B98A-AE61F2273C01}"/>
                      </a:ext>
                    </a:extLst>
                  </p:cNvPr>
                  <p:cNvGrpSpPr/>
                  <p:nvPr/>
                </p:nvGrpSpPr>
                <p:grpSpPr>
                  <a:xfrm>
                    <a:off x="1529449" y="1067142"/>
                    <a:ext cx="837089" cy="430887"/>
                    <a:chOff x="1524633" y="966294"/>
                    <a:chExt cx="837089" cy="430887"/>
                  </a:xfrm>
                </p:grpSpPr>
                <p:sp>
                  <p:nvSpPr>
                    <p:cNvPr id="174" name="TextBox 173">
                      <a:extLst>
                        <a:ext uri="{FF2B5EF4-FFF2-40B4-BE49-F238E27FC236}">
                          <a16:creationId xmlns:a16="http://schemas.microsoft.com/office/drawing/2014/main" id="{C26140ED-8E95-4625-BE83-7CD39FDA6E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24633" y="966294"/>
                      <a:ext cx="8370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100" dirty="0"/>
                        <a:t>(4.3 – 3.65)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0.92 </a:t>
                      </a:r>
                    </a:p>
                  </p:txBody>
                </p:sp>
                <p:cxnSp>
                  <p:nvCxnSpPr>
                    <p:cNvPr id="175" name="Straight Connector 174">
                      <a:extLst>
                        <a:ext uri="{FF2B5EF4-FFF2-40B4-BE49-F238E27FC236}">
                          <a16:creationId xmlns:a16="http://schemas.microsoft.com/office/drawing/2014/main" id="{2E3DAAAE-6ED9-427B-BFA7-9652446C154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86490" y="1191261"/>
                      <a:ext cx="731520" cy="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C28611AB-32E9-411D-A218-02ECB3D0F66B}"/>
                    </a:ext>
                  </a:extLst>
                </p:cNvPr>
                <p:cNvSpPr/>
                <p:nvPr/>
              </p:nvSpPr>
              <p:spPr>
                <a:xfrm>
                  <a:off x="1487808" y="984093"/>
                  <a:ext cx="137409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i="1" dirty="0"/>
                    <a:t>Site and Year Z-score</a:t>
                  </a:r>
                </a:p>
              </p:txBody>
            </p: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349805E-343D-441E-8FD9-0693C5AB22AF}"/>
              </a:ext>
            </a:extLst>
          </p:cNvPr>
          <p:cNvGrpSpPr/>
          <p:nvPr/>
        </p:nvGrpSpPr>
        <p:grpSpPr>
          <a:xfrm>
            <a:off x="1044666" y="2819809"/>
            <a:ext cx="5735399" cy="1036023"/>
            <a:chOff x="1044666" y="2819809"/>
            <a:chExt cx="5735399" cy="1036023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3E02C1B-0350-41A4-A259-CC54039ADDAD}"/>
                </a:ext>
              </a:extLst>
            </p:cNvPr>
            <p:cNvGrpSpPr/>
            <p:nvPr/>
          </p:nvGrpSpPr>
          <p:grpSpPr>
            <a:xfrm>
              <a:off x="1044666" y="2819809"/>
              <a:ext cx="1830542" cy="1036023"/>
              <a:chOff x="1031360" y="562016"/>
              <a:chExt cx="1830542" cy="1036023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EB392F52-36CF-48E2-A4F6-FC55E71AC47D}"/>
                  </a:ext>
                </a:extLst>
              </p:cNvPr>
              <p:cNvGrpSpPr/>
              <p:nvPr/>
            </p:nvGrpSpPr>
            <p:grpSpPr>
              <a:xfrm>
                <a:off x="1031360" y="613900"/>
                <a:ext cx="457200" cy="932254"/>
                <a:chOff x="1463877" y="519264"/>
                <a:chExt cx="457200" cy="932254"/>
              </a:xfrm>
            </p:grpSpPr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3A6C437B-3F59-488C-B784-A6C006383F6F}"/>
                    </a:ext>
                  </a:extLst>
                </p:cNvPr>
                <p:cNvSpPr txBox="1"/>
                <p:nvPr/>
              </p:nvSpPr>
              <p:spPr>
                <a:xfrm>
                  <a:off x="1468698" y="519264"/>
                  <a:ext cx="447559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i="1" dirty="0"/>
                    <a:t>data</a:t>
                  </a:r>
                </a:p>
                <a:p>
                  <a:pPr algn="ctr"/>
                  <a:r>
                    <a:rPr lang="en-US" sz="1100" dirty="0"/>
                    <a:t>11</a:t>
                  </a:r>
                </a:p>
                <a:p>
                  <a:pPr algn="ctr"/>
                  <a:r>
                    <a:rPr lang="en-US" sz="1100" dirty="0"/>
                    <a:t>15</a:t>
                  </a:r>
                </a:p>
                <a:p>
                  <a:pPr algn="ctr"/>
                  <a:endParaRPr lang="en-US" sz="1100" dirty="0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B8F3C425-21C0-47FF-9FA9-EC45F6A0A0A8}"/>
                    </a:ext>
                  </a:extLst>
                </p:cNvPr>
                <p:cNvSpPr/>
                <p:nvPr/>
              </p:nvSpPr>
              <p:spPr>
                <a:xfrm>
                  <a:off x="1463877" y="537118"/>
                  <a:ext cx="457200" cy="914400"/>
                </a:xfrm>
                <a:prstGeom prst="rect">
                  <a:avLst/>
                </a:prstGeom>
                <a:noFill/>
                <a:ln w="28575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F48C8B05-4CCC-410C-B1DC-B5241673CD58}"/>
                  </a:ext>
                </a:extLst>
              </p:cNvPr>
              <p:cNvGrpSpPr/>
              <p:nvPr/>
            </p:nvGrpSpPr>
            <p:grpSpPr>
              <a:xfrm>
                <a:off x="1487808" y="562016"/>
                <a:ext cx="1374094" cy="1036023"/>
                <a:chOff x="1487808" y="562016"/>
                <a:chExt cx="1374094" cy="1036023"/>
              </a:xfrm>
            </p:grpSpPr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B29F950C-7C2C-489E-9431-F784191C1339}"/>
                    </a:ext>
                  </a:extLst>
                </p:cNvPr>
                <p:cNvSpPr txBox="1"/>
                <p:nvPr/>
              </p:nvSpPr>
              <p:spPr>
                <a:xfrm>
                  <a:off x="1516662" y="562016"/>
                  <a:ext cx="131638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i="1" dirty="0"/>
                    <a:t>Site and Year mean</a:t>
                  </a:r>
                </a:p>
                <a:p>
                  <a:pPr algn="ctr"/>
                  <a:r>
                    <a:rPr lang="en-US" sz="1100" dirty="0"/>
                    <a:t>13</a:t>
                  </a:r>
                </a:p>
              </p:txBody>
            </p: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10C62B39-FAB9-4CA4-A3C6-3FE455371740}"/>
                    </a:ext>
                  </a:extLst>
                </p:cNvPr>
                <p:cNvGrpSpPr/>
                <p:nvPr/>
              </p:nvGrpSpPr>
              <p:grpSpPr>
                <a:xfrm>
                  <a:off x="1515579" y="1167152"/>
                  <a:ext cx="1316147" cy="430887"/>
                  <a:chOff x="1511014" y="1067142"/>
                  <a:chExt cx="1316147" cy="430887"/>
                </a:xfrm>
              </p:grpSpPr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A30BC1CE-0A80-4BD5-9B54-1560D7A480C5}"/>
                      </a:ext>
                    </a:extLst>
                  </p:cNvPr>
                  <p:cNvSpPr txBox="1"/>
                  <p:nvPr/>
                </p:nvSpPr>
                <p:spPr>
                  <a:xfrm>
                    <a:off x="2285025" y="1156112"/>
                    <a:ext cx="54213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100" b="1" dirty="0"/>
                      <a:t>= </a:t>
                    </a:r>
                    <a:r>
                      <a:rPr lang="en-US" sz="1100" b="1" dirty="0">
                        <a:solidFill>
                          <a:srgbClr val="8B0000"/>
                        </a:solidFill>
                      </a:rPr>
                      <a:t>0.29</a:t>
                    </a:r>
                  </a:p>
                </p:txBody>
              </p:sp>
              <p:grpSp>
                <p:nvGrpSpPr>
                  <p:cNvPr id="185" name="Group 184">
                    <a:extLst>
                      <a:ext uri="{FF2B5EF4-FFF2-40B4-BE49-F238E27FC236}">
                        <a16:creationId xmlns:a16="http://schemas.microsoft.com/office/drawing/2014/main" id="{E3C5702E-9B8A-4F12-9598-C5BB22FA4237}"/>
                      </a:ext>
                    </a:extLst>
                  </p:cNvPr>
                  <p:cNvGrpSpPr/>
                  <p:nvPr/>
                </p:nvGrpSpPr>
                <p:grpSpPr>
                  <a:xfrm>
                    <a:off x="1511014" y="1067142"/>
                    <a:ext cx="873957" cy="430887"/>
                    <a:chOff x="1506198" y="966294"/>
                    <a:chExt cx="873957" cy="430887"/>
                  </a:xfrm>
                </p:grpSpPr>
                <p:sp>
                  <p:nvSpPr>
                    <p:cNvPr id="186" name="TextBox 185">
                      <a:extLst>
                        <a:ext uri="{FF2B5EF4-FFF2-40B4-BE49-F238E27FC236}">
                          <a16:creationId xmlns:a16="http://schemas.microsoft.com/office/drawing/2014/main" id="{CB73E94B-A1AD-435B-9852-84C3366640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6198" y="966294"/>
                      <a:ext cx="87395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100" dirty="0"/>
                        <a:t>(13 – 12.43)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1.91 </a:t>
                      </a:r>
                    </a:p>
                  </p:txBody>
                </p:sp>
                <p:cxnSp>
                  <p:nvCxnSpPr>
                    <p:cNvPr id="187" name="Straight Connector 186">
                      <a:extLst>
                        <a:ext uri="{FF2B5EF4-FFF2-40B4-BE49-F238E27FC236}">
                          <a16:creationId xmlns:a16="http://schemas.microsoft.com/office/drawing/2014/main" id="{6087B080-FF8A-4022-BCEA-01A735A0CBB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86490" y="1191261"/>
                      <a:ext cx="731520" cy="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5AB003E2-E911-4941-A9BA-04977682940A}"/>
                    </a:ext>
                  </a:extLst>
                </p:cNvPr>
                <p:cNvSpPr/>
                <p:nvPr/>
              </p:nvSpPr>
              <p:spPr>
                <a:xfrm>
                  <a:off x="1487808" y="984093"/>
                  <a:ext cx="137409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i="1" dirty="0"/>
                    <a:t>Site and Year Z-score</a:t>
                  </a:r>
                </a:p>
              </p:txBody>
            </p:sp>
          </p:grp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16D9DFDC-A295-443F-8C12-4C06AFF5BD6C}"/>
                </a:ext>
              </a:extLst>
            </p:cNvPr>
            <p:cNvGrpSpPr/>
            <p:nvPr/>
          </p:nvGrpSpPr>
          <p:grpSpPr>
            <a:xfrm>
              <a:off x="2966808" y="2819809"/>
              <a:ext cx="1830542" cy="1036023"/>
              <a:chOff x="1031360" y="562016"/>
              <a:chExt cx="1830542" cy="1036023"/>
            </a:xfrm>
          </p:grpSpPr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AA91D2AB-A553-42F7-854D-4C95B66C224F}"/>
                  </a:ext>
                </a:extLst>
              </p:cNvPr>
              <p:cNvGrpSpPr/>
              <p:nvPr/>
            </p:nvGrpSpPr>
            <p:grpSpPr>
              <a:xfrm>
                <a:off x="1031360" y="613900"/>
                <a:ext cx="457200" cy="932254"/>
                <a:chOff x="1463877" y="519264"/>
                <a:chExt cx="457200" cy="932254"/>
              </a:xfrm>
            </p:grpSpPr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89A7132A-8F66-4813-A266-E0AC62EEEF8A}"/>
                    </a:ext>
                  </a:extLst>
                </p:cNvPr>
                <p:cNvSpPr txBox="1"/>
                <p:nvPr/>
              </p:nvSpPr>
              <p:spPr>
                <a:xfrm>
                  <a:off x="1468698" y="519264"/>
                  <a:ext cx="447559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i="1" dirty="0"/>
                    <a:t>data</a:t>
                  </a:r>
                </a:p>
                <a:p>
                  <a:pPr algn="ctr"/>
                  <a:r>
                    <a:rPr lang="en-US" sz="1100" dirty="0"/>
                    <a:t>14</a:t>
                  </a:r>
                </a:p>
                <a:p>
                  <a:pPr algn="ctr"/>
                  <a:endParaRPr lang="en-US" sz="1100" dirty="0"/>
                </a:p>
                <a:p>
                  <a:pPr algn="ctr"/>
                  <a:endParaRPr lang="en-US" sz="1100" dirty="0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29B8DDC0-FD8C-4A65-ABFE-B6DBB21E2684}"/>
                    </a:ext>
                  </a:extLst>
                </p:cNvPr>
                <p:cNvSpPr/>
                <p:nvPr/>
              </p:nvSpPr>
              <p:spPr>
                <a:xfrm>
                  <a:off x="1463877" y="537118"/>
                  <a:ext cx="457200" cy="914400"/>
                </a:xfrm>
                <a:prstGeom prst="rect">
                  <a:avLst/>
                </a:prstGeom>
                <a:noFill/>
                <a:ln w="28575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CB467748-95C3-4A6F-B977-05EDA97D7B86}"/>
                  </a:ext>
                </a:extLst>
              </p:cNvPr>
              <p:cNvGrpSpPr/>
              <p:nvPr/>
            </p:nvGrpSpPr>
            <p:grpSpPr>
              <a:xfrm>
                <a:off x="1487808" y="562016"/>
                <a:ext cx="1374094" cy="1036023"/>
                <a:chOff x="1487808" y="562016"/>
                <a:chExt cx="1374094" cy="1036023"/>
              </a:xfrm>
            </p:grpSpPr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69FC8C15-20BE-4F1D-A797-BC6A67E97706}"/>
                    </a:ext>
                  </a:extLst>
                </p:cNvPr>
                <p:cNvSpPr txBox="1"/>
                <p:nvPr/>
              </p:nvSpPr>
              <p:spPr>
                <a:xfrm>
                  <a:off x="1516662" y="562016"/>
                  <a:ext cx="131638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i="1" dirty="0"/>
                    <a:t>Site and Year mean</a:t>
                  </a:r>
                </a:p>
                <a:p>
                  <a:pPr algn="ctr"/>
                  <a:r>
                    <a:rPr lang="en-US" sz="1100" dirty="0"/>
                    <a:t>14</a:t>
                  </a:r>
                </a:p>
              </p:txBody>
            </p:sp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DCF8B337-3E64-4C34-A29E-4954F1C569CD}"/>
                    </a:ext>
                  </a:extLst>
                </p:cNvPr>
                <p:cNvGrpSpPr/>
                <p:nvPr/>
              </p:nvGrpSpPr>
              <p:grpSpPr>
                <a:xfrm>
                  <a:off x="1515579" y="1167152"/>
                  <a:ext cx="1314543" cy="430887"/>
                  <a:chOff x="1511014" y="1067142"/>
                  <a:chExt cx="1314543" cy="430887"/>
                </a:xfrm>
              </p:grpSpPr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B6290DFD-ED08-4336-A2A9-96335A639159}"/>
                      </a:ext>
                    </a:extLst>
                  </p:cNvPr>
                  <p:cNvSpPr txBox="1"/>
                  <p:nvPr/>
                </p:nvSpPr>
                <p:spPr>
                  <a:xfrm>
                    <a:off x="2286628" y="1156112"/>
                    <a:ext cx="53892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100" b="1" dirty="0"/>
                      <a:t>= </a:t>
                    </a:r>
                    <a:r>
                      <a:rPr lang="en-US" sz="1100" b="1" dirty="0">
                        <a:solidFill>
                          <a:srgbClr val="8B0000"/>
                        </a:solidFill>
                      </a:rPr>
                      <a:t>0.82</a:t>
                    </a:r>
                  </a:p>
                </p:txBody>
              </p:sp>
              <p:grpSp>
                <p:nvGrpSpPr>
                  <p:cNvPr id="198" name="Group 197">
                    <a:extLst>
                      <a:ext uri="{FF2B5EF4-FFF2-40B4-BE49-F238E27FC236}">
                        <a16:creationId xmlns:a16="http://schemas.microsoft.com/office/drawing/2014/main" id="{D1CC0148-F448-46A7-A136-D36530A0D8BC}"/>
                      </a:ext>
                    </a:extLst>
                  </p:cNvPr>
                  <p:cNvGrpSpPr/>
                  <p:nvPr/>
                </p:nvGrpSpPr>
                <p:grpSpPr>
                  <a:xfrm>
                    <a:off x="1511014" y="1067142"/>
                    <a:ext cx="873957" cy="430887"/>
                    <a:chOff x="1506198" y="966294"/>
                    <a:chExt cx="873957" cy="430887"/>
                  </a:xfrm>
                </p:grpSpPr>
                <p:sp>
                  <p:nvSpPr>
                    <p:cNvPr id="199" name="TextBox 198">
                      <a:extLst>
                        <a:ext uri="{FF2B5EF4-FFF2-40B4-BE49-F238E27FC236}">
                          <a16:creationId xmlns:a16="http://schemas.microsoft.com/office/drawing/2014/main" id="{75461500-F3B6-4F2E-9E0D-A8C5059ACF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6198" y="966294"/>
                      <a:ext cx="87395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100" dirty="0"/>
                        <a:t>(14 – 12.43)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1.91 </a:t>
                      </a:r>
                    </a:p>
                  </p:txBody>
                </p:sp>
                <p:cxnSp>
                  <p:nvCxnSpPr>
                    <p:cNvPr id="200" name="Straight Connector 199">
                      <a:extLst>
                        <a:ext uri="{FF2B5EF4-FFF2-40B4-BE49-F238E27FC236}">
                          <a16:creationId xmlns:a16="http://schemas.microsoft.com/office/drawing/2014/main" id="{86646E31-58B4-4C7C-8CEC-383DBD54D4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86490" y="1191261"/>
                      <a:ext cx="731520" cy="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0231B5BA-5F9C-4DC5-979C-BCC881FC61EE}"/>
                    </a:ext>
                  </a:extLst>
                </p:cNvPr>
                <p:cNvSpPr/>
                <p:nvPr/>
              </p:nvSpPr>
              <p:spPr>
                <a:xfrm>
                  <a:off x="1487808" y="984093"/>
                  <a:ext cx="137409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i="1" dirty="0"/>
                    <a:t>Site and Year Z-score</a:t>
                  </a:r>
                </a:p>
              </p:txBody>
            </p:sp>
          </p:grp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FE45FFA7-A03E-4CCB-8C41-2BDA470919A3}"/>
                </a:ext>
              </a:extLst>
            </p:cNvPr>
            <p:cNvGrpSpPr/>
            <p:nvPr/>
          </p:nvGrpSpPr>
          <p:grpSpPr>
            <a:xfrm>
              <a:off x="4949523" y="2819809"/>
              <a:ext cx="1830542" cy="1036023"/>
              <a:chOff x="1031360" y="562016"/>
              <a:chExt cx="1830542" cy="1036023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A01B96B2-635C-4BF5-90FB-6FE5CDC93E7F}"/>
                  </a:ext>
                </a:extLst>
              </p:cNvPr>
              <p:cNvGrpSpPr/>
              <p:nvPr/>
            </p:nvGrpSpPr>
            <p:grpSpPr>
              <a:xfrm>
                <a:off x="1031360" y="613900"/>
                <a:ext cx="457200" cy="932254"/>
                <a:chOff x="1463877" y="519264"/>
                <a:chExt cx="457200" cy="932254"/>
              </a:xfrm>
            </p:grpSpPr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22D1D387-4040-400D-A8A2-11A0DCF57807}"/>
                    </a:ext>
                  </a:extLst>
                </p:cNvPr>
                <p:cNvSpPr txBox="1"/>
                <p:nvPr/>
              </p:nvSpPr>
              <p:spPr>
                <a:xfrm>
                  <a:off x="1468698" y="519264"/>
                  <a:ext cx="447559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i="1" dirty="0"/>
                    <a:t>data</a:t>
                  </a:r>
                </a:p>
                <a:p>
                  <a:pPr algn="ctr"/>
                  <a:r>
                    <a:rPr lang="en-US" sz="1100" dirty="0"/>
                    <a:t>10</a:t>
                  </a:r>
                </a:p>
                <a:p>
                  <a:pPr algn="ctr"/>
                  <a:r>
                    <a:rPr lang="en-US" sz="1100" dirty="0"/>
                    <a:t>12</a:t>
                  </a:r>
                </a:p>
                <a:p>
                  <a:pPr algn="ctr"/>
                  <a:r>
                    <a:rPr lang="en-US" sz="1100" dirty="0"/>
                    <a:t>9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139A641-5691-43F7-A76D-7B8CB7099F08}"/>
                    </a:ext>
                  </a:extLst>
                </p:cNvPr>
                <p:cNvSpPr/>
                <p:nvPr/>
              </p:nvSpPr>
              <p:spPr>
                <a:xfrm>
                  <a:off x="1463877" y="537118"/>
                  <a:ext cx="457200" cy="914400"/>
                </a:xfrm>
                <a:prstGeom prst="rect">
                  <a:avLst/>
                </a:prstGeom>
                <a:noFill/>
                <a:ln w="28575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5E717098-1E4C-456B-A36D-4EA74E7B7F64}"/>
                  </a:ext>
                </a:extLst>
              </p:cNvPr>
              <p:cNvGrpSpPr/>
              <p:nvPr/>
            </p:nvGrpSpPr>
            <p:grpSpPr>
              <a:xfrm>
                <a:off x="1461878" y="562016"/>
                <a:ext cx="1400024" cy="1036023"/>
                <a:chOff x="1461878" y="562016"/>
                <a:chExt cx="1400024" cy="1036023"/>
              </a:xfrm>
            </p:grpSpPr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ADD0D959-3286-4615-AADA-DFA3E6A52FBE}"/>
                    </a:ext>
                  </a:extLst>
                </p:cNvPr>
                <p:cNvSpPr txBox="1"/>
                <p:nvPr/>
              </p:nvSpPr>
              <p:spPr>
                <a:xfrm>
                  <a:off x="1516662" y="562016"/>
                  <a:ext cx="131638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i="1" dirty="0"/>
                    <a:t>Site and Year mean</a:t>
                  </a:r>
                </a:p>
                <a:p>
                  <a:pPr algn="ctr"/>
                  <a:r>
                    <a:rPr lang="en-US" sz="1100" dirty="0"/>
                    <a:t>10.3</a:t>
                  </a:r>
                </a:p>
              </p:txBody>
            </p:sp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8517040C-3878-4D18-9737-A55DA341C41B}"/>
                    </a:ext>
                  </a:extLst>
                </p:cNvPr>
                <p:cNvGrpSpPr/>
                <p:nvPr/>
              </p:nvGrpSpPr>
              <p:grpSpPr>
                <a:xfrm>
                  <a:off x="1461878" y="1167152"/>
                  <a:ext cx="1391489" cy="430887"/>
                  <a:chOff x="1457313" y="1067142"/>
                  <a:chExt cx="1391489" cy="430887"/>
                </a:xfrm>
              </p:grpSpPr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6121EB08-82EC-41D9-B852-92EADCC3CB41}"/>
                      </a:ext>
                    </a:extLst>
                  </p:cNvPr>
                  <p:cNvSpPr txBox="1"/>
                  <p:nvPr/>
                </p:nvSpPr>
                <p:spPr>
                  <a:xfrm>
                    <a:off x="2263384" y="1156112"/>
                    <a:ext cx="58541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100" b="1" dirty="0"/>
                      <a:t>= </a:t>
                    </a:r>
                    <a:r>
                      <a:rPr lang="en-US" sz="1100" b="1" dirty="0">
                        <a:solidFill>
                          <a:srgbClr val="00008B"/>
                        </a:solidFill>
                      </a:rPr>
                      <a:t>-1.11</a:t>
                    </a:r>
                  </a:p>
                </p:txBody>
              </p:sp>
              <p:grpSp>
                <p:nvGrpSpPr>
                  <p:cNvPr id="210" name="Group 209">
                    <a:extLst>
                      <a:ext uri="{FF2B5EF4-FFF2-40B4-BE49-F238E27FC236}">
                        <a16:creationId xmlns:a16="http://schemas.microsoft.com/office/drawing/2014/main" id="{41CB295D-4C25-4FAC-882C-C67C26228C37}"/>
                      </a:ext>
                    </a:extLst>
                  </p:cNvPr>
                  <p:cNvGrpSpPr/>
                  <p:nvPr/>
                </p:nvGrpSpPr>
                <p:grpSpPr>
                  <a:xfrm>
                    <a:off x="1457313" y="1067142"/>
                    <a:ext cx="981359" cy="430887"/>
                    <a:chOff x="1452497" y="966294"/>
                    <a:chExt cx="981359" cy="430887"/>
                  </a:xfrm>
                </p:grpSpPr>
                <p:sp>
                  <p:nvSpPr>
                    <p:cNvPr id="211" name="TextBox 210">
                      <a:extLst>
                        <a:ext uri="{FF2B5EF4-FFF2-40B4-BE49-F238E27FC236}">
                          <a16:creationId xmlns:a16="http://schemas.microsoft.com/office/drawing/2014/main" id="{C26D201E-C4A9-44BE-994D-A4538F2427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52497" y="966294"/>
                      <a:ext cx="98135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100" dirty="0"/>
                        <a:t>(10.3 – 12.42)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1.91 </a:t>
                      </a:r>
                    </a:p>
                  </p:txBody>
                </p:sp>
                <p:cxnSp>
                  <p:nvCxnSpPr>
                    <p:cNvPr id="212" name="Straight Connector 211">
                      <a:extLst>
                        <a:ext uri="{FF2B5EF4-FFF2-40B4-BE49-F238E27FC236}">
                          <a16:creationId xmlns:a16="http://schemas.microsoft.com/office/drawing/2014/main" id="{C2912ABD-393E-461F-8700-242E6ABEA6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86490" y="1191261"/>
                      <a:ext cx="731520" cy="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D4CDB1DE-EB33-4A43-8FDD-0C3A454D5385}"/>
                    </a:ext>
                  </a:extLst>
                </p:cNvPr>
                <p:cNvSpPr/>
                <p:nvPr/>
              </p:nvSpPr>
              <p:spPr>
                <a:xfrm>
                  <a:off x="1487808" y="984093"/>
                  <a:ext cx="137409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100" i="1" dirty="0"/>
                    <a:t>Site and Year Z-score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5887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533</TotalTime>
  <Words>220</Words>
  <Application>Microsoft Office PowerPoint</Application>
  <PresentationFormat>Custom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Condensed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Hollister, Jeff</dc:creator>
  <cp:lastModifiedBy>Hollister, Jeff</cp:lastModifiedBy>
  <cp:revision>24</cp:revision>
  <cp:lastPrinted>2019-05-06T14:14:32Z</cp:lastPrinted>
  <dcterms:created xsi:type="dcterms:W3CDTF">2019-04-30T19:58:43Z</dcterms:created>
  <dcterms:modified xsi:type="dcterms:W3CDTF">2019-05-06T17:25:54Z</dcterms:modified>
</cp:coreProperties>
</file>