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4572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00"/>
    <a:srgbClr val="4747FF"/>
    <a:srgbClr val="00008B"/>
    <a:srgbClr val="4C0000"/>
    <a:srgbClr val="616161"/>
    <a:srgbClr val="424242"/>
    <a:srgbClr val="7F7F7F"/>
    <a:srgbClr val="1A1A1A"/>
    <a:srgbClr val="4D4D4D"/>
    <a:srgbClr val="8B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ster, Jeff" userId="90904e2a-aa82-465e-9922-afce4bc6d524" providerId="ADAL" clId="{2BD53D95-BF5B-4607-ACC7-9FF4C4FA2560}"/>
    <pc:docChg chg="modSld">
      <pc:chgData name="Hollister, Jeff" userId="90904e2a-aa82-465e-9922-afce4bc6d524" providerId="ADAL" clId="{2BD53D95-BF5B-4607-ACC7-9FF4C4FA2560}" dt="2020-09-10T17:50:45.556" v="166" actId="20577"/>
      <pc:docMkLst>
        <pc:docMk/>
      </pc:docMkLst>
      <pc:sldChg chg="modSp">
        <pc:chgData name="Hollister, Jeff" userId="90904e2a-aa82-465e-9922-afce4bc6d524" providerId="ADAL" clId="{2BD53D95-BF5B-4607-ACC7-9FF4C4FA2560}" dt="2020-09-10T17:50:45.556" v="166" actId="20577"/>
        <pc:sldMkLst>
          <pc:docMk/>
          <pc:sldMk cId="1258879937" sldId="257"/>
        </pc:sldMkLst>
        <pc:spChg chg="mod">
          <ac:chgData name="Hollister, Jeff" userId="90904e2a-aa82-465e-9922-afce4bc6d524" providerId="ADAL" clId="{2BD53D95-BF5B-4607-ACC7-9FF4C4FA2560}" dt="2020-09-10T17:35:07.236" v="62" actId="20577"/>
          <ac:spMkLst>
            <pc:docMk/>
            <pc:sldMk cId="1258879937" sldId="257"/>
            <ac:spMk id="4" creationId="{9DAAA7D2-1A2B-4088-BAD1-9556A15760E2}"/>
          </ac:spMkLst>
        </pc:spChg>
        <pc:spChg chg="mod">
          <ac:chgData name="Hollister, Jeff" userId="90904e2a-aa82-465e-9922-afce4bc6d524" providerId="ADAL" clId="{2BD53D95-BF5B-4607-ACC7-9FF4C4FA2560}" dt="2020-09-10T17:36:06.492" v="94" actId="20577"/>
          <ac:spMkLst>
            <pc:docMk/>
            <pc:sldMk cId="1258879937" sldId="257"/>
            <ac:spMk id="5" creationId="{8C9786EB-34F3-4C77-BDCA-E8BD08FE1D11}"/>
          </ac:spMkLst>
        </pc:spChg>
        <pc:spChg chg="mod">
          <ac:chgData name="Hollister, Jeff" userId="90904e2a-aa82-465e-9922-afce4bc6d524" providerId="ADAL" clId="{2BD53D95-BF5B-4607-ACC7-9FF4C4FA2560}" dt="2020-09-10T17:36:40.738" v="116" actId="20577"/>
          <ac:spMkLst>
            <pc:docMk/>
            <pc:sldMk cId="1258879937" sldId="257"/>
            <ac:spMk id="6" creationId="{6A1187EE-F5D0-4199-837E-29800767DC0A}"/>
          </ac:spMkLst>
        </pc:spChg>
        <pc:spChg chg="mod">
          <ac:chgData name="Hollister, Jeff" userId="90904e2a-aa82-465e-9922-afce4bc6d524" providerId="ADAL" clId="{2BD53D95-BF5B-4607-ACC7-9FF4C4FA2560}" dt="2020-09-10T17:35:26.343" v="72" actId="20577"/>
          <ac:spMkLst>
            <pc:docMk/>
            <pc:sldMk cId="1258879937" sldId="257"/>
            <ac:spMk id="17" creationId="{5A0B819A-6092-412C-9924-B3C364E52138}"/>
          </ac:spMkLst>
        </pc:spChg>
        <pc:spChg chg="mod">
          <ac:chgData name="Hollister, Jeff" userId="90904e2a-aa82-465e-9922-afce4bc6d524" providerId="ADAL" clId="{2BD53D95-BF5B-4607-ACC7-9FF4C4FA2560}" dt="2020-09-10T17:48:51.512" v="158" actId="20577"/>
          <ac:spMkLst>
            <pc:docMk/>
            <pc:sldMk cId="1258879937" sldId="257"/>
            <ac:spMk id="46" creationId="{C3A20179-B135-43EF-8DAB-9E7F9E30EB7E}"/>
          </ac:spMkLst>
        </pc:spChg>
        <pc:spChg chg="mod">
          <ac:chgData name="Hollister, Jeff" userId="90904e2a-aa82-465e-9922-afce4bc6d524" providerId="ADAL" clId="{2BD53D95-BF5B-4607-ACC7-9FF4C4FA2560}" dt="2020-09-10T17:49:14.229" v="161" actId="20577"/>
          <ac:spMkLst>
            <pc:docMk/>
            <pc:sldMk cId="1258879937" sldId="257"/>
            <ac:spMk id="47" creationId="{FE0C46E8-9AEC-473D-A4E5-7E175F91BEBD}"/>
          </ac:spMkLst>
        </pc:spChg>
        <pc:spChg chg="mod">
          <ac:chgData name="Hollister, Jeff" userId="90904e2a-aa82-465e-9922-afce4bc6d524" providerId="ADAL" clId="{2BD53D95-BF5B-4607-ACC7-9FF4C4FA2560}" dt="2020-09-10T17:50:45.556" v="166" actId="20577"/>
          <ac:spMkLst>
            <pc:docMk/>
            <pc:sldMk cId="1258879937" sldId="257"/>
            <ac:spMk id="48" creationId="{643CB40A-4BCF-4B4D-8D89-F0145DFA33D3}"/>
          </ac:spMkLst>
        </pc:spChg>
        <pc:spChg chg="mod">
          <ac:chgData name="Hollister, Jeff" userId="90904e2a-aa82-465e-9922-afce4bc6d524" providerId="ADAL" clId="{2BD53D95-BF5B-4607-ACC7-9FF4C4FA2560}" dt="2020-09-10T17:37:35.207" v="148" actId="20577"/>
          <ac:spMkLst>
            <pc:docMk/>
            <pc:sldMk cId="1258879937" sldId="257"/>
            <ac:spMk id="78" creationId="{7C7F0A6A-CADA-4A85-A1AB-018058996648}"/>
          </ac:spMkLst>
        </pc:spChg>
        <pc:spChg chg="mod">
          <ac:chgData name="Hollister, Jeff" userId="90904e2a-aa82-465e-9922-afce4bc6d524" providerId="ADAL" clId="{2BD53D95-BF5B-4607-ACC7-9FF4C4FA2560}" dt="2020-09-10T17:35:14.565" v="66" actId="20577"/>
          <ac:spMkLst>
            <pc:docMk/>
            <pc:sldMk cId="1258879937" sldId="257"/>
            <ac:spMk id="93" creationId="{03EC8AA9-91BF-4941-9103-3A491FE76F10}"/>
          </ac:spMkLst>
        </pc:spChg>
        <pc:spChg chg="mod">
          <ac:chgData name="Hollister, Jeff" userId="90904e2a-aa82-465e-9922-afce4bc6d524" providerId="ADAL" clId="{2BD53D95-BF5B-4607-ACC7-9FF4C4FA2560}" dt="2020-09-10T17:35:33.147" v="76" actId="20577"/>
          <ac:spMkLst>
            <pc:docMk/>
            <pc:sldMk cId="1258879937" sldId="257"/>
            <ac:spMk id="100" creationId="{F7244D2D-C59F-4B1C-99D0-4A05C6D862C9}"/>
          </ac:spMkLst>
        </pc:spChg>
        <pc:spChg chg="mod">
          <ac:chgData name="Hollister, Jeff" userId="90904e2a-aa82-465e-9922-afce4bc6d524" providerId="ADAL" clId="{2BD53D95-BF5B-4607-ACC7-9FF4C4FA2560}" dt="2020-09-10T17:35:41.878" v="82" actId="20577"/>
          <ac:spMkLst>
            <pc:docMk/>
            <pc:sldMk cId="1258879937" sldId="257"/>
            <ac:spMk id="135" creationId="{8B1A4E2D-846F-490F-825E-A5F984B10B52}"/>
          </ac:spMkLst>
        </pc:spChg>
        <pc:spChg chg="mod">
          <ac:chgData name="Hollister, Jeff" userId="90904e2a-aa82-465e-9922-afce4bc6d524" providerId="ADAL" clId="{2BD53D95-BF5B-4607-ACC7-9FF4C4FA2560}" dt="2020-09-10T17:35:51.212" v="86" actId="20577"/>
          <ac:spMkLst>
            <pc:docMk/>
            <pc:sldMk cId="1258879937" sldId="257"/>
            <ac:spMk id="145" creationId="{40B959CA-F2FB-47F1-8034-BC0CC14DBDCE}"/>
          </ac:spMkLst>
        </pc:spChg>
        <pc:spChg chg="mod">
          <ac:chgData name="Hollister, Jeff" userId="90904e2a-aa82-465e-9922-afce4bc6d524" providerId="ADAL" clId="{2BD53D95-BF5B-4607-ACC7-9FF4C4FA2560}" dt="2020-09-10T17:35:59.789" v="92" actId="20577"/>
          <ac:spMkLst>
            <pc:docMk/>
            <pc:sldMk cId="1258879937" sldId="257"/>
            <ac:spMk id="147" creationId="{7DF66D5F-D811-43C2-B6C6-515E8DC43039}"/>
          </ac:spMkLst>
        </pc:spChg>
        <pc:spChg chg="mod">
          <ac:chgData name="Hollister, Jeff" userId="90904e2a-aa82-465e-9922-afce4bc6d524" providerId="ADAL" clId="{2BD53D95-BF5B-4607-ACC7-9FF4C4FA2560}" dt="2020-09-10T17:36:12.727" v="98" actId="20577"/>
          <ac:spMkLst>
            <pc:docMk/>
            <pc:sldMk cId="1258879937" sldId="257"/>
            <ac:spMk id="157" creationId="{915B7EE8-59B1-4DFF-B2D4-5E1FC6D7163A}"/>
          </ac:spMkLst>
        </pc:spChg>
        <pc:spChg chg="mod">
          <ac:chgData name="Hollister, Jeff" userId="90904e2a-aa82-465e-9922-afce4bc6d524" providerId="ADAL" clId="{2BD53D95-BF5B-4607-ACC7-9FF4C4FA2560}" dt="2020-09-10T17:36:20.766" v="104" actId="20577"/>
          <ac:spMkLst>
            <pc:docMk/>
            <pc:sldMk cId="1258879937" sldId="257"/>
            <ac:spMk id="159" creationId="{77874112-F8D8-43ED-889C-23DBA9611583}"/>
          </ac:spMkLst>
        </pc:spChg>
        <pc:spChg chg="mod">
          <ac:chgData name="Hollister, Jeff" userId="90904e2a-aa82-465e-9922-afce4bc6d524" providerId="ADAL" clId="{2BD53D95-BF5B-4607-ACC7-9FF4C4FA2560}" dt="2020-09-10T17:36:28.294" v="108" actId="20577"/>
          <ac:spMkLst>
            <pc:docMk/>
            <pc:sldMk cId="1258879937" sldId="257"/>
            <ac:spMk id="169" creationId="{792C1AA7-2FF4-4810-80F3-5F7D3F2AF538}"/>
          </ac:spMkLst>
        </pc:spChg>
        <pc:spChg chg="mod">
          <ac:chgData name="Hollister, Jeff" userId="90904e2a-aa82-465e-9922-afce4bc6d524" providerId="ADAL" clId="{2BD53D95-BF5B-4607-ACC7-9FF4C4FA2560}" dt="2020-09-10T17:36:36.739" v="114" actId="20577"/>
          <ac:spMkLst>
            <pc:docMk/>
            <pc:sldMk cId="1258879937" sldId="257"/>
            <ac:spMk id="171" creationId="{C28611AB-32E9-411D-A218-02ECB3D0F66B}"/>
          </ac:spMkLst>
        </pc:spChg>
        <pc:spChg chg="mod">
          <ac:chgData name="Hollister, Jeff" userId="90904e2a-aa82-465e-9922-afce4bc6d524" providerId="ADAL" clId="{2BD53D95-BF5B-4607-ACC7-9FF4C4FA2560}" dt="2020-09-10T17:36:46.911" v="120" actId="20577"/>
          <ac:spMkLst>
            <pc:docMk/>
            <pc:sldMk cId="1258879937" sldId="257"/>
            <ac:spMk id="181" creationId="{B29F950C-7C2C-489E-9431-F784191C1339}"/>
          </ac:spMkLst>
        </pc:spChg>
        <pc:spChg chg="mod">
          <ac:chgData name="Hollister, Jeff" userId="90904e2a-aa82-465e-9922-afce4bc6d524" providerId="ADAL" clId="{2BD53D95-BF5B-4607-ACC7-9FF4C4FA2560}" dt="2020-09-10T17:36:54.796" v="126" actId="20577"/>
          <ac:spMkLst>
            <pc:docMk/>
            <pc:sldMk cId="1258879937" sldId="257"/>
            <ac:spMk id="183" creationId="{5AB003E2-E911-4941-A9BA-04977682940A}"/>
          </ac:spMkLst>
        </pc:spChg>
        <pc:spChg chg="mod">
          <ac:chgData name="Hollister, Jeff" userId="90904e2a-aa82-465e-9922-afce4bc6d524" providerId="ADAL" clId="{2BD53D95-BF5B-4607-ACC7-9FF4C4FA2560}" dt="2020-09-10T17:37:01.069" v="130" actId="20577"/>
          <ac:spMkLst>
            <pc:docMk/>
            <pc:sldMk cId="1258879937" sldId="257"/>
            <ac:spMk id="194" creationId="{69FC8C15-20BE-4F1D-A797-BC6A67E97706}"/>
          </ac:spMkLst>
        </pc:spChg>
        <pc:spChg chg="mod">
          <ac:chgData name="Hollister, Jeff" userId="90904e2a-aa82-465e-9922-afce4bc6d524" providerId="ADAL" clId="{2BD53D95-BF5B-4607-ACC7-9FF4C4FA2560}" dt="2020-09-10T17:37:09.685" v="136" actId="20577"/>
          <ac:spMkLst>
            <pc:docMk/>
            <pc:sldMk cId="1258879937" sldId="257"/>
            <ac:spMk id="196" creationId="{0231B5BA-5F9C-4DC5-979C-BCC881FC61EE}"/>
          </ac:spMkLst>
        </pc:spChg>
        <pc:spChg chg="mod">
          <ac:chgData name="Hollister, Jeff" userId="90904e2a-aa82-465e-9922-afce4bc6d524" providerId="ADAL" clId="{2BD53D95-BF5B-4607-ACC7-9FF4C4FA2560}" dt="2020-09-10T17:37:15.516" v="140" actId="20577"/>
          <ac:spMkLst>
            <pc:docMk/>
            <pc:sldMk cId="1258879937" sldId="257"/>
            <ac:spMk id="206" creationId="{ADD0D959-3286-4615-AADA-DFA3E6A52FBE}"/>
          </ac:spMkLst>
        </pc:spChg>
        <pc:spChg chg="mod">
          <ac:chgData name="Hollister, Jeff" userId="90904e2a-aa82-465e-9922-afce4bc6d524" providerId="ADAL" clId="{2BD53D95-BF5B-4607-ACC7-9FF4C4FA2560}" dt="2020-09-10T17:37:25.836" v="146" actId="20577"/>
          <ac:spMkLst>
            <pc:docMk/>
            <pc:sldMk cId="1258879937" sldId="257"/>
            <ac:spMk id="208" creationId="{D4CDB1DE-EB33-4A43-8FDD-0C3A454D5385}"/>
          </ac:spMkLst>
        </pc:spChg>
        <pc:grpChg chg="mod">
          <ac:chgData name="Hollister, Jeff" userId="90904e2a-aa82-465e-9922-afce4bc6d524" providerId="ADAL" clId="{2BD53D95-BF5B-4607-ACC7-9FF4C4FA2560}" dt="2020-09-10T17:29:12.036" v="0"/>
          <ac:grpSpMkLst>
            <pc:docMk/>
            <pc:sldMk cId="1258879937" sldId="257"/>
            <ac:grpSpMk id="10" creationId="{73F138C7-5911-4D19-A7EB-068AC54524D1}"/>
          </ac:grpSpMkLst>
        </pc:grpChg>
        <pc:grpChg chg="mod">
          <ac:chgData name="Hollister, Jeff" userId="90904e2a-aa82-465e-9922-afce4bc6d524" providerId="ADAL" clId="{2BD53D95-BF5B-4607-ACC7-9FF4C4FA2560}" dt="2020-09-10T17:29:12.036" v="0"/>
          <ac:grpSpMkLst>
            <pc:docMk/>
            <pc:sldMk cId="1258879937" sldId="257"/>
            <ac:grpSpMk id="11" creationId="{5A1D08A3-928B-4517-A851-6A3467FB5B00}"/>
          </ac:grpSpMkLst>
        </pc:grpChg>
        <pc:grpChg chg="mod">
          <ac:chgData name="Hollister, Jeff" userId="90904e2a-aa82-465e-9922-afce4bc6d524" providerId="ADAL" clId="{2BD53D95-BF5B-4607-ACC7-9FF4C4FA2560}" dt="2020-09-10T17:29:12.036" v="0"/>
          <ac:grpSpMkLst>
            <pc:docMk/>
            <pc:sldMk cId="1258879937" sldId="257"/>
            <ac:grpSpMk id="12" creationId="{12C8590B-AA9E-4472-B584-468E756D0256}"/>
          </ac:grpSpMkLst>
        </pc:grpChg>
        <pc:grpChg chg="mod">
          <ac:chgData name="Hollister, Jeff" userId="90904e2a-aa82-465e-9922-afce4bc6d524" providerId="ADAL" clId="{2BD53D95-BF5B-4607-ACC7-9FF4C4FA2560}" dt="2020-09-10T17:29:12.036" v="0"/>
          <ac:grpSpMkLst>
            <pc:docMk/>
            <pc:sldMk cId="1258879937" sldId="257"/>
            <ac:grpSpMk id="13" creationId="{2440A1D9-498C-4C97-8F68-A1E16090B1AA}"/>
          </ac:grpSpMkLst>
        </pc:grpChg>
        <pc:grpChg chg="mod">
          <ac:chgData name="Hollister, Jeff" userId="90904e2a-aa82-465e-9922-afce4bc6d524" providerId="ADAL" clId="{2BD53D95-BF5B-4607-ACC7-9FF4C4FA2560}" dt="2020-09-10T17:29:12.036" v="0"/>
          <ac:grpSpMkLst>
            <pc:docMk/>
            <pc:sldMk cId="1258879937" sldId="257"/>
            <ac:grpSpMk id="14" creationId="{3B36EFBD-047F-4062-8F3F-FCCCFC393FE7}"/>
          </ac:grpSpMkLst>
        </pc:grpChg>
        <pc:grpChg chg="mod">
          <ac:chgData name="Hollister, Jeff" userId="90904e2a-aa82-465e-9922-afce4bc6d524" providerId="ADAL" clId="{2BD53D95-BF5B-4607-ACC7-9FF4C4FA2560}" dt="2020-09-10T17:29:12.036" v="0"/>
          <ac:grpSpMkLst>
            <pc:docMk/>
            <pc:sldMk cId="1258879937" sldId="257"/>
            <ac:grpSpMk id="23" creationId="{1714ACC4-D05B-4994-B9E4-028C77C5FA13}"/>
          </ac:grpSpMkLst>
        </pc:grpChg>
        <pc:grpChg chg="mod">
          <ac:chgData name="Hollister, Jeff" userId="90904e2a-aa82-465e-9922-afce4bc6d524" providerId="ADAL" clId="{2BD53D95-BF5B-4607-ACC7-9FF4C4FA2560}" dt="2020-09-10T17:29:12.036" v="0"/>
          <ac:grpSpMkLst>
            <pc:docMk/>
            <pc:sldMk cId="1258879937" sldId="257"/>
            <ac:grpSpMk id="25" creationId="{8B25DCD1-916A-47AF-9C28-BA80E3F33FEE}"/>
          </ac:grpSpMkLst>
        </pc:grpChg>
        <pc:grpChg chg="mod">
          <ac:chgData name="Hollister, Jeff" userId="90904e2a-aa82-465e-9922-afce4bc6d524" providerId="ADAL" clId="{2BD53D95-BF5B-4607-ACC7-9FF4C4FA2560}" dt="2020-09-10T17:29:12.036" v="0"/>
          <ac:grpSpMkLst>
            <pc:docMk/>
            <pc:sldMk cId="1258879937" sldId="257"/>
            <ac:grpSpMk id="26" creationId="{9A2DFAF8-E317-427F-A11B-92190CFE733D}"/>
          </ac:grpSpMkLst>
        </pc:grpChg>
      </pc:sldChg>
    </pc:docChg>
  </pc:docChgLst>
  <pc:docChgLst>
    <pc:chgData name="Hollister, Jeff" userId="90904e2a-aa82-465e-9922-afce4bc6d524" providerId="ADAL" clId="{FF81F469-11C9-496D-BE47-FAE2A34D912A}"/>
    <pc:docChg chg="undo custSel modSld">
      <pc:chgData name="Hollister, Jeff" userId="90904e2a-aa82-465e-9922-afce4bc6d524" providerId="ADAL" clId="{FF81F469-11C9-496D-BE47-FAE2A34D912A}" dt="2020-01-30T21:05:02.064" v="434" actId="207"/>
      <pc:docMkLst>
        <pc:docMk/>
      </pc:docMkLst>
      <pc:sldChg chg="addSp delSp modSp">
        <pc:chgData name="Hollister, Jeff" userId="90904e2a-aa82-465e-9922-afce4bc6d524" providerId="ADAL" clId="{FF81F469-11C9-496D-BE47-FAE2A34D912A}" dt="2020-01-30T21:05:02.064" v="434" actId="207"/>
        <pc:sldMkLst>
          <pc:docMk/>
          <pc:sldMk cId="1258879937" sldId="257"/>
        </pc:sldMkLst>
        <pc:spChg chg="mod topLvl">
          <ac:chgData name="Hollister, Jeff" userId="90904e2a-aa82-465e-9922-afce4bc6d524" providerId="ADAL" clId="{FF81F469-11C9-496D-BE47-FAE2A34D912A}" dt="2020-01-30T19:47:27.474" v="137" actId="165"/>
          <ac:spMkLst>
            <pc:docMk/>
            <pc:sldMk cId="1258879937" sldId="257"/>
            <ac:spMk id="2" creationId="{6C56BEAB-01BB-4A01-9A49-8F5AF03418B2}"/>
          </ac:spMkLst>
        </pc:spChg>
        <pc:spChg chg="mod">
          <ac:chgData name="Hollister, Jeff" userId="90904e2a-aa82-465e-9922-afce4bc6d524" providerId="ADAL" clId="{FF81F469-11C9-496D-BE47-FAE2A34D912A}" dt="2020-01-30T19:01:39.487" v="1" actId="20577"/>
          <ac:spMkLst>
            <pc:docMk/>
            <pc:sldMk cId="1258879937" sldId="257"/>
            <ac:spMk id="4" creationId="{9DAAA7D2-1A2B-4088-BAD1-9556A15760E2}"/>
          </ac:spMkLst>
        </pc:spChg>
        <pc:spChg chg="mod">
          <ac:chgData name="Hollister, Jeff" userId="90904e2a-aa82-465e-9922-afce4bc6d524" providerId="ADAL" clId="{FF81F469-11C9-496D-BE47-FAE2A34D912A}" dt="2020-01-30T19:01:46.896" v="5" actId="20577"/>
          <ac:spMkLst>
            <pc:docMk/>
            <pc:sldMk cId="1258879937" sldId="257"/>
            <ac:spMk id="5" creationId="{8C9786EB-34F3-4C77-BDCA-E8BD08FE1D11}"/>
          </ac:spMkLst>
        </pc:spChg>
        <pc:spChg chg="mod">
          <ac:chgData name="Hollister, Jeff" userId="90904e2a-aa82-465e-9922-afce4bc6d524" providerId="ADAL" clId="{FF81F469-11C9-496D-BE47-FAE2A34D912A}" dt="2020-01-30T19:01:51.800" v="6" actId="20577"/>
          <ac:spMkLst>
            <pc:docMk/>
            <pc:sldMk cId="1258879937" sldId="257"/>
            <ac:spMk id="6" creationId="{6A1187EE-F5D0-4199-837E-29800767DC0A}"/>
          </ac:spMkLst>
        </pc:spChg>
        <pc:spChg chg="mod topLvl">
          <ac:chgData name="Hollister, Jeff" userId="90904e2a-aa82-465e-9922-afce4bc6d524" providerId="ADAL" clId="{FF81F469-11C9-496D-BE47-FAE2A34D912A}" dt="2020-01-30T21:01:09.429" v="373" actId="20577"/>
          <ac:spMkLst>
            <pc:docMk/>
            <pc:sldMk cId="1258879937" sldId="257"/>
            <ac:spMk id="17" creationId="{5A0B819A-6092-412C-9924-B3C364E52138}"/>
          </ac:spMkLst>
        </pc:spChg>
        <pc:spChg chg="mod">
          <ac:chgData name="Hollister, Jeff" userId="90904e2a-aa82-465e-9922-afce4bc6d524" providerId="ADAL" clId="{FF81F469-11C9-496D-BE47-FAE2A34D912A}" dt="2020-01-30T21:03:52.859" v="416" actId="20577"/>
          <ac:spMkLst>
            <pc:docMk/>
            <pc:sldMk cId="1258879937" sldId="257"/>
            <ac:spMk id="46" creationId="{C3A20179-B135-43EF-8DAB-9E7F9E30EB7E}"/>
          </ac:spMkLst>
        </pc:spChg>
        <pc:spChg chg="mod">
          <ac:chgData name="Hollister, Jeff" userId="90904e2a-aa82-465e-9922-afce4bc6d524" providerId="ADAL" clId="{FF81F469-11C9-496D-BE47-FAE2A34D912A}" dt="2020-01-30T21:04:03.650" v="428" actId="20577"/>
          <ac:spMkLst>
            <pc:docMk/>
            <pc:sldMk cId="1258879937" sldId="257"/>
            <ac:spMk id="47" creationId="{FE0C46E8-9AEC-473D-A4E5-7E175F91BEBD}"/>
          </ac:spMkLst>
        </pc:spChg>
        <pc:spChg chg="mod">
          <ac:chgData name="Hollister, Jeff" userId="90904e2a-aa82-465e-9922-afce4bc6d524" providerId="ADAL" clId="{FF81F469-11C9-496D-BE47-FAE2A34D912A}" dt="2020-01-30T21:05:02.064" v="434" actId="207"/>
          <ac:spMkLst>
            <pc:docMk/>
            <pc:sldMk cId="1258879937" sldId="257"/>
            <ac:spMk id="48" creationId="{643CB40A-4BCF-4B4D-8D89-F0145DFA33D3}"/>
          </ac:spMkLst>
        </pc:spChg>
        <pc:spChg chg="mod topLvl">
          <ac:chgData name="Hollister, Jeff" userId="90904e2a-aa82-465e-9922-afce4bc6d524" providerId="ADAL" clId="{FF81F469-11C9-496D-BE47-FAE2A34D912A}" dt="2020-01-30T19:47:27.474" v="137" actId="165"/>
          <ac:spMkLst>
            <pc:docMk/>
            <pc:sldMk cId="1258879937" sldId="257"/>
            <ac:spMk id="53" creationId="{63E96BA2-DCBA-4505-BDD2-C510302C3B6B}"/>
          </ac:spMkLst>
        </pc:spChg>
        <pc:spChg chg="mod">
          <ac:chgData name="Hollister, Jeff" userId="90904e2a-aa82-465e-9922-afce4bc6d524" providerId="ADAL" clId="{FF81F469-11C9-496D-BE47-FAE2A34D912A}" dt="2020-01-30T19:01:59.812" v="13" actId="20577"/>
          <ac:spMkLst>
            <pc:docMk/>
            <pc:sldMk cId="1258879937" sldId="257"/>
            <ac:spMk id="78" creationId="{7C7F0A6A-CADA-4A85-A1AB-018058996648}"/>
          </ac:spMkLst>
        </pc:spChg>
        <pc:spChg chg="mod topLvl">
          <ac:chgData name="Hollister, Jeff" userId="90904e2a-aa82-465e-9922-afce4bc6d524" providerId="ADAL" clId="{FF81F469-11C9-496D-BE47-FAE2A34D912A}" dt="2020-01-30T19:53:30.142" v="275" actId="164"/>
          <ac:spMkLst>
            <pc:docMk/>
            <pc:sldMk cId="1258879937" sldId="257"/>
            <ac:spMk id="93" creationId="{03EC8AA9-91BF-4941-9103-3A491FE76F10}"/>
          </ac:spMkLst>
        </pc:spChg>
        <pc:spChg chg="del mod topLvl">
          <ac:chgData name="Hollister, Jeff" userId="90904e2a-aa82-465e-9922-afce4bc6d524" providerId="ADAL" clId="{FF81F469-11C9-496D-BE47-FAE2A34D912A}" dt="2020-01-30T19:51:22.828" v="241" actId="478"/>
          <ac:spMkLst>
            <pc:docMk/>
            <pc:sldMk cId="1258879937" sldId="257"/>
            <ac:spMk id="96" creationId="{14BCB8E2-1C0D-4D5E-BD48-91628AB4E5F4}"/>
          </ac:spMkLst>
        </pc:spChg>
        <pc:spChg chg="del">
          <ac:chgData name="Hollister, Jeff" userId="90904e2a-aa82-465e-9922-afce4bc6d524" providerId="ADAL" clId="{FF81F469-11C9-496D-BE47-FAE2A34D912A}" dt="2020-01-30T19:44:31.560" v="101" actId="478"/>
          <ac:spMkLst>
            <pc:docMk/>
            <pc:sldMk cId="1258879937" sldId="257"/>
            <ac:spMk id="99" creationId="{ED7EA899-0709-42ED-84BF-F2B0DF1CCC30}"/>
          </ac:spMkLst>
        </pc:spChg>
        <pc:spChg chg="mod topLvl">
          <ac:chgData name="Hollister, Jeff" userId="90904e2a-aa82-465e-9922-afce4bc6d524" providerId="ADAL" clId="{FF81F469-11C9-496D-BE47-FAE2A34D912A}" dt="2020-01-30T19:53:34.637" v="276" actId="164"/>
          <ac:spMkLst>
            <pc:docMk/>
            <pc:sldMk cId="1258879937" sldId="257"/>
            <ac:spMk id="100" creationId="{F7244D2D-C59F-4B1C-99D0-4A05C6D862C9}"/>
          </ac:spMkLst>
        </pc:spChg>
        <pc:spChg chg="mod topLvl">
          <ac:chgData name="Hollister, Jeff" userId="90904e2a-aa82-465e-9922-afce4bc6d524" providerId="ADAL" clId="{FF81F469-11C9-496D-BE47-FAE2A34D912A}" dt="2020-01-30T21:01:36.863" v="376" actId="20577"/>
          <ac:spMkLst>
            <pc:docMk/>
            <pc:sldMk cId="1258879937" sldId="257"/>
            <ac:spMk id="135" creationId="{8B1A4E2D-846F-490F-825E-A5F984B10B52}"/>
          </ac:spMkLst>
        </pc:spChg>
        <pc:spChg chg="del">
          <ac:chgData name="Hollister, Jeff" userId="90904e2a-aa82-465e-9922-afce4bc6d524" providerId="ADAL" clId="{FF81F469-11C9-496D-BE47-FAE2A34D912A}" dt="2020-01-30T19:44:50.363" v="105" actId="478"/>
          <ac:spMkLst>
            <pc:docMk/>
            <pc:sldMk cId="1258879937" sldId="257"/>
            <ac:spMk id="136" creationId="{95811727-A0AF-4E42-B625-B88FECB2EF50}"/>
          </ac:spMkLst>
        </pc:spChg>
        <pc:spChg chg="del mod topLvl">
          <ac:chgData name="Hollister, Jeff" userId="90904e2a-aa82-465e-9922-afce4bc6d524" providerId="ADAL" clId="{FF81F469-11C9-496D-BE47-FAE2A34D912A}" dt="2020-01-30T19:51:40.919" v="246" actId="478"/>
          <ac:spMkLst>
            <pc:docMk/>
            <pc:sldMk cId="1258879937" sldId="257"/>
            <ac:spMk id="138" creationId="{F26D9E84-F54D-4FD9-921A-CC567E76721D}"/>
          </ac:spMkLst>
        </pc:spChg>
        <pc:spChg chg="mod topLvl">
          <ac:chgData name="Hollister, Jeff" userId="90904e2a-aa82-465e-9922-afce4bc6d524" providerId="ADAL" clId="{FF81F469-11C9-496D-BE47-FAE2A34D912A}" dt="2020-01-30T19:47:33.625" v="138" actId="165"/>
          <ac:spMkLst>
            <pc:docMk/>
            <pc:sldMk cId="1258879937" sldId="257"/>
            <ac:spMk id="140" creationId="{C7193F7E-EED9-4FD2-ABF8-A333D0D7F359}"/>
          </ac:spMkLst>
        </pc:spChg>
        <pc:spChg chg="mod topLvl">
          <ac:chgData name="Hollister, Jeff" userId="90904e2a-aa82-465e-9922-afce4bc6d524" providerId="ADAL" clId="{FF81F469-11C9-496D-BE47-FAE2A34D912A}" dt="2020-01-30T19:47:33.625" v="138" actId="165"/>
          <ac:spMkLst>
            <pc:docMk/>
            <pc:sldMk cId="1258879937" sldId="257"/>
            <ac:spMk id="141" creationId="{5B558C0B-861C-4036-A09D-1DBFC95AE9F7}"/>
          </ac:spMkLst>
        </pc:spChg>
        <pc:spChg chg="mod topLvl">
          <ac:chgData name="Hollister, Jeff" userId="90904e2a-aa82-465e-9922-afce4bc6d524" providerId="ADAL" clId="{FF81F469-11C9-496D-BE47-FAE2A34D912A}" dt="2020-01-30T19:53:38.699" v="277" actId="164"/>
          <ac:spMkLst>
            <pc:docMk/>
            <pc:sldMk cId="1258879937" sldId="257"/>
            <ac:spMk id="145" creationId="{40B959CA-F2FB-47F1-8034-BC0CC14DBDCE}"/>
          </ac:spMkLst>
        </pc:spChg>
        <pc:spChg chg="mod topLvl">
          <ac:chgData name="Hollister, Jeff" userId="90904e2a-aa82-465e-9922-afce4bc6d524" providerId="ADAL" clId="{FF81F469-11C9-496D-BE47-FAE2A34D912A}" dt="2020-01-30T21:01:45.132" v="380" actId="20577"/>
          <ac:spMkLst>
            <pc:docMk/>
            <pc:sldMk cId="1258879937" sldId="257"/>
            <ac:spMk id="147" creationId="{7DF66D5F-D811-43C2-B6C6-515E8DC43039}"/>
          </ac:spMkLst>
        </pc:spChg>
        <pc:spChg chg="del">
          <ac:chgData name="Hollister, Jeff" userId="90904e2a-aa82-465e-9922-afce4bc6d524" providerId="ADAL" clId="{FF81F469-11C9-496D-BE47-FAE2A34D912A}" dt="2020-01-30T19:45:04.820" v="109" actId="478"/>
          <ac:spMkLst>
            <pc:docMk/>
            <pc:sldMk cId="1258879937" sldId="257"/>
            <ac:spMk id="148" creationId="{A2EC6638-6C8B-4CC1-B0FD-0CDBD11C3498}"/>
          </ac:spMkLst>
        </pc:spChg>
        <pc:spChg chg="del mod topLvl">
          <ac:chgData name="Hollister, Jeff" userId="90904e2a-aa82-465e-9922-afce4bc6d524" providerId="ADAL" clId="{FF81F469-11C9-496D-BE47-FAE2A34D912A}" dt="2020-01-30T19:51:53.974" v="251" actId="478"/>
          <ac:spMkLst>
            <pc:docMk/>
            <pc:sldMk cId="1258879937" sldId="257"/>
            <ac:spMk id="150" creationId="{2615D540-94AE-4704-9D0E-CB12FD36979F}"/>
          </ac:spMkLst>
        </pc:spChg>
        <pc:spChg chg="mod topLvl">
          <ac:chgData name="Hollister, Jeff" userId="90904e2a-aa82-465e-9922-afce4bc6d524" providerId="ADAL" clId="{FF81F469-11C9-496D-BE47-FAE2A34D912A}" dt="2020-01-30T19:47:33.625" v="138" actId="165"/>
          <ac:spMkLst>
            <pc:docMk/>
            <pc:sldMk cId="1258879937" sldId="257"/>
            <ac:spMk id="152" creationId="{7EE7B463-1DB7-4F44-8CFC-85B1EC0188A2}"/>
          </ac:spMkLst>
        </pc:spChg>
        <pc:spChg chg="mod topLvl">
          <ac:chgData name="Hollister, Jeff" userId="90904e2a-aa82-465e-9922-afce4bc6d524" providerId="ADAL" clId="{FF81F469-11C9-496D-BE47-FAE2A34D912A}" dt="2020-01-30T19:47:33.625" v="138" actId="165"/>
          <ac:spMkLst>
            <pc:docMk/>
            <pc:sldMk cId="1258879937" sldId="257"/>
            <ac:spMk id="153" creationId="{FD5A860F-8082-4FC0-BB11-EDC4C91A3CA6}"/>
          </ac:spMkLst>
        </pc:spChg>
        <pc:spChg chg="mod topLvl">
          <ac:chgData name="Hollister, Jeff" userId="90904e2a-aa82-465e-9922-afce4bc6d524" providerId="ADAL" clId="{FF81F469-11C9-496D-BE47-FAE2A34D912A}" dt="2020-01-30T19:55:04.971" v="295" actId="164"/>
          <ac:spMkLst>
            <pc:docMk/>
            <pc:sldMk cId="1258879937" sldId="257"/>
            <ac:spMk id="157" creationId="{915B7EE8-59B1-4DFF-B2D4-5E1FC6D7163A}"/>
          </ac:spMkLst>
        </pc:spChg>
        <pc:spChg chg="mod topLvl">
          <ac:chgData name="Hollister, Jeff" userId="90904e2a-aa82-465e-9922-afce4bc6d524" providerId="ADAL" clId="{FF81F469-11C9-496D-BE47-FAE2A34D912A}" dt="2020-01-30T21:02:12.790" v="384" actId="20577"/>
          <ac:spMkLst>
            <pc:docMk/>
            <pc:sldMk cId="1258879937" sldId="257"/>
            <ac:spMk id="159" creationId="{77874112-F8D8-43ED-889C-23DBA9611583}"/>
          </ac:spMkLst>
        </pc:spChg>
        <pc:spChg chg="del">
          <ac:chgData name="Hollister, Jeff" userId="90904e2a-aa82-465e-9922-afce4bc6d524" providerId="ADAL" clId="{FF81F469-11C9-496D-BE47-FAE2A34D912A}" dt="2020-01-30T19:45:18.136" v="114" actId="478"/>
          <ac:spMkLst>
            <pc:docMk/>
            <pc:sldMk cId="1258879937" sldId="257"/>
            <ac:spMk id="160" creationId="{477124F7-D039-4D02-AA73-8EED1B6543D8}"/>
          </ac:spMkLst>
        </pc:spChg>
        <pc:spChg chg="del mod topLvl">
          <ac:chgData name="Hollister, Jeff" userId="90904e2a-aa82-465e-9922-afce4bc6d524" providerId="ADAL" clId="{FF81F469-11C9-496D-BE47-FAE2A34D912A}" dt="2020-01-30T19:50:54.129" v="231" actId="478"/>
          <ac:spMkLst>
            <pc:docMk/>
            <pc:sldMk cId="1258879937" sldId="257"/>
            <ac:spMk id="162" creationId="{B87F0568-AE66-4387-B905-7E678EB3B00A}"/>
          </ac:spMkLst>
        </pc:spChg>
        <pc:spChg chg="mod topLvl">
          <ac:chgData name="Hollister, Jeff" userId="90904e2a-aa82-465e-9922-afce4bc6d524" providerId="ADAL" clId="{FF81F469-11C9-496D-BE47-FAE2A34D912A}" dt="2020-01-30T19:47:33.625" v="138" actId="165"/>
          <ac:spMkLst>
            <pc:docMk/>
            <pc:sldMk cId="1258879937" sldId="257"/>
            <ac:spMk id="164" creationId="{BB871B4F-D4FB-4B4B-A801-4C2B19E68744}"/>
          </ac:spMkLst>
        </pc:spChg>
        <pc:spChg chg="mod topLvl">
          <ac:chgData name="Hollister, Jeff" userId="90904e2a-aa82-465e-9922-afce4bc6d524" providerId="ADAL" clId="{FF81F469-11C9-496D-BE47-FAE2A34D912A}" dt="2020-01-30T19:47:33.625" v="138" actId="165"/>
          <ac:spMkLst>
            <pc:docMk/>
            <pc:sldMk cId="1258879937" sldId="257"/>
            <ac:spMk id="165" creationId="{2D36232A-E5ED-4058-A2FE-A627FEF50D0A}"/>
          </ac:spMkLst>
        </pc:spChg>
        <pc:spChg chg="mod topLvl">
          <ac:chgData name="Hollister, Jeff" userId="90904e2a-aa82-465e-9922-afce4bc6d524" providerId="ADAL" clId="{FF81F469-11C9-496D-BE47-FAE2A34D912A}" dt="2020-01-30T19:55:08.174" v="296" actId="164"/>
          <ac:spMkLst>
            <pc:docMk/>
            <pc:sldMk cId="1258879937" sldId="257"/>
            <ac:spMk id="169" creationId="{792C1AA7-2FF4-4810-80F3-5F7D3F2AF538}"/>
          </ac:spMkLst>
        </pc:spChg>
        <pc:spChg chg="mod topLvl">
          <ac:chgData name="Hollister, Jeff" userId="90904e2a-aa82-465e-9922-afce4bc6d524" providerId="ADAL" clId="{FF81F469-11C9-496D-BE47-FAE2A34D912A}" dt="2020-01-30T21:02:57.790" v="390" actId="20577"/>
          <ac:spMkLst>
            <pc:docMk/>
            <pc:sldMk cId="1258879937" sldId="257"/>
            <ac:spMk id="171" creationId="{C28611AB-32E9-411D-A218-02ECB3D0F66B}"/>
          </ac:spMkLst>
        </pc:spChg>
        <pc:spChg chg="del">
          <ac:chgData name="Hollister, Jeff" userId="90904e2a-aa82-465e-9922-afce4bc6d524" providerId="ADAL" clId="{FF81F469-11C9-496D-BE47-FAE2A34D912A}" dt="2020-01-30T19:45:33.669" v="119" actId="478"/>
          <ac:spMkLst>
            <pc:docMk/>
            <pc:sldMk cId="1258879937" sldId="257"/>
            <ac:spMk id="172" creationId="{0A35D830-CDEA-4BC5-93A7-2EBF1EEDB8ED}"/>
          </ac:spMkLst>
        </pc:spChg>
        <pc:spChg chg="del mod topLvl">
          <ac:chgData name="Hollister, Jeff" userId="90904e2a-aa82-465e-9922-afce4bc6d524" providerId="ADAL" clId="{FF81F469-11C9-496D-BE47-FAE2A34D912A}" dt="2020-01-30T19:51:09.517" v="236" actId="478"/>
          <ac:spMkLst>
            <pc:docMk/>
            <pc:sldMk cId="1258879937" sldId="257"/>
            <ac:spMk id="174" creationId="{C26140ED-8E95-4625-BE83-7CD39FDA6E09}"/>
          </ac:spMkLst>
        </pc:spChg>
        <pc:spChg chg="mod topLvl">
          <ac:chgData name="Hollister, Jeff" userId="90904e2a-aa82-465e-9922-afce4bc6d524" providerId="ADAL" clId="{FF81F469-11C9-496D-BE47-FAE2A34D912A}" dt="2020-01-30T19:47:33.625" v="138" actId="165"/>
          <ac:spMkLst>
            <pc:docMk/>
            <pc:sldMk cId="1258879937" sldId="257"/>
            <ac:spMk id="176" creationId="{8D3273F4-C3F0-4776-BF37-FFC671E9A809}"/>
          </ac:spMkLst>
        </pc:spChg>
        <pc:spChg chg="mod topLvl">
          <ac:chgData name="Hollister, Jeff" userId="90904e2a-aa82-465e-9922-afce4bc6d524" providerId="ADAL" clId="{FF81F469-11C9-496D-BE47-FAE2A34D912A}" dt="2020-01-30T19:47:33.625" v="138" actId="165"/>
          <ac:spMkLst>
            <pc:docMk/>
            <pc:sldMk cId="1258879937" sldId="257"/>
            <ac:spMk id="177" creationId="{EEE329CB-CE33-4AFF-BF00-9CD30CE133EC}"/>
          </ac:spMkLst>
        </pc:spChg>
        <pc:spChg chg="mod topLvl">
          <ac:chgData name="Hollister, Jeff" userId="90904e2a-aa82-465e-9922-afce4bc6d524" providerId="ADAL" clId="{FF81F469-11C9-496D-BE47-FAE2A34D912A}" dt="2020-01-30T19:55:35.076" v="301" actId="164"/>
          <ac:spMkLst>
            <pc:docMk/>
            <pc:sldMk cId="1258879937" sldId="257"/>
            <ac:spMk id="181" creationId="{B29F950C-7C2C-489E-9431-F784191C1339}"/>
          </ac:spMkLst>
        </pc:spChg>
        <pc:spChg chg="mod topLvl">
          <ac:chgData name="Hollister, Jeff" userId="90904e2a-aa82-465e-9922-afce4bc6d524" providerId="ADAL" clId="{FF81F469-11C9-496D-BE47-FAE2A34D912A}" dt="2020-01-30T21:03:19.185" v="398" actId="20577"/>
          <ac:spMkLst>
            <pc:docMk/>
            <pc:sldMk cId="1258879937" sldId="257"/>
            <ac:spMk id="183" creationId="{5AB003E2-E911-4941-A9BA-04977682940A}"/>
          </ac:spMkLst>
        </pc:spChg>
        <pc:spChg chg="del">
          <ac:chgData name="Hollister, Jeff" userId="90904e2a-aa82-465e-9922-afce4bc6d524" providerId="ADAL" clId="{FF81F469-11C9-496D-BE47-FAE2A34D912A}" dt="2020-01-30T19:45:44.198" v="122" actId="478"/>
          <ac:spMkLst>
            <pc:docMk/>
            <pc:sldMk cId="1258879937" sldId="257"/>
            <ac:spMk id="184" creationId="{A30BC1CE-0A80-4BD5-9B54-1560D7A480C5}"/>
          </ac:spMkLst>
        </pc:spChg>
        <pc:spChg chg="add del mod topLvl">
          <ac:chgData name="Hollister, Jeff" userId="90904e2a-aa82-465e-9922-afce4bc6d524" providerId="ADAL" clId="{FF81F469-11C9-496D-BE47-FAE2A34D912A}" dt="2020-01-30T19:52:09.746" v="256" actId="478"/>
          <ac:spMkLst>
            <pc:docMk/>
            <pc:sldMk cId="1258879937" sldId="257"/>
            <ac:spMk id="186" creationId="{CB73E94B-A1AD-435B-9852-84C33666407F}"/>
          </ac:spMkLst>
        </pc:spChg>
        <pc:spChg chg="mod topLvl">
          <ac:chgData name="Hollister, Jeff" userId="90904e2a-aa82-465e-9922-afce4bc6d524" providerId="ADAL" clId="{FF81F469-11C9-496D-BE47-FAE2A34D912A}" dt="2020-01-30T19:47:27.474" v="137" actId="165"/>
          <ac:spMkLst>
            <pc:docMk/>
            <pc:sldMk cId="1258879937" sldId="257"/>
            <ac:spMk id="188" creationId="{3A6C437B-3F59-488C-B784-A6C006383F6F}"/>
          </ac:spMkLst>
        </pc:spChg>
        <pc:spChg chg="mod topLvl">
          <ac:chgData name="Hollister, Jeff" userId="90904e2a-aa82-465e-9922-afce4bc6d524" providerId="ADAL" clId="{FF81F469-11C9-496D-BE47-FAE2A34D912A}" dt="2020-01-30T19:56:38.084" v="324" actId="12789"/>
          <ac:spMkLst>
            <pc:docMk/>
            <pc:sldMk cId="1258879937" sldId="257"/>
            <ac:spMk id="189" creationId="{B8F3C425-21C0-47FF-9FA9-EC45F6A0A0A8}"/>
          </ac:spMkLst>
        </pc:spChg>
        <pc:spChg chg="mod topLvl">
          <ac:chgData name="Hollister, Jeff" userId="90904e2a-aa82-465e-9922-afce4bc6d524" providerId="ADAL" clId="{FF81F469-11C9-496D-BE47-FAE2A34D912A}" dt="2020-01-30T19:55:39.430" v="302" actId="164"/>
          <ac:spMkLst>
            <pc:docMk/>
            <pc:sldMk cId="1258879937" sldId="257"/>
            <ac:spMk id="194" creationId="{69FC8C15-20BE-4F1D-A797-BC6A67E97706}"/>
          </ac:spMkLst>
        </pc:spChg>
        <pc:spChg chg="mod topLvl">
          <ac:chgData name="Hollister, Jeff" userId="90904e2a-aa82-465e-9922-afce4bc6d524" providerId="ADAL" clId="{FF81F469-11C9-496D-BE47-FAE2A34D912A}" dt="2020-01-30T21:03:26.438" v="406" actId="20577"/>
          <ac:spMkLst>
            <pc:docMk/>
            <pc:sldMk cId="1258879937" sldId="257"/>
            <ac:spMk id="196" creationId="{0231B5BA-5F9C-4DC5-979C-BCC881FC61EE}"/>
          </ac:spMkLst>
        </pc:spChg>
        <pc:spChg chg="del">
          <ac:chgData name="Hollister, Jeff" userId="90904e2a-aa82-465e-9922-afce4bc6d524" providerId="ADAL" clId="{FF81F469-11C9-496D-BE47-FAE2A34D912A}" dt="2020-01-30T19:45:55.725" v="125" actId="478"/>
          <ac:spMkLst>
            <pc:docMk/>
            <pc:sldMk cId="1258879937" sldId="257"/>
            <ac:spMk id="197" creationId="{B6290DFD-ED08-4336-A2A9-96335A639159}"/>
          </ac:spMkLst>
        </pc:spChg>
        <pc:spChg chg="del mod topLvl">
          <ac:chgData name="Hollister, Jeff" userId="90904e2a-aa82-465e-9922-afce4bc6d524" providerId="ADAL" clId="{FF81F469-11C9-496D-BE47-FAE2A34D912A}" dt="2020-01-30T19:52:20.448" v="262" actId="478"/>
          <ac:spMkLst>
            <pc:docMk/>
            <pc:sldMk cId="1258879937" sldId="257"/>
            <ac:spMk id="199" creationId="{75461500-F3B6-4F2E-9E0D-A8C5059ACFEA}"/>
          </ac:spMkLst>
        </pc:spChg>
        <pc:spChg chg="mod topLvl">
          <ac:chgData name="Hollister, Jeff" userId="90904e2a-aa82-465e-9922-afce4bc6d524" providerId="ADAL" clId="{FF81F469-11C9-496D-BE47-FAE2A34D912A}" dt="2020-01-30T19:47:27.474" v="137" actId="165"/>
          <ac:spMkLst>
            <pc:docMk/>
            <pc:sldMk cId="1258879937" sldId="257"/>
            <ac:spMk id="201" creationId="{89A7132A-8F66-4813-A266-E0AC62EEEF8A}"/>
          </ac:spMkLst>
        </pc:spChg>
        <pc:spChg chg="mod topLvl">
          <ac:chgData name="Hollister, Jeff" userId="90904e2a-aa82-465e-9922-afce4bc6d524" providerId="ADAL" clId="{FF81F469-11C9-496D-BE47-FAE2A34D912A}" dt="2020-01-30T19:56:38.084" v="324" actId="12789"/>
          <ac:spMkLst>
            <pc:docMk/>
            <pc:sldMk cId="1258879937" sldId="257"/>
            <ac:spMk id="202" creationId="{29B8DDC0-FD8C-4A65-ABFE-B6DBB21E2684}"/>
          </ac:spMkLst>
        </pc:spChg>
        <pc:spChg chg="mod topLvl">
          <ac:chgData name="Hollister, Jeff" userId="90904e2a-aa82-465e-9922-afce4bc6d524" providerId="ADAL" clId="{FF81F469-11C9-496D-BE47-FAE2A34D912A}" dt="2020-01-30T19:55:45.729" v="303" actId="164"/>
          <ac:spMkLst>
            <pc:docMk/>
            <pc:sldMk cId="1258879937" sldId="257"/>
            <ac:spMk id="206" creationId="{ADD0D959-3286-4615-AADA-DFA3E6A52FBE}"/>
          </ac:spMkLst>
        </pc:spChg>
        <pc:spChg chg="mod topLvl">
          <ac:chgData name="Hollister, Jeff" userId="90904e2a-aa82-465e-9922-afce4bc6d524" providerId="ADAL" clId="{FF81F469-11C9-496D-BE47-FAE2A34D912A}" dt="2020-01-30T21:03:33.453" v="408" actId="20577"/>
          <ac:spMkLst>
            <pc:docMk/>
            <pc:sldMk cId="1258879937" sldId="257"/>
            <ac:spMk id="208" creationId="{D4CDB1DE-EB33-4A43-8FDD-0C3A454D5385}"/>
          </ac:spMkLst>
        </pc:spChg>
        <pc:spChg chg="del mod">
          <ac:chgData name="Hollister, Jeff" userId="90904e2a-aa82-465e-9922-afce4bc6d524" providerId="ADAL" clId="{FF81F469-11C9-496D-BE47-FAE2A34D912A}" dt="2020-01-30T19:46:09.992" v="127" actId="478"/>
          <ac:spMkLst>
            <pc:docMk/>
            <pc:sldMk cId="1258879937" sldId="257"/>
            <ac:spMk id="209" creationId="{6121EB08-82EC-41D9-B852-92EADCC3CB41}"/>
          </ac:spMkLst>
        </pc:spChg>
        <pc:spChg chg="del mod topLvl">
          <ac:chgData name="Hollister, Jeff" userId="90904e2a-aa82-465e-9922-afce4bc6d524" providerId="ADAL" clId="{FF81F469-11C9-496D-BE47-FAE2A34D912A}" dt="2020-01-30T19:52:36.221" v="267" actId="478"/>
          <ac:spMkLst>
            <pc:docMk/>
            <pc:sldMk cId="1258879937" sldId="257"/>
            <ac:spMk id="211" creationId="{C26D201E-C4A9-44BE-994D-A4538F2427C5}"/>
          </ac:spMkLst>
        </pc:spChg>
        <pc:spChg chg="mod topLvl">
          <ac:chgData name="Hollister, Jeff" userId="90904e2a-aa82-465e-9922-afce4bc6d524" providerId="ADAL" clId="{FF81F469-11C9-496D-BE47-FAE2A34D912A}" dt="2020-01-30T19:47:00.382" v="135" actId="165"/>
          <ac:spMkLst>
            <pc:docMk/>
            <pc:sldMk cId="1258879937" sldId="257"/>
            <ac:spMk id="213" creationId="{22D1D387-4040-400D-A8A2-11A0DCF57807}"/>
          </ac:spMkLst>
        </pc:spChg>
        <pc:spChg chg="mod topLvl">
          <ac:chgData name="Hollister, Jeff" userId="90904e2a-aa82-465e-9922-afce4bc6d524" providerId="ADAL" clId="{FF81F469-11C9-496D-BE47-FAE2A34D912A}" dt="2020-01-30T19:47:00.382" v="135" actId="165"/>
          <ac:spMkLst>
            <pc:docMk/>
            <pc:sldMk cId="1258879937" sldId="257"/>
            <ac:spMk id="214" creationId="{2139A641-5691-43F7-A76D-7B8CB7099F08}"/>
          </ac:spMkLst>
        </pc:spChg>
        <pc:grpChg chg="del mod topLvl">
          <ac:chgData name="Hollister, Jeff" userId="90904e2a-aa82-465e-9922-afce4bc6d524" providerId="ADAL" clId="{FF81F469-11C9-496D-BE47-FAE2A34D912A}" dt="2020-01-30T19:47:27.474" v="137" actId="165"/>
          <ac:grpSpMkLst>
            <pc:docMk/>
            <pc:sldMk cId="1258879937" sldId="257"/>
            <ac:grpSpMk id="3" creationId="{5F3A5354-A2F2-496C-8FF1-4144F3094C69}"/>
          </ac:grpSpMkLst>
        </pc:grpChg>
        <pc:grpChg chg="add mod">
          <ac:chgData name="Hollister, Jeff" userId="90904e2a-aa82-465e-9922-afce4bc6d524" providerId="ADAL" clId="{FF81F469-11C9-496D-BE47-FAE2A34D912A}" dt="2020-01-30T19:57:31.292" v="365" actId="1036"/>
          <ac:grpSpMkLst>
            <pc:docMk/>
            <pc:sldMk cId="1258879937" sldId="257"/>
            <ac:grpSpMk id="10" creationId="{73F138C7-5911-4D19-A7EB-068AC54524D1}"/>
          </ac:grpSpMkLst>
        </pc:grpChg>
        <pc:grpChg chg="add mod">
          <ac:chgData name="Hollister, Jeff" userId="90904e2a-aa82-465e-9922-afce4bc6d524" providerId="ADAL" clId="{FF81F469-11C9-496D-BE47-FAE2A34D912A}" dt="2020-01-30T19:57:31.292" v="365" actId="1036"/>
          <ac:grpSpMkLst>
            <pc:docMk/>
            <pc:sldMk cId="1258879937" sldId="257"/>
            <ac:grpSpMk id="11" creationId="{5A1D08A3-928B-4517-A851-6A3467FB5B00}"/>
          </ac:grpSpMkLst>
        </pc:grpChg>
        <pc:grpChg chg="add mod">
          <ac:chgData name="Hollister, Jeff" userId="90904e2a-aa82-465e-9922-afce4bc6d524" providerId="ADAL" clId="{FF81F469-11C9-496D-BE47-FAE2A34D912A}" dt="2020-01-30T19:57:31.292" v="365" actId="1036"/>
          <ac:grpSpMkLst>
            <pc:docMk/>
            <pc:sldMk cId="1258879937" sldId="257"/>
            <ac:grpSpMk id="12" creationId="{12C8590B-AA9E-4472-B584-468E756D0256}"/>
          </ac:grpSpMkLst>
        </pc:grpChg>
        <pc:grpChg chg="add mod">
          <ac:chgData name="Hollister, Jeff" userId="90904e2a-aa82-465e-9922-afce4bc6d524" providerId="ADAL" clId="{FF81F469-11C9-496D-BE47-FAE2A34D912A}" dt="2020-01-30T19:57:19.876" v="354" actId="1036"/>
          <ac:grpSpMkLst>
            <pc:docMk/>
            <pc:sldMk cId="1258879937" sldId="257"/>
            <ac:grpSpMk id="13" creationId="{2440A1D9-498C-4C97-8F68-A1E16090B1AA}"/>
          </ac:grpSpMkLst>
        </pc:grpChg>
        <pc:grpChg chg="add mod">
          <ac:chgData name="Hollister, Jeff" userId="90904e2a-aa82-465e-9922-afce4bc6d524" providerId="ADAL" clId="{FF81F469-11C9-496D-BE47-FAE2A34D912A}" dt="2020-01-30T19:57:19.876" v="354" actId="1036"/>
          <ac:grpSpMkLst>
            <pc:docMk/>
            <pc:sldMk cId="1258879937" sldId="257"/>
            <ac:grpSpMk id="14" creationId="{3B36EFBD-047F-4062-8F3F-FCCCFC393FE7}"/>
          </ac:grpSpMkLst>
        </pc:grpChg>
        <pc:grpChg chg="del">
          <ac:chgData name="Hollister, Jeff" userId="90904e2a-aa82-465e-9922-afce4bc6d524" providerId="ADAL" clId="{FF81F469-11C9-496D-BE47-FAE2A34D912A}" dt="2020-01-30T19:42:18.661" v="33" actId="478"/>
          <ac:grpSpMkLst>
            <pc:docMk/>
            <pc:sldMk cId="1258879937" sldId="257"/>
            <ac:grpSpMk id="15" creationId="{EA7CD6E2-0082-44AD-A42C-9BDB4A55341E}"/>
          </ac:grpSpMkLst>
        </pc:grpChg>
        <pc:grpChg chg="del">
          <ac:chgData name="Hollister, Jeff" userId="90904e2a-aa82-465e-9922-afce4bc6d524" providerId="ADAL" clId="{FF81F469-11C9-496D-BE47-FAE2A34D912A}" dt="2020-01-30T19:44:31.560" v="101" actId="478"/>
          <ac:grpSpMkLst>
            <pc:docMk/>
            <pc:sldMk cId="1258879937" sldId="257"/>
            <ac:grpSpMk id="16" creationId="{0EB5E783-2730-4AAB-AA7A-B4755B360868}"/>
          </ac:grpSpMkLst>
        </pc:grpChg>
        <pc:grpChg chg="del mod topLvl">
          <ac:chgData name="Hollister, Jeff" userId="90904e2a-aa82-465e-9922-afce4bc6d524" providerId="ADAL" clId="{FF81F469-11C9-496D-BE47-FAE2A34D912A}" dt="2020-01-30T19:47:27.474" v="137" actId="165"/>
          <ac:grpSpMkLst>
            <pc:docMk/>
            <pc:sldMk cId="1258879937" sldId="257"/>
            <ac:grpSpMk id="18" creationId="{DB7FB628-99C7-474D-9158-CB6EA355E6F3}"/>
          </ac:grpSpMkLst>
        </pc:grpChg>
        <pc:grpChg chg="del mod topLvl">
          <ac:chgData name="Hollister, Jeff" userId="90904e2a-aa82-465e-9922-afce4bc6d524" providerId="ADAL" clId="{FF81F469-11C9-496D-BE47-FAE2A34D912A}" dt="2020-01-30T19:47:17.108" v="136" actId="165"/>
          <ac:grpSpMkLst>
            <pc:docMk/>
            <pc:sldMk cId="1258879937" sldId="257"/>
            <ac:grpSpMk id="19" creationId="{1EF90590-007A-4001-897F-7394EAA6E23B}"/>
          </ac:grpSpMkLst>
        </pc:grpChg>
        <pc:grpChg chg="del mod">
          <ac:chgData name="Hollister, Jeff" userId="90904e2a-aa82-465e-9922-afce4bc6d524" providerId="ADAL" clId="{FF81F469-11C9-496D-BE47-FAE2A34D912A}" dt="2020-01-30T19:46:53.325" v="133" actId="165"/>
          <ac:grpSpMkLst>
            <pc:docMk/>
            <pc:sldMk cId="1258879937" sldId="257"/>
            <ac:grpSpMk id="20" creationId="{6B7CCD5F-2F0D-4364-8297-C37DAD299591}"/>
          </ac:grpSpMkLst>
        </pc:grpChg>
        <pc:grpChg chg="del mod">
          <ac:chgData name="Hollister, Jeff" userId="90904e2a-aa82-465e-9922-afce4bc6d524" providerId="ADAL" clId="{FF81F469-11C9-496D-BE47-FAE2A34D912A}" dt="2020-01-30T19:46:53.325" v="133" actId="165"/>
          <ac:grpSpMkLst>
            <pc:docMk/>
            <pc:sldMk cId="1258879937" sldId="257"/>
            <ac:grpSpMk id="21" creationId="{F67789FA-6EFE-4B30-9168-107DA84E36C5}"/>
          </ac:grpSpMkLst>
        </pc:grpChg>
        <pc:grpChg chg="add mod">
          <ac:chgData name="Hollister, Jeff" userId="90904e2a-aa82-465e-9922-afce4bc6d524" providerId="ADAL" clId="{FF81F469-11C9-496D-BE47-FAE2A34D912A}" dt="2020-01-30T19:57:03.768" v="338" actId="1036"/>
          <ac:grpSpMkLst>
            <pc:docMk/>
            <pc:sldMk cId="1258879937" sldId="257"/>
            <ac:grpSpMk id="23" creationId="{1714ACC4-D05B-4994-B9E4-028C77C5FA13}"/>
          </ac:grpSpMkLst>
        </pc:grpChg>
        <pc:grpChg chg="del mod">
          <ac:chgData name="Hollister, Jeff" userId="90904e2a-aa82-465e-9922-afce4bc6d524" providerId="ADAL" clId="{FF81F469-11C9-496D-BE47-FAE2A34D912A}" dt="2020-01-30T19:46:53.325" v="133" actId="165"/>
          <ac:grpSpMkLst>
            <pc:docMk/>
            <pc:sldMk cId="1258879937" sldId="257"/>
            <ac:grpSpMk id="24" creationId="{2349805E-343D-441E-8FD9-0693C5AB22AF}"/>
          </ac:grpSpMkLst>
        </pc:grpChg>
        <pc:grpChg chg="add mod">
          <ac:chgData name="Hollister, Jeff" userId="90904e2a-aa82-465e-9922-afce4bc6d524" providerId="ADAL" clId="{FF81F469-11C9-496D-BE47-FAE2A34D912A}" dt="2020-01-30T19:57:03.768" v="338" actId="1036"/>
          <ac:grpSpMkLst>
            <pc:docMk/>
            <pc:sldMk cId="1258879937" sldId="257"/>
            <ac:grpSpMk id="25" creationId="{8B25DCD1-916A-47AF-9C28-BA80E3F33FEE}"/>
          </ac:grpSpMkLst>
        </pc:grpChg>
        <pc:grpChg chg="add mod">
          <ac:chgData name="Hollister, Jeff" userId="90904e2a-aa82-465e-9922-afce4bc6d524" providerId="ADAL" clId="{FF81F469-11C9-496D-BE47-FAE2A34D912A}" dt="2020-01-30T19:57:03.768" v="338" actId="1036"/>
          <ac:grpSpMkLst>
            <pc:docMk/>
            <pc:sldMk cId="1258879937" sldId="257"/>
            <ac:grpSpMk id="26" creationId="{9A2DFAF8-E317-427F-A11B-92190CFE733D}"/>
          </ac:grpSpMkLst>
        </pc:grpChg>
        <pc:grpChg chg="del mod topLvl">
          <ac:chgData name="Hollister, Jeff" userId="90904e2a-aa82-465e-9922-afce4bc6d524" providerId="ADAL" clId="{FF81F469-11C9-496D-BE47-FAE2A34D912A}" dt="2020-01-30T19:47:27.474" v="137" actId="165"/>
          <ac:grpSpMkLst>
            <pc:docMk/>
            <pc:sldMk cId="1258879937" sldId="257"/>
            <ac:grpSpMk id="90" creationId="{04AFCD5E-E7F5-4DCE-9453-F7190F7B2BC6}"/>
          </ac:grpSpMkLst>
        </pc:grpChg>
        <pc:grpChg chg="del mod topLvl">
          <ac:chgData name="Hollister, Jeff" userId="90904e2a-aa82-465e-9922-afce4bc6d524" providerId="ADAL" clId="{FF81F469-11C9-496D-BE47-FAE2A34D912A}" dt="2020-01-30T19:47:33.625" v="138" actId="165"/>
          <ac:grpSpMkLst>
            <pc:docMk/>
            <pc:sldMk cId="1258879937" sldId="257"/>
            <ac:grpSpMk id="97" creationId="{76FCE6B2-A99E-47C2-864B-ED6DC05DB471}"/>
          </ac:grpSpMkLst>
        </pc:grpChg>
        <pc:grpChg chg="del mod topLvl">
          <ac:chgData name="Hollister, Jeff" userId="90904e2a-aa82-465e-9922-afce4bc6d524" providerId="ADAL" clId="{FF81F469-11C9-496D-BE47-FAE2A34D912A}" dt="2020-01-30T19:47:33.625" v="138" actId="165"/>
          <ac:grpSpMkLst>
            <pc:docMk/>
            <pc:sldMk cId="1258879937" sldId="257"/>
            <ac:grpSpMk id="98" creationId="{64C6B9ED-14D8-4D30-9EAA-E87DD4C1263F}"/>
          </ac:grpSpMkLst>
        </pc:grpChg>
        <pc:grpChg chg="del">
          <ac:chgData name="Hollister, Jeff" userId="90904e2a-aa82-465e-9922-afce4bc6d524" providerId="ADAL" clId="{FF81F469-11C9-496D-BE47-FAE2A34D912A}" dt="2020-01-30T19:44:50.363" v="105" actId="478"/>
          <ac:grpSpMkLst>
            <pc:docMk/>
            <pc:sldMk cId="1258879937" sldId="257"/>
            <ac:grpSpMk id="134" creationId="{DA845D18-B8EC-425B-A40D-9FE03806EED0}"/>
          </ac:grpSpMkLst>
        </pc:grpChg>
        <pc:grpChg chg="del">
          <ac:chgData name="Hollister, Jeff" userId="90904e2a-aa82-465e-9922-afce4bc6d524" providerId="ADAL" clId="{FF81F469-11C9-496D-BE47-FAE2A34D912A}" dt="2020-01-30T19:43:14.800" v="57" actId="478"/>
          <ac:grpSpMkLst>
            <pc:docMk/>
            <pc:sldMk cId="1258879937" sldId="257"/>
            <ac:grpSpMk id="137" creationId="{284D5F58-C47E-494D-8D05-8B80D8A25625}"/>
          </ac:grpSpMkLst>
        </pc:grpChg>
        <pc:grpChg chg="del mod topLvl">
          <ac:chgData name="Hollister, Jeff" userId="90904e2a-aa82-465e-9922-afce4bc6d524" providerId="ADAL" clId="{FF81F469-11C9-496D-BE47-FAE2A34D912A}" dt="2020-01-30T19:47:27.474" v="137" actId="165"/>
          <ac:grpSpMkLst>
            <pc:docMk/>
            <pc:sldMk cId="1258879937" sldId="257"/>
            <ac:grpSpMk id="142" creationId="{34D0D8BC-6A86-4DA5-9147-AB00F7182656}"/>
          </ac:grpSpMkLst>
        </pc:grpChg>
        <pc:grpChg chg="del mod topLvl">
          <ac:chgData name="Hollister, Jeff" userId="90904e2a-aa82-465e-9922-afce4bc6d524" providerId="ADAL" clId="{FF81F469-11C9-496D-BE47-FAE2A34D912A}" dt="2020-01-30T19:47:33.625" v="138" actId="165"/>
          <ac:grpSpMkLst>
            <pc:docMk/>
            <pc:sldMk cId="1258879937" sldId="257"/>
            <ac:grpSpMk id="143" creationId="{063460BB-46D0-4D67-8385-CF6A2385348D}"/>
          </ac:grpSpMkLst>
        </pc:grpChg>
        <pc:grpChg chg="del mod topLvl">
          <ac:chgData name="Hollister, Jeff" userId="90904e2a-aa82-465e-9922-afce4bc6d524" providerId="ADAL" clId="{FF81F469-11C9-496D-BE47-FAE2A34D912A}" dt="2020-01-30T19:47:33.625" v="138" actId="165"/>
          <ac:grpSpMkLst>
            <pc:docMk/>
            <pc:sldMk cId="1258879937" sldId="257"/>
            <ac:grpSpMk id="144" creationId="{74E44B00-805C-4BAE-8EFE-009DAF02D9B1}"/>
          </ac:grpSpMkLst>
        </pc:grpChg>
        <pc:grpChg chg="del">
          <ac:chgData name="Hollister, Jeff" userId="90904e2a-aa82-465e-9922-afce4bc6d524" providerId="ADAL" clId="{FF81F469-11C9-496D-BE47-FAE2A34D912A}" dt="2020-01-30T19:45:04.820" v="109" actId="478"/>
          <ac:grpSpMkLst>
            <pc:docMk/>
            <pc:sldMk cId="1258879937" sldId="257"/>
            <ac:grpSpMk id="146" creationId="{C9464A7D-EB72-475D-94C0-CE9F88ABF1DF}"/>
          </ac:grpSpMkLst>
        </pc:grpChg>
        <pc:grpChg chg="del">
          <ac:chgData name="Hollister, Jeff" userId="90904e2a-aa82-465e-9922-afce4bc6d524" providerId="ADAL" clId="{FF81F469-11C9-496D-BE47-FAE2A34D912A}" dt="2020-01-30T19:43:45.606" v="81" actId="478"/>
          <ac:grpSpMkLst>
            <pc:docMk/>
            <pc:sldMk cId="1258879937" sldId="257"/>
            <ac:grpSpMk id="149" creationId="{27C7D696-6F24-4C4C-83A4-C84E2B87490C}"/>
          </ac:grpSpMkLst>
        </pc:grpChg>
        <pc:grpChg chg="del mod topLvl">
          <ac:chgData name="Hollister, Jeff" userId="90904e2a-aa82-465e-9922-afce4bc6d524" providerId="ADAL" clId="{FF81F469-11C9-496D-BE47-FAE2A34D912A}" dt="2020-01-30T19:47:27.474" v="137" actId="165"/>
          <ac:grpSpMkLst>
            <pc:docMk/>
            <pc:sldMk cId="1258879937" sldId="257"/>
            <ac:grpSpMk id="154" creationId="{4787EC51-A030-4E68-80B8-AEEFD7B0E2A3}"/>
          </ac:grpSpMkLst>
        </pc:grpChg>
        <pc:grpChg chg="del mod topLvl">
          <ac:chgData name="Hollister, Jeff" userId="90904e2a-aa82-465e-9922-afce4bc6d524" providerId="ADAL" clId="{FF81F469-11C9-496D-BE47-FAE2A34D912A}" dt="2020-01-30T19:47:33.625" v="138" actId="165"/>
          <ac:grpSpMkLst>
            <pc:docMk/>
            <pc:sldMk cId="1258879937" sldId="257"/>
            <ac:grpSpMk id="155" creationId="{C126516F-9A52-461E-BEA2-640F8E793AF7}"/>
          </ac:grpSpMkLst>
        </pc:grpChg>
        <pc:grpChg chg="del mod topLvl">
          <ac:chgData name="Hollister, Jeff" userId="90904e2a-aa82-465e-9922-afce4bc6d524" providerId="ADAL" clId="{FF81F469-11C9-496D-BE47-FAE2A34D912A}" dt="2020-01-30T19:47:33.625" v="138" actId="165"/>
          <ac:grpSpMkLst>
            <pc:docMk/>
            <pc:sldMk cId="1258879937" sldId="257"/>
            <ac:grpSpMk id="156" creationId="{E282476F-4C57-4802-9E3B-5AFB9ECF7DEA}"/>
          </ac:grpSpMkLst>
        </pc:grpChg>
        <pc:grpChg chg="del mod">
          <ac:chgData name="Hollister, Jeff" userId="90904e2a-aa82-465e-9922-afce4bc6d524" providerId="ADAL" clId="{FF81F469-11C9-496D-BE47-FAE2A34D912A}" dt="2020-01-30T19:45:18.136" v="114" actId="478"/>
          <ac:grpSpMkLst>
            <pc:docMk/>
            <pc:sldMk cId="1258879937" sldId="257"/>
            <ac:grpSpMk id="158" creationId="{C7CCE405-E821-4927-B980-6889EFD80B8A}"/>
          </ac:grpSpMkLst>
        </pc:grpChg>
        <pc:grpChg chg="del">
          <ac:chgData name="Hollister, Jeff" userId="90904e2a-aa82-465e-9922-afce4bc6d524" providerId="ADAL" clId="{FF81F469-11C9-496D-BE47-FAE2A34D912A}" dt="2020-01-30T19:42:37.698" v="35" actId="478"/>
          <ac:grpSpMkLst>
            <pc:docMk/>
            <pc:sldMk cId="1258879937" sldId="257"/>
            <ac:grpSpMk id="161" creationId="{E6BB0B26-2897-4917-AE5A-35EF939F3E2A}"/>
          </ac:grpSpMkLst>
        </pc:grpChg>
        <pc:grpChg chg="del mod topLvl">
          <ac:chgData name="Hollister, Jeff" userId="90904e2a-aa82-465e-9922-afce4bc6d524" providerId="ADAL" clId="{FF81F469-11C9-496D-BE47-FAE2A34D912A}" dt="2020-01-30T19:47:27.474" v="137" actId="165"/>
          <ac:grpSpMkLst>
            <pc:docMk/>
            <pc:sldMk cId="1258879937" sldId="257"/>
            <ac:grpSpMk id="166" creationId="{4B5A9B0B-99AB-44FC-93F0-18822F093BBC}"/>
          </ac:grpSpMkLst>
        </pc:grpChg>
        <pc:grpChg chg="del mod topLvl">
          <ac:chgData name="Hollister, Jeff" userId="90904e2a-aa82-465e-9922-afce4bc6d524" providerId="ADAL" clId="{FF81F469-11C9-496D-BE47-FAE2A34D912A}" dt="2020-01-30T19:47:33.625" v="138" actId="165"/>
          <ac:grpSpMkLst>
            <pc:docMk/>
            <pc:sldMk cId="1258879937" sldId="257"/>
            <ac:grpSpMk id="167" creationId="{BACFFF53-D207-4F41-BB1F-EBC1EE36DD98}"/>
          </ac:grpSpMkLst>
        </pc:grpChg>
        <pc:grpChg chg="del mod topLvl">
          <ac:chgData name="Hollister, Jeff" userId="90904e2a-aa82-465e-9922-afce4bc6d524" providerId="ADAL" clId="{FF81F469-11C9-496D-BE47-FAE2A34D912A}" dt="2020-01-30T19:47:33.625" v="138" actId="165"/>
          <ac:grpSpMkLst>
            <pc:docMk/>
            <pc:sldMk cId="1258879937" sldId="257"/>
            <ac:grpSpMk id="168" creationId="{FDEC0464-5B0A-4656-A0A8-C2D0FB8E07A6}"/>
          </ac:grpSpMkLst>
        </pc:grpChg>
        <pc:grpChg chg="del mod">
          <ac:chgData name="Hollister, Jeff" userId="90904e2a-aa82-465e-9922-afce4bc6d524" providerId="ADAL" clId="{FF81F469-11C9-496D-BE47-FAE2A34D912A}" dt="2020-01-30T19:45:33.669" v="119" actId="478"/>
          <ac:grpSpMkLst>
            <pc:docMk/>
            <pc:sldMk cId="1258879937" sldId="257"/>
            <ac:grpSpMk id="170" creationId="{652B6B78-17F6-41CD-B198-24BA5FEA602E}"/>
          </ac:grpSpMkLst>
        </pc:grpChg>
        <pc:grpChg chg="del">
          <ac:chgData name="Hollister, Jeff" userId="90904e2a-aa82-465e-9922-afce4bc6d524" providerId="ADAL" clId="{FF81F469-11C9-496D-BE47-FAE2A34D912A}" dt="2020-01-30T19:43:40.574" v="77" actId="478"/>
          <ac:grpSpMkLst>
            <pc:docMk/>
            <pc:sldMk cId="1258879937" sldId="257"/>
            <ac:grpSpMk id="173" creationId="{943FE4BA-C98D-4480-B98A-AE61F2273C01}"/>
          </ac:grpSpMkLst>
        </pc:grpChg>
        <pc:grpChg chg="del mod topLvl">
          <ac:chgData name="Hollister, Jeff" userId="90904e2a-aa82-465e-9922-afce4bc6d524" providerId="ADAL" clId="{FF81F469-11C9-496D-BE47-FAE2A34D912A}" dt="2020-01-30T19:46:57.709" v="134" actId="165"/>
          <ac:grpSpMkLst>
            <pc:docMk/>
            <pc:sldMk cId="1258879937" sldId="257"/>
            <ac:grpSpMk id="178" creationId="{33E02C1B-0350-41A4-A259-CC54039ADDAD}"/>
          </ac:grpSpMkLst>
        </pc:grpChg>
        <pc:grpChg chg="del mod topLvl">
          <ac:chgData name="Hollister, Jeff" userId="90904e2a-aa82-465e-9922-afce4bc6d524" providerId="ADAL" clId="{FF81F469-11C9-496D-BE47-FAE2A34D912A}" dt="2020-01-30T19:47:27.474" v="137" actId="165"/>
          <ac:grpSpMkLst>
            <pc:docMk/>
            <pc:sldMk cId="1258879937" sldId="257"/>
            <ac:grpSpMk id="179" creationId="{EB392F52-36CF-48E2-A4F6-FC55E71AC47D}"/>
          </ac:grpSpMkLst>
        </pc:grpChg>
        <pc:grpChg chg="del mod topLvl">
          <ac:chgData name="Hollister, Jeff" userId="90904e2a-aa82-465e-9922-afce4bc6d524" providerId="ADAL" clId="{FF81F469-11C9-496D-BE47-FAE2A34D912A}" dt="2020-01-30T19:47:27.474" v="137" actId="165"/>
          <ac:grpSpMkLst>
            <pc:docMk/>
            <pc:sldMk cId="1258879937" sldId="257"/>
            <ac:grpSpMk id="180" creationId="{F48C8B05-4CCC-410C-B1DC-B5241673CD58}"/>
          </ac:grpSpMkLst>
        </pc:grpChg>
        <pc:grpChg chg="del mod">
          <ac:chgData name="Hollister, Jeff" userId="90904e2a-aa82-465e-9922-afce4bc6d524" providerId="ADAL" clId="{FF81F469-11C9-496D-BE47-FAE2A34D912A}" dt="2020-01-30T19:45:44.198" v="122" actId="478"/>
          <ac:grpSpMkLst>
            <pc:docMk/>
            <pc:sldMk cId="1258879937" sldId="257"/>
            <ac:grpSpMk id="182" creationId="{10C62B39-FAB9-4CA4-A3C6-3FE455371740}"/>
          </ac:grpSpMkLst>
        </pc:grpChg>
        <pc:grpChg chg="add del">
          <ac:chgData name="Hollister, Jeff" userId="90904e2a-aa82-465e-9922-afce4bc6d524" providerId="ADAL" clId="{FF81F469-11C9-496D-BE47-FAE2A34D912A}" dt="2020-01-30T19:43:03.536" v="52" actId="478"/>
          <ac:grpSpMkLst>
            <pc:docMk/>
            <pc:sldMk cId="1258879937" sldId="257"/>
            <ac:grpSpMk id="185" creationId="{E3C5702E-9B8A-4F12-9598-C5BB22FA4237}"/>
          </ac:grpSpMkLst>
        </pc:grpChg>
        <pc:grpChg chg="del mod topLvl">
          <ac:chgData name="Hollister, Jeff" userId="90904e2a-aa82-465e-9922-afce4bc6d524" providerId="ADAL" clId="{FF81F469-11C9-496D-BE47-FAE2A34D912A}" dt="2020-01-30T19:46:57.709" v="134" actId="165"/>
          <ac:grpSpMkLst>
            <pc:docMk/>
            <pc:sldMk cId="1258879937" sldId="257"/>
            <ac:grpSpMk id="191" creationId="{16D9DFDC-A295-443F-8C12-4C06AFF5BD6C}"/>
          </ac:grpSpMkLst>
        </pc:grpChg>
        <pc:grpChg chg="del mod topLvl">
          <ac:chgData name="Hollister, Jeff" userId="90904e2a-aa82-465e-9922-afce4bc6d524" providerId="ADAL" clId="{FF81F469-11C9-496D-BE47-FAE2A34D912A}" dt="2020-01-30T19:47:27.474" v="137" actId="165"/>
          <ac:grpSpMkLst>
            <pc:docMk/>
            <pc:sldMk cId="1258879937" sldId="257"/>
            <ac:grpSpMk id="192" creationId="{AA91D2AB-A553-42F7-854D-4C95B66C224F}"/>
          </ac:grpSpMkLst>
        </pc:grpChg>
        <pc:grpChg chg="del mod topLvl">
          <ac:chgData name="Hollister, Jeff" userId="90904e2a-aa82-465e-9922-afce4bc6d524" providerId="ADAL" clId="{FF81F469-11C9-496D-BE47-FAE2A34D912A}" dt="2020-01-30T19:47:27.474" v="137" actId="165"/>
          <ac:grpSpMkLst>
            <pc:docMk/>
            <pc:sldMk cId="1258879937" sldId="257"/>
            <ac:grpSpMk id="193" creationId="{CB467748-95C3-4A6F-B977-05EDA97D7B86}"/>
          </ac:grpSpMkLst>
        </pc:grpChg>
        <pc:grpChg chg="del mod">
          <ac:chgData name="Hollister, Jeff" userId="90904e2a-aa82-465e-9922-afce4bc6d524" providerId="ADAL" clId="{FF81F469-11C9-496D-BE47-FAE2A34D912A}" dt="2020-01-30T19:45:55.725" v="125" actId="478"/>
          <ac:grpSpMkLst>
            <pc:docMk/>
            <pc:sldMk cId="1258879937" sldId="257"/>
            <ac:grpSpMk id="195" creationId="{DCF8B337-3E64-4C34-A29E-4954F1C569CD}"/>
          </ac:grpSpMkLst>
        </pc:grpChg>
        <pc:grpChg chg="del">
          <ac:chgData name="Hollister, Jeff" userId="90904e2a-aa82-465e-9922-afce4bc6d524" providerId="ADAL" clId="{FF81F469-11C9-496D-BE47-FAE2A34D912A}" dt="2020-01-30T19:43:20.751" v="60" actId="478"/>
          <ac:grpSpMkLst>
            <pc:docMk/>
            <pc:sldMk cId="1258879937" sldId="257"/>
            <ac:grpSpMk id="198" creationId="{D1CC0148-F448-46A7-A136-D36530A0D8BC}"/>
          </ac:grpSpMkLst>
        </pc:grpChg>
        <pc:grpChg chg="del mod topLvl">
          <ac:chgData name="Hollister, Jeff" userId="90904e2a-aa82-465e-9922-afce4bc6d524" providerId="ADAL" clId="{FF81F469-11C9-496D-BE47-FAE2A34D912A}" dt="2020-01-30T19:46:57.709" v="134" actId="165"/>
          <ac:grpSpMkLst>
            <pc:docMk/>
            <pc:sldMk cId="1258879937" sldId="257"/>
            <ac:grpSpMk id="203" creationId="{FE45FFA7-A03E-4CCB-8C41-2BDA470919A3}"/>
          </ac:grpSpMkLst>
        </pc:grpChg>
        <pc:grpChg chg="del mod topLvl">
          <ac:chgData name="Hollister, Jeff" userId="90904e2a-aa82-465e-9922-afce4bc6d524" providerId="ADAL" clId="{FF81F469-11C9-496D-BE47-FAE2A34D912A}" dt="2020-01-30T19:47:00.382" v="135" actId="165"/>
          <ac:grpSpMkLst>
            <pc:docMk/>
            <pc:sldMk cId="1258879937" sldId="257"/>
            <ac:grpSpMk id="204" creationId="{A01B96B2-635C-4BF5-90FB-6FE5CDC93E7F}"/>
          </ac:grpSpMkLst>
        </pc:grpChg>
        <pc:grpChg chg="del mod topLvl">
          <ac:chgData name="Hollister, Jeff" userId="90904e2a-aa82-465e-9922-afce4bc6d524" providerId="ADAL" clId="{FF81F469-11C9-496D-BE47-FAE2A34D912A}" dt="2020-01-30T19:47:00.382" v="135" actId="165"/>
          <ac:grpSpMkLst>
            <pc:docMk/>
            <pc:sldMk cId="1258879937" sldId="257"/>
            <ac:grpSpMk id="205" creationId="{5E717098-1E4C-456B-A36D-4EA74E7B7F64}"/>
          </ac:grpSpMkLst>
        </pc:grpChg>
        <pc:grpChg chg="del">
          <ac:chgData name="Hollister, Jeff" userId="90904e2a-aa82-465e-9922-afce4bc6d524" providerId="ADAL" clId="{FF81F469-11C9-496D-BE47-FAE2A34D912A}" dt="2020-01-30T19:46:09.992" v="127" actId="478"/>
          <ac:grpSpMkLst>
            <pc:docMk/>
            <pc:sldMk cId="1258879937" sldId="257"/>
            <ac:grpSpMk id="207" creationId="{8517040C-3878-4D18-9737-A55DA341C41B}"/>
          </ac:grpSpMkLst>
        </pc:grpChg>
        <pc:grpChg chg="del">
          <ac:chgData name="Hollister, Jeff" userId="90904e2a-aa82-465e-9922-afce4bc6d524" providerId="ADAL" clId="{FF81F469-11C9-496D-BE47-FAE2A34D912A}" dt="2020-01-30T19:43:28.615" v="72" actId="478"/>
          <ac:grpSpMkLst>
            <pc:docMk/>
            <pc:sldMk cId="1258879937" sldId="257"/>
            <ac:grpSpMk id="210" creationId="{41CB295D-4C25-4FAC-882C-C67C26228C37}"/>
          </ac:grpSpMkLst>
        </pc:grpChg>
        <pc:cxnChg chg="del">
          <ac:chgData name="Hollister, Jeff" userId="90904e2a-aa82-465e-9922-afce4bc6d524" providerId="ADAL" clId="{FF81F469-11C9-496D-BE47-FAE2A34D912A}" dt="2020-01-30T19:42:18.661" v="33" actId="478"/>
          <ac:cxnSpMkLst>
            <pc:docMk/>
            <pc:sldMk cId="1258879937" sldId="257"/>
            <ac:cxnSpMk id="22" creationId="{9D141CA7-78FF-4583-AC95-8F66072B238C}"/>
          </ac:cxnSpMkLst>
        </pc:cxnChg>
        <pc:cxnChg chg="del">
          <ac:chgData name="Hollister, Jeff" userId="90904e2a-aa82-465e-9922-afce4bc6d524" providerId="ADAL" clId="{FF81F469-11C9-496D-BE47-FAE2A34D912A}" dt="2020-01-30T19:43:14.800" v="57" actId="478"/>
          <ac:cxnSpMkLst>
            <pc:docMk/>
            <pc:sldMk cId="1258879937" sldId="257"/>
            <ac:cxnSpMk id="139" creationId="{2C38F7C7-F88D-480A-A97B-1A60FC4DB3A5}"/>
          </ac:cxnSpMkLst>
        </pc:cxnChg>
        <pc:cxnChg chg="del">
          <ac:chgData name="Hollister, Jeff" userId="90904e2a-aa82-465e-9922-afce4bc6d524" providerId="ADAL" clId="{FF81F469-11C9-496D-BE47-FAE2A34D912A}" dt="2020-01-30T19:43:45.606" v="81" actId="478"/>
          <ac:cxnSpMkLst>
            <pc:docMk/>
            <pc:sldMk cId="1258879937" sldId="257"/>
            <ac:cxnSpMk id="151" creationId="{73EA40DF-3FA9-4BF5-A0DC-D360B0E315CD}"/>
          </ac:cxnSpMkLst>
        </pc:cxnChg>
        <pc:cxnChg chg="del">
          <ac:chgData name="Hollister, Jeff" userId="90904e2a-aa82-465e-9922-afce4bc6d524" providerId="ADAL" clId="{FF81F469-11C9-496D-BE47-FAE2A34D912A}" dt="2020-01-30T19:42:37.698" v="35" actId="478"/>
          <ac:cxnSpMkLst>
            <pc:docMk/>
            <pc:sldMk cId="1258879937" sldId="257"/>
            <ac:cxnSpMk id="163" creationId="{B697E74B-DCCA-446D-B52B-8CA46E1E51E6}"/>
          </ac:cxnSpMkLst>
        </pc:cxnChg>
        <pc:cxnChg chg="del">
          <ac:chgData name="Hollister, Jeff" userId="90904e2a-aa82-465e-9922-afce4bc6d524" providerId="ADAL" clId="{FF81F469-11C9-496D-BE47-FAE2A34D912A}" dt="2020-01-30T19:43:40.574" v="77" actId="478"/>
          <ac:cxnSpMkLst>
            <pc:docMk/>
            <pc:sldMk cId="1258879937" sldId="257"/>
            <ac:cxnSpMk id="175" creationId="{2E3DAAAE-6ED9-427B-BFA7-9652446C154B}"/>
          </ac:cxnSpMkLst>
        </pc:cxnChg>
        <pc:cxnChg chg="del mod">
          <ac:chgData name="Hollister, Jeff" userId="90904e2a-aa82-465e-9922-afce4bc6d524" providerId="ADAL" clId="{FF81F469-11C9-496D-BE47-FAE2A34D912A}" dt="2020-01-30T19:43:03.536" v="52" actId="478"/>
          <ac:cxnSpMkLst>
            <pc:docMk/>
            <pc:sldMk cId="1258879937" sldId="257"/>
            <ac:cxnSpMk id="187" creationId="{6087B080-FF8A-4022-BCEA-01A735A0CBB1}"/>
          </ac:cxnSpMkLst>
        </pc:cxnChg>
        <pc:cxnChg chg="del">
          <ac:chgData name="Hollister, Jeff" userId="90904e2a-aa82-465e-9922-afce4bc6d524" providerId="ADAL" clId="{FF81F469-11C9-496D-BE47-FAE2A34D912A}" dt="2020-01-30T19:43:20.751" v="60" actId="478"/>
          <ac:cxnSpMkLst>
            <pc:docMk/>
            <pc:sldMk cId="1258879937" sldId="257"/>
            <ac:cxnSpMk id="200" creationId="{86646E31-58B4-4C7C-8CEC-383DBD54D4D4}"/>
          </ac:cxnSpMkLst>
        </pc:cxnChg>
        <pc:cxnChg chg="del">
          <ac:chgData name="Hollister, Jeff" userId="90904e2a-aa82-465e-9922-afce4bc6d524" providerId="ADAL" clId="{FF81F469-11C9-496D-BE47-FAE2A34D912A}" dt="2020-01-30T19:43:28.615" v="72" actId="478"/>
          <ac:cxnSpMkLst>
            <pc:docMk/>
            <pc:sldMk cId="1258879937" sldId="257"/>
            <ac:cxnSpMk id="212" creationId="{C2912ABD-393E-461F-8700-242E6ABEA66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7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7"/>
            <a:ext cx="1478756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7"/>
            <a:ext cx="4350544" cy="38745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2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8"/>
            <a:ext cx="591502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3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7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5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5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7FF9-F47C-4F59-88DD-9CEB65E35CF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8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67FF9-F47C-4F59-88DD-9CEB65E35CFA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36ECA-B4A0-4160-8181-C5EB989F2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0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AA7D2-1A2B-4088-BAD1-9556A15760E2}"/>
              </a:ext>
            </a:extLst>
          </p:cNvPr>
          <p:cNvSpPr txBox="1"/>
          <p:nvPr/>
        </p:nvSpPr>
        <p:spPr>
          <a:xfrm>
            <a:off x="14306" y="419141"/>
            <a:ext cx="830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Station 1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  <a:b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median =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9786EB-34F3-4C77-BDCA-E8BD08FE1D11}"/>
              </a:ext>
            </a:extLst>
          </p:cNvPr>
          <p:cNvSpPr txBox="1"/>
          <p:nvPr/>
        </p:nvSpPr>
        <p:spPr>
          <a:xfrm>
            <a:off x="14306" y="1619475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Station 2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  <a:b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median = 3.5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187EE-F5D0-4199-837E-29800767DC0A}"/>
              </a:ext>
            </a:extLst>
          </p:cNvPr>
          <p:cNvSpPr txBox="1"/>
          <p:nvPr/>
        </p:nvSpPr>
        <p:spPr>
          <a:xfrm>
            <a:off x="14306" y="2819809"/>
            <a:ext cx="864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Station 3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long-term</a:t>
            </a:r>
            <a:b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median =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B19B3-7DF4-4103-B447-9726179C1822}"/>
              </a:ext>
            </a:extLst>
          </p:cNvPr>
          <p:cNvSpPr txBox="1"/>
          <p:nvPr/>
        </p:nvSpPr>
        <p:spPr>
          <a:xfrm>
            <a:off x="1636772" y="1482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Year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24146-E92A-4417-8FA0-B675C21987B3}"/>
              </a:ext>
            </a:extLst>
          </p:cNvPr>
          <p:cNvSpPr txBox="1"/>
          <p:nvPr/>
        </p:nvSpPr>
        <p:spPr>
          <a:xfrm>
            <a:off x="3558914" y="1482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Year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3A614-EDF0-4DE1-A14E-AEA75B26B4BB}"/>
              </a:ext>
            </a:extLst>
          </p:cNvPr>
          <p:cNvSpPr txBox="1"/>
          <p:nvPr/>
        </p:nvSpPr>
        <p:spPr>
          <a:xfrm>
            <a:off x="5548843" y="14820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Year 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CD3480-AF90-4303-96DA-AEAFF95ECE3E}"/>
              </a:ext>
            </a:extLst>
          </p:cNvPr>
          <p:cNvCxnSpPr>
            <a:cxnSpLocks/>
          </p:cNvCxnSpPr>
          <p:nvPr/>
        </p:nvCxnSpPr>
        <p:spPr>
          <a:xfrm>
            <a:off x="935614" y="329098"/>
            <a:ext cx="576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15B882-AB86-4D06-A728-ECC4F25E7823}"/>
              </a:ext>
            </a:extLst>
          </p:cNvPr>
          <p:cNvCxnSpPr>
            <a:cxnSpLocks/>
          </p:cNvCxnSpPr>
          <p:nvPr/>
        </p:nvCxnSpPr>
        <p:spPr>
          <a:xfrm>
            <a:off x="935614" y="3932031"/>
            <a:ext cx="57607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3A20179-B135-43EF-8DAB-9E7F9E30EB7E}"/>
              </a:ext>
            </a:extLst>
          </p:cNvPr>
          <p:cNvSpPr txBox="1"/>
          <p:nvPr/>
        </p:nvSpPr>
        <p:spPr>
          <a:xfrm>
            <a:off x="1256860" y="3981550"/>
            <a:ext cx="14670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median anomaly = </a:t>
            </a:r>
            <a:r>
              <a:rPr lang="en-US" sz="1100" b="1" dirty="0">
                <a:solidFill>
                  <a:srgbClr val="00008B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-0.5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IQR anomaly = 0.5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 =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0C46E8-9AEC-473D-A4E5-7E175F91BEBD}"/>
              </a:ext>
            </a:extLst>
          </p:cNvPr>
          <p:cNvSpPr txBox="1"/>
          <p:nvPr/>
        </p:nvSpPr>
        <p:spPr>
          <a:xfrm>
            <a:off x="3196635" y="3981550"/>
            <a:ext cx="141577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median anomaly = </a:t>
            </a:r>
            <a:r>
              <a:rPr lang="en-US" sz="1100" b="1" dirty="0">
                <a:solidFill>
                  <a:srgbClr val="8B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0.5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IQR anomaly = 0.5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 =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3CB40A-4BCF-4B4D-8D89-F0145DFA33D3}"/>
              </a:ext>
            </a:extLst>
          </p:cNvPr>
          <p:cNvSpPr txBox="1"/>
          <p:nvPr/>
        </p:nvSpPr>
        <p:spPr>
          <a:xfrm>
            <a:off x="5179350" y="3981550"/>
            <a:ext cx="141577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median anomaly = </a:t>
            </a:r>
            <a:r>
              <a:rPr lang="en-US" sz="1100" b="1" dirty="0">
                <a:solidFill>
                  <a:srgbClr val="8B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0.5</a:t>
            </a: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IQR anomaly </a:t>
            </a:r>
            <a:r>
              <a:rPr lang="en-US" sz="1100">
                <a:latin typeface="Roboto Condensed" panose="02000000000000000000" pitchFamily="2" charset="0"/>
                <a:ea typeface="Roboto Condensed" panose="02000000000000000000" pitchFamily="2" charset="0"/>
              </a:rPr>
              <a:t>= 2.75 </a:t>
            </a:r>
            <a:endParaRPr lang="en-US" sz="11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11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n = 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7F0A6A-CADA-4A85-A1AB-018058996648}"/>
              </a:ext>
            </a:extLst>
          </p:cNvPr>
          <p:cNvSpPr txBox="1"/>
          <p:nvPr/>
        </p:nvSpPr>
        <p:spPr>
          <a:xfrm>
            <a:off x="52777" y="4008331"/>
            <a:ext cx="790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median </a:t>
            </a:r>
          </a:p>
          <a:p>
            <a:pPr algn="ctr"/>
            <a:r>
              <a:rPr lang="en-US" sz="1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anomaly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E96BA2-DCBA-4505-BDD2-C510302C3B6B}"/>
              </a:ext>
            </a:extLst>
          </p:cNvPr>
          <p:cNvSpPr txBox="1"/>
          <p:nvPr/>
        </p:nvSpPr>
        <p:spPr>
          <a:xfrm>
            <a:off x="1049487" y="471025"/>
            <a:ext cx="447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data</a:t>
            </a:r>
          </a:p>
          <a:p>
            <a:pPr algn="ctr"/>
            <a:r>
              <a:rPr lang="en-US" sz="1100" dirty="0"/>
              <a:t>5</a:t>
            </a:r>
          </a:p>
          <a:p>
            <a:pPr algn="ctr"/>
            <a:r>
              <a:rPr lang="en-US" sz="1100" dirty="0"/>
              <a:t>4</a:t>
            </a:r>
          </a:p>
          <a:p>
            <a:pPr algn="ctr"/>
            <a:r>
              <a:rPr lang="en-US" sz="1100" dirty="0"/>
              <a:t>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6BEAB-01BB-4A01-9A49-8F5AF03418B2}"/>
              </a:ext>
            </a:extLst>
          </p:cNvPr>
          <p:cNvSpPr/>
          <p:nvPr/>
        </p:nvSpPr>
        <p:spPr>
          <a:xfrm>
            <a:off x="1044666" y="488879"/>
            <a:ext cx="457200" cy="91440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F138C7-5911-4D19-A7EB-068AC54524D1}"/>
              </a:ext>
            </a:extLst>
          </p:cNvPr>
          <p:cNvGrpSpPr/>
          <p:nvPr/>
        </p:nvGrpSpPr>
        <p:grpSpPr>
          <a:xfrm>
            <a:off x="1517507" y="514145"/>
            <a:ext cx="1443024" cy="864840"/>
            <a:chOff x="1517507" y="419141"/>
            <a:chExt cx="1443024" cy="86484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3EC8AA9-91BF-4941-9103-3A491FE76F10}"/>
                </a:ext>
              </a:extLst>
            </p:cNvPr>
            <p:cNvSpPr txBox="1"/>
            <p:nvPr/>
          </p:nvSpPr>
          <p:spPr>
            <a:xfrm>
              <a:off x="1551170" y="419141"/>
              <a:ext cx="13756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site and year median</a:t>
              </a:r>
            </a:p>
            <a:p>
              <a:pPr algn="ctr"/>
              <a:r>
                <a:rPr lang="en-US" sz="1100" dirty="0"/>
                <a:t>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0B819A-6092-412C-9924-B3C364E52138}"/>
                </a:ext>
              </a:extLst>
            </p:cNvPr>
            <p:cNvSpPr/>
            <p:nvPr/>
          </p:nvSpPr>
          <p:spPr>
            <a:xfrm>
              <a:off x="1517507" y="853094"/>
              <a:ext cx="14430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i="1" dirty="0"/>
                <a:t>site and year anomaly</a:t>
              </a:r>
            </a:p>
            <a:p>
              <a:pPr algn="ctr"/>
              <a:r>
                <a:rPr lang="en-US" sz="1100" dirty="0"/>
                <a:t>5 – 6 </a:t>
              </a:r>
              <a:r>
                <a:rPr lang="en-US" sz="1100" b="1" dirty="0"/>
                <a:t>= </a:t>
              </a:r>
              <a:r>
                <a:rPr lang="en-US" sz="1100" b="1" dirty="0">
                  <a:solidFill>
                    <a:srgbClr val="00008B"/>
                  </a:solidFill>
                </a:rPr>
                <a:t>-1</a:t>
              </a: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C7193F7E-EED9-4FD2-ABF8-A333D0D7F359}"/>
              </a:ext>
            </a:extLst>
          </p:cNvPr>
          <p:cNvSpPr txBox="1"/>
          <p:nvPr/>
        </p:nvSpPr>
        <p:spPr>
          <a:xfrm>
            <a:off x="2971629" y="471025"/>
            <a:ext cx="447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data</a:t>
            </a:r>
          </a:p>
          <a:p>
            <a:pPr algn="ctr"/>
            <a:r>
              <a:rPr lang="en-US" sz="1100" dirty="0"/>
              <a:t>6</a:t>
            </a:r>
          </a:p>
          <a:p>
            <a:pPr algn="ctr"/>
            <a:r>
              <a:rPr lang="en-US" sz="1100" dirty="0"/>
              <a:t>9</a:t>
            </a:r>
          </a:p>
          <a:p>
            <a:pPr algn="ctr"/>
            <a:r>
              <a:rPr lang="en-US" sz="1100" dirty="0"/>
              <a:t>6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B558C0B-861C-4036-A09D-1DBFC95AE9F7}"/>
              </a:ext>
            </a:extLst>
          </p:cNvPr>
          <p:cNvSpPr/>
          <p:nvPr/>
        </p:nvSpPr>
        <p:spPr>
          <a:xfrm>
            <a:off x="2966808" y="488879"/>
            <a:ext cx="457200" cy="91440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1D08A3-928B-4517-A851-6A3467FB5B00}"/>
              </a:ext>
            </a:extLst>
          </p:cNvPr>
          <p:cNvGrpSpPr/>
          <p:nvPr/>
        </p:nvGrpSpPr>
        <p:grpSpPr>
          <a:xfrm>
            <a:off x="3451525" y="514145"/>
            <a:ext cx="1443024" cy="864840"/>
            <a:chOff x="3451525" y="419141"/>
            <a:chExt cx="1443024" cy="86484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7244D2D-C59F-4B1C-99D0-4A05C6D862C9}"/>
                </a:ext>
              </a:extLst>
            </p:cNvPr>
            <p:cNvSpPr txBox="1"/>
            <p:nvPr/>
          </p:nvSpPr>
          <p:spPr>
            <a:xfrm>
              <a:off x="3485188" y="419141"/>
              <a:ext cx="13756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site and year median</a:t>
              </a:r>
            </a:p>
            <a:p>
              <a:pPr algn="ctr"/>
              <a:r>
                <a:rPr lang="en-US" sz="1100" dirty="0"/>
                <a:t>6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B1A4E2D-846F-490F-825E-A5F984B10B52}"/>
                </a:ext>
              </a:extLst>
            </p:cNvPr>
            <p:cNvSpPr/>
            <p:nvPr/>
          </p:nvSpPr>
          <p:spPr>
            <a:xfrm>
              <a:off x="3451525" y="853094"/>
              <a:ext cx="14430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i="1" dirty="0"/>
                <a:t>site and year anomaly</a:t>
              </a:r>
            </a:p>
            <a:p>
              <a:pPr algn="ctr"/>
              <a:r>
                <a:rPr lang="en-US" sz="1100" dirty="0"/>
                <a:t>6 – 6 </a:t>
              </a:r>
              <a:r>
                <a:rPr lang="en-US" sz="1100" b="1" dirty="0"/>
                <a:t>= </a:t>
              </a:r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  <a:endParaRPr 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7EE7B463-1DB7-4F44-8CFC-85B1EC0188A2}"/>
              </a:ext>
            </a:extLst>
          </p:cNvPr>
          <p:cNvSpPr txBox="1"/>
          <p:nvPr/>
        </p:nvSpPr>
        <p:spPr>
          <a:xfrm>
            <a:off x="4954344" y="471025"/>
            <a:ext cx="447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data</a:t>
            </a:r>
          </a:p>
          <a:p>
            <a:pPr algn="ctr"/>
            <a:r>
              <a:rPr lang="en-US" sz="1100" dirty="0"/>
              <a:t>8</a:t>
            </a:r>
          </a:p>
          <a:p>
            <a:pPr algn="ctr"/>
            <a:r>
              <a:rPr lang="en-US" sz="1100" dirty="0"/>
              <a:t>9</a:t>
            </a:r>
          </a:p>
          <a:p>
            <a:pPr algn="ctr"/>
            <a:endParaRPr lang="en-US" sz="1100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D5A860F-8082-4FC0-BB11-EDC4C91A3CA6}"/>
              </a:ext>
            </a:extLst>
          </p:cNvPr>
          <p:cNvSpPr/>
          <p:nvPr/>
        </p:nvSpPr>
        <p:spPr>
          <a:xfrm>
            <a:off x="4949523" y="488879"/>
            <a:ext cx="457200" cy="91440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C8590B-AA9E-4472-B584-468E756D0256}"/>
              </a:ext>
            </a:extLst>
          </p:cNvPr>
          <p:cNvGrpSpPr/>
          <p:nvPr/>
        </p:nvGrpSpPr>
        <p:grpSpPr>
          <a:xfrm>
            <a:off x="5429901" y="514145"/>
            <a:ext cx="1443024" cy="864840"/>
            <a:chOff x="5429901" y="419141"/>
            <a:chExt cx="1443024" cy="864840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0B959CA-F2FB-47F1-8034-BC0CC14DBDCE}"/>
                </a:ext>
              </a:extLst>
            </p:cNvPr>
            <p:cNvSpPr txBox="1"/>
            <p:nvPr/>
          </p:nvSpPr>
          <p:spPr>
            <a:xfrm>
              <a:off x="5463564" y="419141"/>
              <a:ext cx="13756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site and year median</a:t>
              </a:r>
            </a:p>
            <a:p>
              <a:pPr algn="ctr"/>
              <a:r>
                <a:rPr lang="en-US" sz="1100" dirty="0"/>
                <a:t>8.5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DF66D5F-D811-43C2-B6C6-515E8DC43039}"/>
                </a:ext>
              </a:extLst>
            </p:cNvPr>
            <p:cNvSpPr/>
            <p:nvPr/>
          </p:nvSpPr>
          <p:spPr>
            <a:xfrm>
              <a:off x="5429901" y="853094"/>
              <a:ext cx="14430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i="1" dirty="0"/>
                <a:t>site and year anomaly</a:t>
              </a:r>
            </a:p>
            <a:p>
              <a:pPr algn="ctr"/>
              <a:r>
                <a:rPr lang="en-US" sz="1100" dirty="0"/>
                <a:t>8.5 – 6</a:t>
              </a:r>
              <a:r>
                <a:rPr lang="en-US" sz="1100" b="1" dirty="0"/>
                <a:t>= </a:t>
              </a:r>
              <a:r>
                <a:rPr lang="en-US" sz="1100" b="1" dirty="0">
                  <a:solidFill>
                    <a:srgbClr val="8B0000"/>
                  </a:solidFill>
                </a:rPr>
                <a:t>2.5</a:t>
              </a:r>
              <a:r>
                <a:rPr lang="en-US" sz="1100" dirty="0"/>
                <a:t> </a:t>
              </a:r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BB871B4F-D4FB-4B4B-A801-4C2B19E68744}"/>
              </a:ext>
            </a:extLst>
          </p:cNvPr>
          <p:cNvSpPr txBox="1"/>
          <p:nvPr/>
        </p:nvSpPr>
        <p:spPr>
          <a:xfrm>
            <a:off x="1049487" y="1671359"/>
            <a:ext cx="44755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data</a:t>
            </a:r>
          </a:p>
          <a:p>
            <a:pPr algn="ctr"/>
            <a:r>
              <a:rPr lang="en-US" sz="1100" dirty="0"/>
              <a:t>2</a:t>
            </a:r>
          </a:p>
          <a:p>
            <a:pPr algn="ctr"/>
            <a:r>
              <a:rPr lang="en-US" sz="1100" dirty="0"/>
              <a:t>3</a:t>
            </a:r>
          </a:p>
          <a:p>
            <a:pPr algn="ctr"/>
            <a:r>
              <a:rPr lang="en-US" sz="1100" dirty="0"/>
              <a:t>3</a:t>
            </a:r>
          </a:p>
          <a:p>
            <a:pPr algn="ctr"/>
            <a:r>
              <a:rPr lang="en-US" sz="1100" dirty="0"/>
              <a:t>4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D36232A-E5ED-4058-A2FE-A627FEF50D0A}"/>
              </a:ext>
            </a:extLst>
          </p:cNvPr>
          <p:cNvSpPr/>
          <p:nvPr/>
        </p:nvSpPr>
        <p:spPr>
          <a:xfrm>
            <a:off x="1044666" y="1689213"/>
            <a:ext cx="457200" cy="91440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40A1D9-498C-4C97-8F68-A1E16090B1AA}"/>
              </a:ext>
            </a:extLst>
          </p:cNvPr>
          <p:cNvGrpSpPr/>
          <p:nvPr/>
        </p:nvGrpSpPr>
        <p:grpSpPr>
          <a:xfrm>
            <a:off x="1517507" y="1714482"/>
            <a:ext cx="1443024" cy="864840"/>
            <a:chOff x="1517507" y="1619475"/>
            <a:chExt cx="1443024" cy="864840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15B7EE8-59B1-4DFF-B2D4-5E1FC6D7163A}"/>
                </a:ext>
              </a:extLst>
            </p:cNvPr>
            <p:cNvSpPr txBox="1"/>
            <p:nvPr/>
          </p:nvSpPr>
          <p:spPr>
            <a:xfrm>
              <a:off x="1551170" y="1619475"/>
              <a:ext cx="13756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site and year median</a:t>
              </a:r>
            </a:p>
            <a:p>
              <a:pPr algn="ctr"/>
              <a:r>
                <a:rPr lang="en-US" sz="1100" dirty="0"/>
                <a:t>3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7874112-F8D8-43ED-889C-23DBA9611583}"/>
                </a:ext>
              </a:extLst>
            </p:cNvPr>
            <p:cNvSpPr/>
            <p:nvPr/>
          </p:nvSpPr>
          <p:spPr>
            <a:xfrm>
              <a:off x="1517507" y="2053428"/>
              <a:ext cx="14430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i="1" dirty="0"/>
                <a:t>site and year anomaly</a:t>
              </a:r>
            </a:p>
            <a:p>
              <a:pPr algn="ctr"/>
              <a:r>
                <a:rPr lang="en-US" sz="1100" dirty="0"/>
                <a:t>3 – 3.5 </a:t>
              </a:r>
              <a:r>
                <a:rPr lang="en-US" sz="1100" b="1" dirty="0"/>
                <a:t>= </a:t>
              </a:r>
              <a:r>
                <a:rPr lang="en-US" sz="1100" b="1" dirty="0">
                  <a:solidFill>
                    <a:srgbClr val="00008B"/>
                  </a:solidFill>
                </a:rPr>
                <a:t>-0.5</a:t>
              </a:r>
              <a:r>
                <a:rPr lang="en-US" sz="1100" dirty="0"/>
                <a:t> </a:t>
              </a:r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8D3273F4-C3F0-4776-BF37-FFC671E9A809}"/>
              </a:ext>
            </a:extLst>
          </p:cNvPr>
          <p:cNvSpPr txBox="1"/>
          <p:nvPr/>
        </p:nvSpPr>
        <p:spPr>
          <a:xfrm>
            <a:off x="4954344" y="1671359"/>
            <a:ext cx="447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data</a:t>
            </a:r>
          </a:p>
          <a:p>
            <a:pPr algn="ctr"/>
            <a:r>
              <a:rPr lang="en-US" sz="1100" dirty="0"/>
              <a:t>4</a:t>
            </a:r>
          </a:p>
          <a:p>
            <a:pPr algn="ctr"/>
            <a:r>
              <a:rPr lang="en-US" sz="1100" dirty="0"/>
              <a:t>3</a:t>
            </a:r>
          </a:p>
          <a:p>
            <a:pPr algn="ctr"/>
            <a:r>
              <a:rPr lang="en-US" sz="1100" dirty="0"/>
              <a:t>6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EEE329CB-CE33-4AFF-BF00-9CD30CE133EC}"/>
              </a:ext>
            </a:extLst>
          </p:cNvPr>
          <p:cNvSpPr/>
          <p:nvPr/>
        </p:nvSpPr>
        <p:spPr>
          <a:xfrm>
            <a:off x="4949523" y="1689213"/>
            <a:ext cx="457200" cy="91440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36EFBD-047F-4062-8F3F-FCCCFC393FE7}"/>
              </a:ext>
            </a:extLst>
          </p:cNvPr>
          <p:cNvGrpSpPr/>
          <p:nvPr/>
        </p:nvGrpSpPr>
        <p:grpSpPr>
          <a:xfrm>
            <a:off x="5429901" y="1714482"/>
            <a:ext cx="1443024" cy="864840"/>
            <a:chOff x="5429901" y="1619475"/>
            <a:chExt cx="1443024" cy="864840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92C1AA7-2FF4-4810-80F3-5F7D3F2AF538}"/>
                </a:ext>
              </a:extLst>
            </p:cNvPr>
            <p:cNvSpPr txBox="1"/>
            <p:nvPr/>
          </p:nvSpPr>
          <p:spPr>
            <a:xfrm>
              <a:off x="5463564" y="1619475"/>
              <a:ext cx="13756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site and year median</a:t>
              </a:r>
            </a:p>
            <a:p>
              <a:pPr algn="ctr"/>
              <a:r>
                <a:rPr lang="en-US" sz="1100" dirty="0"/>
                <a:t>4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28611AB-32E9-411D-A218-02ECB3D0F66B}"/>
                </a:ext>
              </a:extLst>
            </p:cNvPr>
            <p:cNvSpPr/>
            <p:nvPr/>
          </p:nvSpPr>
          <p:spPr>
            <a:xfrm>
              <a:off x="5429901" y="2053428"/>
              <a:ext cx="14430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i="1" dirty="0"/>
                <a:t>site and year anomaly</a:t>
              </a:r>
            </a:p>
            <a:p>
              <a:pPr algn="ctr"/>
              <a:r>
                <a:rPr lang="en-US" sz="1100" dirty="0"/>
                <a:t>4 – 3.5 </a:t>
              </a:r>
              <a:r>
                <a:rPr lang="en-US" sz="1100" b="1" dirty="0"/>
                <a:t>= </a:t>
              </a:r>
              <a:r>
                <a:rPr lang="en-US" sz="1100" b="1" dirty="0">
                  <a:solidFill>
                    <a:srgbClr val="8B0000"/>
                  </a:solidFill>
                </a:rPr>
                <a:t>0.5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3A6C437B-3F59-488C-B784-A6C006383F6F}"/>
              </a:ext>
            </a:extLst>
          </p:cNvPr>
          <p:cNvSpPr txBox="1"/>
          <p:nvPr/>
        </p:nvSpPr>
        <p:spPr>
          <a:xfrm>
            <a:off x="1049487" y="2871693"/>
            <a:ext cx="447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data</a:t>
            </a:r>
          </a:p>
          <a:p>
            <a:pPr algn="ctr"/>
            <a:r>
              <a:rPr lang="en-US" sz="1100" dirty="0"/>
              <a:t>11</a:t>
            </a:r>
          </a:p>
          <a:p>
            <a:pPr algn="ctr"/>
            <a:r>
              <a:rPr lang="en-US" sz="1100" dirty="0"/>
              <a:t>15</a:t>
            </a:r>
          </a:p>
          <a:p>
            <a:pPr algn="ctr"/>
            <a:endParaRPr lang="en-US" sz="11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8F3C425-21C0-47FF-9FA9-EC45F6A0A0A8}"/>
              </a:ext>
            </a:extLst>
          </p:cNvPr>
          <p:cNvSpPr/>
          <p:nvPr/>
        </p:nvSpPr>
        <p:spPr>
          <a:xfrm>
            <a:off x="1044666" y="2889547"/>
            <a:ext cx="457200" cy="914400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14ACC4-D05B-4994-B9E4-028C77C5FA13}"/>
              </a:ext>
            </a:extLst>
          </p:cNvPr>
          <p:cNvGrpSpPr/>
          <p:nvPr/>
        </p:nvGrpSpPr>
        <p:grpSpPr>
          <a:xfrm>
            <a:off x="1517507" y="2914694"/>
            <a:ext cx="1443024" cy="864840"/>
            <a:chOff x="1517507" y="2819809"/>
            <a:chExt cx="1443024" cy="864840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29F950C-7C2C-489E-9431-F784191C1339}"/>
                </a:ext>
              </a:extLst>
            </p:cNvPr>
            <p:cNvSpPr txBox="1"/>
            <p:nvPr/>
          </p:nvSpPr>
          <p:spPr>
            <a:xfrm>
              <a:off x="1551170" y="2819809"/>
              <a:ext cx="13756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site and year median</a:t>
              </a:r>
            </a:p>
            <a:p>
              <a:pPr algn="ctr"/>
              <a:r>
                <a:rPr lang="en-US" sz="1100" dirty="0"/>
                <a:t>13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AB003E2-E911-4941-A9BA-04977682940A}"/>
                </a:ext>
              </a:extLst>
            </p:cNvPr>
            <p:cNvSpPr/>
            <p:nvPr/>
          </p:nvSpPr>
          <p:spPr>
            <a:xfrm>
              <a:off x="1517507" y="3253762"/>
              <a:ext cx="14430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i="1" dirty="0"/>
                <a:t>site and year anomaly</a:t>
              </a:r>
            </a:p>
            <a:p>
              <a:pPr algn="ctr"/>
              <a:r>
                <a:rPr lang="en-US" sz="1100" dirty="0"/>
                <a:t>13 – 13 </a:t>
              </a:r>
              <a:r>
                <a:rPr lang="en-US" sz="1100" b="1" dirty="0"/>
                <a:t>= </a:t>
              </a:r>
              <a:r>
                <a:rPr lang="en-US" sz="1100" b="1" dirty="0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</a:p>
          </p:txBody>
        </p: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89A7132A-8F66-4813-A266-E0AC62EEEF8A}"/>
              </a:ext>
            </a:extLst>
          </p:cNvPr>
          <p:cNvSpPr txBox="1"/>
          <p:nvPr/>
        </p:nvSpPr>
        <p:spPr>
          <a:xfrm>
            <a:off x="2971629" y="2871693"/>
            <a:ext cx="447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data</a:t>
            </a:r>
          </a:p>
          <a:p>
            <a:pPr algn="ctr"/>
            <a:r>
              <a:rPr lang="en-US" sz="1100" dirty="0"/>
              <a:t>14</a:t>
            </a:r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29B8DDC0-FD8C-4A65-ABFE-B6DBB21E2684}"/>
              </a:ext>
            </a:extLst>
          </p:cNvPr>
          <p:cNvSpPr/>
          <p:nvPr/>
        </p:nvSpPr>
        <p:spPr>
          <a:xfrm>
            <a:off x="2966808" y="2889547"/>
            <a:ext cx="457200" cy="914400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25DCD1-916A-47AF-9C28-BA80E3F33FEE}"/>
              </a:ext>
            </a:extLst>
          </p:cNvPr>
          <p:cNvGrpSpPr/>
          <p:nvPr/>
        </p:nvGrpSpPr>
        <p:grpSpPr>
          <a:xfrm>
            <a:off x="3451525" y="2914694"/>
            <a:ext cx="1443024" cy="864840"/>
            <a:chOff x="3451525" y="2819809"/>
            <a:chExt cx="1443024" cy="864840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FC8C15-20BE-4F1D-A797-BC6A67E97706}"/>
                </a:ext>
              </a:extLst>
            </p:cNvPr>
            <p:cNvSpPr txBox="1"/>
            <p:nvPr/>
          </p:nvSpPr>
          <p:spPr>
            <a:xfrm>
              <a:off x="3485188" y="2819809"/>
              <a:ext cx="13756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site and year median</a:t>
              </a:r>
            </a:p>
            <a:p>
              <a:pPr algn="ctr"/>
              <a:r>
                <a:rPr lang="en-US" sz="1100" dirty="0"/>
                <a:t>14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0231B5BA-5F9C-4DC5-979C-BCC881FC61EE}"/>
                </a:ext>
              </a:extLst>
            </p:cNvPr>
            <p:cNvSpPr/>
            <p:nvPr/>
          </p:nvSpPr>
          <p:spPr>
            <a:xfrm>
              <a:off x="3451525" y="3253762"/>
              <a:ext cx="14430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i="1" dirty="0"/>
                <a:t>site and year anomaly</a:t>
              </a:r>
            </a:p>
            <a:p>
              <a:pPr algn="ctr"/>
              <a:r>
                <a:rPr lang="en-US" sz="1100" dirty="0"/>
                <a:t>14 – 13 </a:t>
              </a:r>
              <a:r>
                <a:rPr lang="en-US" sz="1100" b="1" dirty="0"/>
                <a:t>= </a:t>
              </a:r>
              <a:r>
                <a:rPr lang="en-US" sz="1100" b="1" dirty="0">
                  <a:solidFill>
                    <a:srgbClr val="8B0000"/>
                  </a:solidFill>
                </a:rPr>
                <a:t>1</a:t>
              </a:r>
            </a:p>
          </p:txBody>
        </p:sp>
      </p:grpSp>
      <p:sp>
        <p:nvSpPr>
          <p:cNvPr id="213" name="TextBox 212">
            <a:extLst>
              <a:ext uri="{FF2B5EF4-FFF2-40B4-BE49-F238E27FC236}">
                <a16:creationId xmlns:a16="http://schemas.microsoft.com/office/drawing/2014/main" id="{22D1D387-4040-400D-A8A2-11A0DCF57807}"/>
              </a:ext>
            </a:extLst>
          </p:cNvPr>
          <p:cNvSpPr txBox="1"/>
          <p:nvPr/>
        </p:nvSpPr>
        <p:spPr>
          <a:xfrm>
            <a:off x="4954344" y="2871693"/>
            <a:ext cx="447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data</a:t>
            </a:r>
          </a:p>
          <a:p>
            <a:pPr algn="ctr"/>
            <a:r>
              <a:rPr lang="en-US" sz="1100" dirty="0"/>
              <a:t>10</a:t>
            </a:r>
          </a:p>
          <a:p>
            <a:pPr algn="ctr"/>
            <a:r>
              <a:rPr lang="en-US" sz="1100" dirty="0"/>
              <a:t>12</a:t>
            </a:r>
          </a:p>
          <a:p>
            <a:pPr algn="ctr"/>
            <a:r>
              <a:rPr lang="en-US" sz="1100" dirty="0"/>
              <a:t>9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139A641-5691-43F7-A76D-7B8CB7099F08}"/>
              </a:ext>
            </a:extLst>
          </p:cNvPr>
          <p:cNvSpPr/>
          <p:nvPr/>
        </p:nvSpPr>
        <p:spPr>
          <a:xfrm>
            <a:off x="4949523" y="2889547"/>
            <a:ext cx="457200" cy="914400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2DFAF8-E317-427F-A11B-92190CFE733D}"/>
              </a:ext>
            </a:extLst>
          </p:cNvPr>
          <p:cNvGrpSpPr/>
          <p:nvPr/>
        </p:nvGrpSpPr>
        <p:grpSpPr>
          <a:xfrm>
            <a:off x="5429901" y="2914694"/>
            <a:ext cx="1443024" cy="864840"/>
            <a:chOff x="5429901" y="2819809"/>
            <a:chExt cx="1443024" cy="864840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DD0D959-3286-4615-AADA-DFA3E6A52FBE}"/>
                </a:ext>
              </a:extLst>
            </p:cNvPr>
            <p:cNvSpPr txBox="1"/>
            <p:nvPr/>
          </p:nvSpPr>
          <p:spPr>
            <a:xfrm>
              <a:off x="5463564" y="2819809"/>
              <a:ext cx="13756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site and year median</a:t>
              </a:r>
            </a:p>
            <a:p>
              <a:pPr algn="ctr"/>
              <a:r>
                <a:rPr lang="en-US" sz="1100" dirty="0"/>
                <a:t>10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D4CDB1DE-EB33-4A43-8FDD-0C3A454D5385}"/>
                </a:ext>
              </a:extLst>
            </p:cNvPr>
            <p:cNvSpPr/>
            <p:nvPr/>
          </p:nvSpPr>
          <p:spPr>
            <a:xfrm>
              <a:off x="5429901" y="3253762"/>
              <a:ext cx="144302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i="1" dirty="0"/>
                <a:t>site and year anomaly</a:t>
              </a:r>
            </a:p>
            <a:p>
              <a:pPr algn="ctr"/>
              <a:r>
                <a:rPr lang="en-US" sz="1100" dirty="0"/>
                <a:t>10 – 13 </a:t>
              </a:r>
              <a:r>
                <a:rPr lang="en-US" sz="1100" b="1" dirty="0"/>
                <a:t>= </a:t>
              </a:r>
              <a:r>
                <a:rPr lang="en-US" sz="1100" b="1" dirty="0">
                  <a:solidFill>
                    <a:srgbClr val="00008B"/>
                  </a:solidFill>
                </a:rPr>
                <a:t>-3</a:t>
              </a:r>
              <a:r>
                <a:rPr lang="en-US" sz="11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87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708</TotalTime>
  <Words>207</Words>
  <Application>Microsoft Office PowerPoint</Application>
  <PresentationFormat>Custom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Hollister, Jeff</dc:creator>
  <cp:lastModifiedBy>Hollister, Jeff</cp:lastModifiedBy>
  <cp:revision>31</cp:revision>
  <cp:lastPrinted>2019-05-06T14:14:32Z</cp:lastPrinted>
  <dcterms:created xsi:type="dcterms:W3CDTF">2019-04-30T19:58:43Z</dcterms:created>
  <dcterms:modified xsi:type="dcterms:W3CDTF">2020-09-10T17:54:00Z</dcterms:modified>
</cp:coreProperties>
</file>