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7FF9-F47C-4F59-88DD-9CEB65E35CF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AA7D2-1A2B-4088-BAD1-9556A15760E2}"/>
              </a:ext>
            </a:extLst>
          </p:cNvPr>
          <p:cNvSpPr txBox="1"/>
          <p:nvPr/>
        </p:nvSpPr>
        <p:spPr>
          <a:xfrm>
            <a:off x="159588" y="767096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Site 1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786EB-34F3-4C77-BDCA-E8BD08FE1D11}"/>
              </a:ext>
            </a:extLst>
          </p:cNvPr>
          <p:cNvSpPr txBox="1"/>
          <p:nvPr/>
        </p:nvSpPr>
        <p:spPr>
          <a:xfrm>
            <a:off x="159588" y="1881234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Site 2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187EE-F5D0-4199-837E-29800767DC0A}"/>
              </a:ext>
            </a:extLst>
          </p:cNvPr>
          <p:cNvSpPr txBox="1"/>
          <p:nvPr/>
        </p:nvSpPr>
        <p:spPr>
          <a:xfrm>
            <a:off x="159588" y="2995373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Site 3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19B3-7DF4-4103-B447-9726179C1822}"/>
              </a:ext>
            </a:extLst>
          </p:cNvPr>
          <p:cNvSpPr txBox="1"/>
          <p:nvPr/>
        </p:nvSpPr>
        <p:spPr>
          <a:xfrm>
            <a:off x="1807524" y="391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24146-E92A-4417-8FA0-B675C21987B3}"/>
              </a:ext>
            </a:extLst>
          </p:cNvPr>
          <p:cNvSpPr txBox="1"/>
          <p:nvPr/>
        </p:nvSpPr>
        <p:spPr>
          <a:xfrm>
            <a:off x="3525993" y="391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3A614-EDF0-4DE1-A14E-AEA75B26B4BB}"/>
              </a:ext>
            </a:extLst>
          </p:cNvPr>
          <p:cNvSpPr txBox="1"/>
          <p:nvPr/>
        </p:nvSpPr>
        <p:spPr>
          <a:xfrm>
            <a:off x="5244461" y="391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3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6FC335-6470-4F65-A27A-ABD6BF72AF20}"/>
              </a:ext>
            </a:extLst>
          </p:cNvPr>
          <p:cNvSpPr/>
          <p:nvPr/>
        </p:nvSpPr>
        <p:spPr>
          <a:xfrm>
            <a:off x="1686725" y="586002"/>
            <a:ext cx="914400" cy="731520"/>
          </a:xfrm>
          <a:custGeom>
            <a:avLst/>
            <a:gdLst>
              <a:gd name="connsiteX0" fmla="*/ 287001 w 1041215"/>
              <a:gd name="connsiteY0" fmla="*/ 146838 h 794260"/>
              <a:gd name="connsiteX1" fmla="*/ 0 w 1041215"/>
              <a:gd name="connsiteY1" fmla="*/ 313699 h 794260"/>
              <a:gd name="connsiteX2" fmla="*/ 133489 w 1041215"/>
              <a:gd name="connsiteY2" fmla="*/ 654096 h 794260"/>
              <a:gd name="connsiteX3" fmla="*/ 400467 w 1041215"/>
              <a:gd name="connsiteY3" fmla="*/ 794260 h 794260"/>
              <a:gd name="connsiteX4" fmla="*/ 740864 w 1041215"/>
              <a:gd name="connsiteY4" fmla="*/ 754213 h 794260"/>
              <a:gd name="connsiteX5" fmla="*/ 947772 w 1041215"/>
              <a:gd name="connsiteY5" fmla="*/ 547305 h 794260"/>
              <a:gd name="connsiteX6" fmla="*/ 1041215 w 1041215"/>
              <a:gd name="connsiteY6" fmla="*/ 246955 h 794260"/>
              <a:gd name="connsiteX7" fmla="*/ 820958 w 1041215"/>
              <a:gd name="connsiteY7" fmla="*/ 0 h 794260"/>
              <a:gd name="connsiteX8" fmla="*/ 513933 w 1041215"/>
              <a:gd name="connsiteY8" fmla="*/ 66745 h 794260"/>
              <a:gd name="connsiteX9" fmla="*/ 387118 w 1041215"/>
              <a:gd name="connsiteY9" fmla="*/ 273653 h 794260"/>
              <a:gd name="connsiteX10" fmla="*/ 287001 w 1041215"/>
              <a:gd name="connsiteY10" fmla="*/ 146838 h 79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1215" h="794260">
                <a:moveTo>
                  <a:pt x="287001" y="146838"/>
                </a:moveTo>
                <a:lnTo>
                  <a:pt x="0" y="313699"/>
                </a:lnTo>
                <a:lnTo>
                  <a:pt x="133489" y="654096"/>
                </a:lnTo>
                <a:lnTo>
                  <a:pt x="400467" y="794260"/>
                </a:lnTo>
                <a:lnTo>
                  <a:pt x="740864" y="754213"/>
                </a:lnTo>
                <a:lnTo>
                  <a:pt x="947772" y="547305"/>
                </a:lnTo>
                <a:lnTo>
                  <a:pt x="1041215" y="246955"/>
                </a:lnTo>
                <a:lnTo>
                  <a:pt x="820958" y="0"/>
                </a:lnTo>
                <a:lnTo>
                  <a:pt x="513933" y="66745"/>
                </a:lnTo>
                <a:lnTo>
                  <a:pt x="387118" y="273653"/>
                </a:lnTo>
                <a:lnTo>
                  <a:pt x="287001" y="146838"/>
                </a:lnTo>
                <a:close/>
              </a:path>
            </a:pathLst>
          </a:custGeom>
          <a:noFill/>
          <a:ln w="22225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89BDFB-FD54-443B-89A7-0E102DD69BE0}"/>
              </a:ext>
            </a:extLst>
          </p:cNvPr>
          <p:cNvSpPr/>
          <p:nvPr/>
        </p:nvSpPr>
        <p:spPr>
          <a:xfrm>
            <a:off x="5168134" y="586002"/>
            <a:ext cx="914400" cy="731520"/>
          </a:xfrm>
          <a:custGeom>
            <a:avLst/>
            <a:gdLst>
              <a:gd name="connsiteX0" fmla="*/ 287001 w 1041215"/>
              <a:gd name="connsiteY0" fmla="*/ 146838 h 794260"/>
              <a:gd name="connsiteX1" fmla="*/ 0 w 1041215"/>
              <a:gd name="connsiteY1" fmla="*/ 313699 h 794260"/>
              <a:gd name="connsiteX2" fmla="*/ 133489 w 1041215"/>
              <a:gd name="connsiteY2" fmla="*/ 654096 h 794260"/>
              <a:gd name="connsiteX3" fmla="*/ 400467 w 1041215"/>
              <a:gd name="connsiteY3" fmla="*/ 794260 h 794260"/>
              <a:gd name="connsiteX4" fmla="*/ 740864 w 1041215"/>
              <a:gd name="connsiteY4" fmla="*/ 754213 h 794260"/>
              <a:gd name="connsiteX5" fmla="*/ 947772 w 1041215"/>
              <a:gd name="connsiteY5" fmla="*/ 547305 h 794260"/>
              <a:gd name="connsiteX6" fmla="*/ 1041215 w 1041215"/>
              <a:gd name="connsiteY6" fmla="*/ 246955 h 794260"/>
              <a:gd name="connsiteX7" fmla="*/ 820958 w 1041215"/>
              <a:gd name="connsiteY7" fmla="*/ 0 h 794260"/>
              <a:gd name="connsiteX8" fmla="*/ 513933 w 1041215"/>
              <a:gd name="connsiteY8" fmla="*/ 66745 h 794260"/>
              <a:gd name="connsiteX9" fmla="*/ 387118 w 1041215"/>
              <a:gd name="connsiteY9" fmla="*/ 273653 h 794260"/>
              <a:gd name="connsiteX10" fmla="*/ 287001 w 1041215"/>
              <a:gd name="connsiteY10" fmla="*/ 146838 h 79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1215" h="794260">
                <a:moveTo>
                  <a:pt x="287001" y="146838"/>
                </a:moveTo>
                <a:lnTo>
                  <a:pt x="0" y="313699"/>
                </a:lnTo>
                <a:lnTo>
                  <a:pt x="133489" y="654096"/>
                </a:lnTo>
                <a:lnTo>
                  <a:pt x="400467" y="794260"/>
                </a:lnTo>
                <a:lnTo>
                  <a:pt x="740864" y="754213"/>
                </a:lnTo>
                <a:lnTo>
                  <a:pt x="947772" y="547305"/>
                </a:lnTo>
                <a:lnTo>
                  <a:pt x="1041215" y="246955"/>
                </a:lnTo>
                <a:lnTo>
                  <a:pt x="820958" y="0"/>
                </a:lnTo>
                <a:lnTo>
                  <a:pt x="513933" y="66745"/>
                </a:lnTo>
                <a:lnTo>
                  <a:pt x="387118" y="273653"/>
                </a:lnTo>
                <a:lnTo>
                  <a:pt x="287001" y="146838"/>
                </a:lnTo>
                <a:close/>
              </a:path>
            </a:pathLst>
          </a:custGeom>
          <a:noFill/>
          <a:ln w="22225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BE2884-0EA2-42F3-AFAC-B726D945C13C}"/>
              </a:ext>
            </a:extLst>
          </p:cNvPr>
          <p:cNvSpPr/>
          <p:nvPr/>
        </p:nvSpPr>
        <p:spPr>
          <a:xfrm>
            <a:off x="3427429" y="586002"/>
            <a:ext cx="914400" cy="731520"/>
          </a:xfrm>
          <a:custGeom>
            <a:avLst/>
            <a:gdLst>
              <a:gd name="connsiteX0" fmla="*/ 287001 w 1041215"/>
              <a:gd name="connsiteY0" fmla="*/ 146838 h 794260"/>
              <a:gd name="connsiteX1" fmla="*/ 0 w 1041215"/>
              <a:gd name="connsiteY1" fmla="*/ 313699 h 794260"/>
              <a:gd name="connsiteX2" fmla="*/ 133489 w 1041215"/>
              <a:gd name="connsiteY2" fmla="*/ 654096 h 794260"/>
              <a:gd name="connsiteX3" fmla="*/ 400467 w 1041215"/>
              <a:gd name="connsiteY3" fmla="*/ 794260 h 794260"/>
              <a:gd name="connsiteX4" fmla="*/ 740864 w 1041215"/>
              <a:gd name="connsiteY4" fmla="*/ 754213 h 794260"/>
              <a:gd name="connsiteX5" fmla="*/ 947772 w 1041215"/>
              <a:gd name="connsiteY5" fmla="*/ 547305 h 794260"/>
              <a:gd name="connsiteX6" fmla="*/ 1041215 w 1041215"/>
              <a:gd name="connsiteY6" fmla="*/ 246955 h 794260"/>
              <a:gd name="connsiteX7" fmla="*/ 820958 w 1041215"/>
              <a:gd name="connsiteY7" fmla="*/ 0 h 794260"/>
              <a:gd name="connsiteX8" fmla="*/ 513933 w 1041215"/>
              <a:gd name="connsiteY8" fmla="*/ 66745 h 794260"/>
              <a:gd name="connsiteX9" fmla="*/ 387118 w 1041215"/>
              <a:gd name="connsiteY9" fmla="*/ 273653 h 794260"/>
              <a:gd name="connsiteX10" fmla="*/ 287001 w 1041215"/>
              <a:gd name="connsiteY10" fmla="*/ 146838 h 79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1215" h="794260">
                <a:moveTo>
                  <a:pt x="287001" y="146838"/>
                </a:moveTo>
                <a:lnTo>
                  <a:pt x="0" y="313699"/>
                </a:lnTo>
                <a:lnTo>
                  <a:pt x="133489" y="654096"/>
                </a:lnTo>
                <a:lnTo>
                  <a:pt x="400467" y="794260"/>
                </a:lnTo>
                <a:lnTo>
                  <a:pt x="740864" y="754213"/>
                </a:lnTo>
                <a:lnTo>
                  <a:pt x="947772" y="547305"/>
                </a:lnTo>
                <a:lnTo>
                  <a:pt x="1041215" y="246955"/>
                </a:lnTo>
                <a:lnTo>
                  <a:pt x="820958" y="0"/>
                </a:lnTo>
                <a:lnTo>
                  <a:pt x="513933" y="66745"/>
                </a:lnTo>
                <a:lnTo>
                  <a:pt x="387118" y="273653"/>
                </a:lnTo>
                <a:lnTo>
                  <a:pt x="287001" y="146838"/>
                </a:lnTo>
                <a:close/>
              </a:path>
            </a:pathLst>
          </a:custGeom>
          <a:noFill/>
          <a:ln w="22225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4F0BFC-4DF9-447D-8450-9101085C5177}"/>
              </a:ext>
            </a:extLst>
          </p:cNvPr>
          <p:cNvSpPr/>
          <p:nvPr/>
        </p:nvSpPr>
        <p:spPr>
          <a:xfrm>
            <a:off x="1686725" y="1700140"/>
            <a:ext cx="914400" cy="731520"/>
          </a:xfrm>
          <a:custGeom>
            <a:avLst/>
            <a:gdLst>
              <a:gd name="connsiteX0" fmla="*/ 654096 w 1301518"/>
              <a:gd name="connsiteY0" fmla="*/ 113466 h 1067913"/>
              <a:gd name="connsiteX1" fmla="*/ 807608 w 1301518"/>
              <a:gd name="connsiteY1" fmla="*/ 0 h 1067913"/>
              <a:gd name="connsiteX2" fmla="*/ 1114633 w 1301518"/>
              <a:gd name="connsiteY2" fmla="*/ 113466 h 1067913"/>
              <a:gd name="connsiteX3" fmla="*/ 1301518 w 1301518"/>
              <a:gd name="connsiteY3" fmla="*/ 413816 h 1067913"/>
              <a:gd name="connsiteX4" fmla="*/ 1134657 w 1301518"/>
              <a:gd name="connsiteY4" fmla="*/ 814284 h 1067913"/>
              <a:gd name="connsiteX5" fmla="*/ 727515 w 1301518"/>
              <a:gd name="connsiteY5" fmla="*/ 1067913 h 1067913"/>
              <a:gd name="connsiteX6" fmla="*/ 473886 w 1301518"/>
              <a:gd name="connsiteY6" fmla="*/ 820958 h 1067913"/>
              <a:gd name="connsiteX7" fmla="*/ 160187 w 1301518"/>
              <a:gd name="connsiteY7" fmla="*/ 694143 h 1067913"/>
              <a:gd name="connsiteX8" fmla="*/ 0 w 1301518"/>
              <a:gd name="connsiteY8" fmla="*/ 333723 h 1067913"/>
              <a:gd name="connsiteX9" fmla="*/ 360420 w 1301518"/>
              <a:gd name="connsiteY9" fmla="*/ 280327 h 1067913"/>
              <a:gd name="connsiteX10" fmla="*/ 654096 w 1301518"/>
              <a:gd name="connsiteY10" fmla="*/ 113466 h 106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1518" h="1067913">
                <a:moveTo>
                  <a:pt x="654096" y="113466"/>
                </a:moveTo>
                <a:lnTo>
                  <a:pt x="807608" y="0"/>
                </a:lnTo>
                <a:lnTo>
                  <a:pt x="1114633" y="113466"/>
                </a:lnTo>
                <a:lnTo>
                  <a:pt x="1301518" y="413816"/>
                </a:lnTo>
                <a:lnTo>
                  <a:pt x="1134657" y="814284"/>
                </a:lnTo>
                <a:lnTo>
                  <a:pt x="727515" y="1067913"/>
                </a:lnTo>
                <a:lnTo>
                  <a:pt x="473886" y="820958"/>
                </a:lnTo>
                <a:lnTo>
                  <a:pt x="160187" y="694143"/>
                </a:lnTo>
                <a:lnTo>
                  <a:pt x="0" y="333723"/>
                </a:lnTo>
                <a:lnTo>
                  <a:pt x="360420" y="280327"/>
                </a:lnTo>
                <a:lnTo>
                  <a:pt x="654096" y="113466"/>
                </a:lnTo>
                <a:close/>
              </a:path>
            </a:pathLst>
          </a:custGeom>
          <a:noFill/>
          <a:ln w="22225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E1D1D6-1D8E-4CC9-ADFB-B6C2841046AA}"/>
              </a:ext>
            </a:extLst>
          </p:cNvPr>
          <p:cNvSpPr/>
          <p:nvPr/>
        </p:nvSpPr>
        <p:spPr>
          <a:xfrm>
            <a:off x="5168134" y="1700140"/>
            <a:ext cx="914400" cy="731520"/>
          </a:xfrm>
          <a:custGeom>
            <a:avLst/>
            <a:gdLst>
              <a:gd name="connsiteX0" fmla="*/ 654096 w 1301518"/>
              <a:gd name="connsiteY0" fmla="*/ 113466 h 1067913"/>
              <a:gd name="connsiteX1" fmla="*/ 807608 w 1301518"/>
              <a:gd name="connsiteY1" fmla="*/ 0 h 1067913"/>
              <a:gd name="connsiteX2" fmla="*/ 1114633 w 1301518"/>
              <a:gd name="connsiteY2" fmla="*/ 113466 h 1067913"/>
              <a:gd name="connsiteX3" fmla="*/ 1301518 w 1301518"/>
              <a:gd name="connsiteY3" fmla="*/ 413816 h 1067913"/>
              <a:gd name="connsiteX4" fmla="*/ 1134657 w 1301518"/>
              <a:gd name="connsiteY4" fmla="*/ 814284 h 1067913"/>
              <a:gd name="connsiteX5" fmla="*/ 727515 w 1301518"/>
              <a:gd name="connsiteY5" fmla="*/ 1067913 h 1067913"/>
              <a:gd name="connsiteX6" fmla="*/ 473886 w 1301518"/>
              <a:gd name="connsiteY6" fmla="*/ 820958 h 1067913"/>
              <a:gd name="connsiteX7" fmla="*/ 160187 w 1301518"/>
              <a:gd name="connsiteY7" fmla="*/ 694143 h 1067913"/>
              <a:gd name="connsiteX8" fmla="*/ 0 w 1301518"/>
              <a:gd name="connsiteY8" fmla="*/ 333723 h 1067913"/>
              <a:gd name="connsiteX9" fmla="*/ 360420 w 1301518"/>
              <a:gd name="connsiteY9" fmla="*/ 280327 h 1067913"/>
              <a:gd name="connsiteX10" fmla="*/ 654096 w 1301518"/>
              <a:gd name="connsiteY10" fmla="*/ 113466 h 106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1518" h="1067913">
                <a:moveTo>
                  <a:pt x="654096" y="113466"/>
                </a:moveTo>
                <a:lnTo>
                  <a:pt x="807608" y="0"/>
                </a:lnTo>
                <a:lnTo>
                  <a:pt x="1114633" y="113466"/>
                </a:lnTo>
                <a:lnTo>
                  <a:pt x="1301518" y="413816"/>
                </a:lnTo>
                <a:lnTo>
                  <a:pt x="1134657" y="814284"/>
                </a:lnTo>
                <a:lnTo>
                  <a:pt x="727515" y="1067913"/>
                </a:lnTo>
                <a:lnTo>
                  <a:pt x="473886" y="820958"/>
                </a:lnTo>
                <a:lnTo>
                  <a:pt x="160187" y="694143"/>
                </a:lnTo>
                <a:lnTo>
                  <a:pt x="0" y="333723"/>
                </a:lnTo>
                <a:lnTo>
                  <a:pt x="360420" y="280327"/>
                </a:lnTo>
                <a:lnTo>
                  <a:pt x="654096" y="113466"/>
                </a:lnTo>
                <a:close/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611B56-33EC-45D0-B906-B855C8DDF2E9}"/>
              </a:ext>
            </a:extLst>
          </p:cNvPr>
          <p:cNvSpPr/>
          <p:nvPr/>
        </p:nvSpPr>
        <p:spPr>
          <a:xfrm>
            <a:off x="1686725" y="2814279"/>
            <a:ext cx="914400" cy="731520"/>
          </a:xfrm>
          <a:custGeom>
            <a:avLst/>
            <a:gdLst>
              <a:gd name="connsiteX0" fmla="*/ 69668 w 836023"/>
              <a:gd name="connsiteY0" fmla="*/ 862148 h 888274"/>
              <a:gd name="connsiteX1" fmla="*/ 287383 w 836023"/>
              <a:gd name="connsiteY1" fmla="*/ 670560 h 888274"/>
              <a:gd name="connsiteX2" fmla="*/ 531223 w 836023"/>
              <a:gd name="connsiteY2" fmla="*/ 888274 h 888274"/>
              <a:gd name="connsiteX3" fmla="*/ 836023 w 836023"/>
              <a:gd name="connsiteY3" fmla="*/ 740228 h 888274"/>
              <a:gd name="connsiteX4" fmla="*/ 757645 w 836023"/>
              <a:gd name="connsiteY4" fmla="*/ 426720 h 888274"/>
              <a:gd name="connsiteX5" fmla="*/ 400594 w 836023"/>
              <a:gd name="connsiteY5" fmla="*/ 148045 h 888274"/>
              <a:gd name="connsiteX6" fmla="*/ 287383 w 836023"/>
              <a:gd name="connsiteY6" fmla="*/ 0 h 888274"/>
              <a:gd name="connsiteX7" fmla="*/ 113211 w 836023"/>
              <a:gd name="connsiteY7" fmla="*/ 235131 h 888274"/>
              <a:gd name="connsiteX8" fmla="*/ 0 w 836023"/>
              <a:gd name="connsiteY8" fmla="*/ 566057 h 888274"/>
              <a:gd name="connsiteX9" fmla="*/ 69668 w 836023"/>
              <a:gd name="connsiteY9" fmla="*/ 862148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023" h="888274">
                <a:moveTo>
                  <a:pt x="69668" y="862148"/>
                </a:moveTo>
                <a:lnTo>
                  <a:pt x="287383" y="670560"/>
                </a:lnTo>
                <a:lnTo>
                  <a:pt x="531223" y="888274"/>
                </a:lnTo>
                <a:lnTo>
                  <a:pt x="836023" y="740228"/>
                </a:lnTo>
                <a:lnTo>
                  <a:pt x="757645" y="426720"/>
                </a:lnTo>
                <a:lnTo>
                  <a:pt x="400594" y="148045"/>
                </a:lnTo>
                <a:lnTo>
                  <a:pt x="287383" y="0"/>
                </a:lnTo>
                <a:lnTo>
                  <a:pt x="113211" y="235131"/>
                </a:lnTo>
                <a:lnTo>
                  <a:pt x="0" y="566057"/>
                </a:lnTo>
                <a:lnTo>
                  <a:pt x="69668" y="862148"/>
                </a:lnTo>
                <a:close/>
              </a:path>
            </a:pathLst>
          </a:custGeom>
          <a:noFill/>
          <a:ln w="22225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863259-D288-4427-A5DA-64C647A8BA5E}"/>
              </a:ext>
            </a:extLst>
          </p:cNvPr>
          <p:cNvSpPr/>
          <p:nvPr/>
        </p:nvSpPr>
        <p:spPr>
          <a:xfrm>
            <a:off x="3427429" y="2814279"/>
            <a:ext cx="914400" cy="731520"/>
          </a:xfrm>
          <a:custGeom>
            <a:avLst/>
            <a:gdLst>
              <a:gd name="connsiteX0" fmla="*/ 69668 w 836023"/>
              <a:gd name="connsiteY0" fmla="*/ 862148 h 888274"/>
              <a:gd name="connsiteX1" fmla="*/ 287383 w 836023"/>
              <a:gd name="connsiteY1" fmla="*/ 670560 h 888274"/>
              <a:gd name="connsiteX2" fmla="*/ 531223 w 836023"/>
              <a:gd name="connsiteY2" fmla="*/ 888274 h 888274"/>
              <a:gd name="connsiteX3" fmla="*/ 836023 w 836023"/>
              <a:gd name="connsiteY3" fmla="*/ 740228 h 888274"/>
              <a:gd name="connsiteX4" fmla="*/ 757645 w 836023"/>
              <a:gd name="connsiteY4" fmla="*/ 426720 h 888274"/>
              <a:gd name="connsiteX5" fmla="*/ 400594 w 836023"/>
              <a:gd name="connsiteY5" fmla="*/ 148045 h 888274"/>
              <a:gd name="connsiteX6" fmla="*/ 287383 w 836023"/>
              <a:gd name="connsiteY6" fmla="*/ 0 h 888274"/>
              <a:gd name="connsiteX7" fmla="*/ 113211 w 836023"/>
              <a:gd name="connsiteY7" fmla="*/ 235131 h 888274"/>
              <a:gd name="connsiteX8" fmla="*/ 0 w 836023"/>
              <a:gd name="connsiteY8" fmla="*/ 566057 h 888274"/>
              <a:gd name="connsiteX9" fmla="*/ 69668 w 836023"/>
              <a:gd name="connsiteY9" fmla="*/ 862148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023" h="888274">
                <a:moveTo>
                  <a:pt x="69668" y="862148"/>
                </a:moveTo>
                <a:lnTo>
                  <a:pt x="287383" y="670560"/>
                </a:lnTo>
                <a:lnTo>
                  <a:pt x="531223" y="888274"/>
                </a:lnTo>
                <a:lnTo>
                  <a:pt x="836023" y="740228"/>
                </a:lnTo>
                <a:lnTo>
                  <a:pt x="757645" y="426720"/>
                </a:lnTo>
                <a:lnTo>
                  <a:pt x="400594" y="148045"/>
                </a:lnTo>
                <a:lnTo>
                  <a:pt x="287383" y="0"/>
                </a:lnTo>
                <a:lnTo>
                  <a:pt x="113211" y="235131"/>
                </a:lnTo>
                <a:lnTo>
                  <a:pt x="0" y="566057"/>
                </a:lnTo>
                <a:lnTo>
                  <a:pt x="69668" y="862148"/>
                </a:lnTo>
                <a:close/>
              </a:path>
            </a:pathLst>
          </a:custGeom>
          <a:noFill/>
          <a:ln w="22225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2B3502-CD93-41AA-AC03-E1E62B619144}"/>
              </a:ext>
            </a:extLst>
          </p:cNvPr>
          <p:cNvSpPr/>
          <p:nvPr/>
        </p:nvSpPr>
        <p:spPr>
          <a:xfrm>
            <a:off x="5168134" y="2814279"/>
            <a:ext cx="914400" cy="731520"/>
          </a:xfrm>
          <a:custGeom>
            <a:avLst/>
            <a:gdLst>
              <a:gd name="connsiteX0" fmla="*/ 69668 w 836023"/>
              <a:gd name="connsiteY0" fmla="*/ 862148 h 888274"/>
              <a:gd name="connsiteX1" fmla="*/ 287383 w 836023"/>
              <a:gd name="connsiteY1" fmla="*/ 670560 h 888274"/>
              <a:gd name="connsiteX2" fmla="*/ 531223 w 836023"/>
              <a:gd name="connsiteY2" fmla="*/ 888274 h 888274"/>
              <a:gd name="connsiteX3" fmla="*/ 836023 w 836023"/>
              <a:gd name="connsiteY3" fmla="*/ 740228 h 888274"/>
              <a:gd name="connsiteX4" fmla="*/ 757645 w 836023"/>
              <a:gd name="connsiteY4" fmla="*/ 426720 h 888274"/>
              <a:gd name="connsiteX5" fmla="*/ 400594 w 836023"/>
              <a:gd name="connsiteY5" fmla="*/ 148045 h 888274"/>
              <a:gd name="connsiteX6" fmla="*/ 287383 w 836023"/>
              <a:gd name="connsiteY6" fmla="*/ 0 h 888274"/>
              <a:gd name="connsiteX7" fmla="*/ 113211 w 836023"/>
              <a:gd name="connsiteY7" fmla="*/ 235131 h 888274"/>
              <a:gd name="connsiteX8" fmla="*/ 0 w 836023"/>
              <a:gd name="connsiteY8" fmla="*/ 566057 h 888274"/>
              <a:gd name="connsiteX9" fmla="*/ 69668 w 836023"/>
              <a:gd name="connsiteY9" fmla="*/ 862148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023" h="888274">
                <a:moveTo>
                  <a:pt x="69668" y="862148"/>
                </a:moveTo>
                <a:lnTo>
                  <a:pt x="287383" y="670560"/>
                </a:lnTo>
                <a:lnTo>
                  <a:pt x="531223" y="888274"/>
                </a:lnTo>
                <a:lnTo>
                  <a:pt x="836023" y="740228"/>
                </a:lnTo>
                <a:lnTo>
                  <a:pt x="757645" y="426720"/>
                </a:lnTo>
                <a:lnTo>
                  <a:pt x="400594" y="148045"/>
                </a:lnTo>
                <a:lnTo>
                  <a:pt x="287383" y="0"/>
                </a:lnTo>
                <a:lnTo>
                  <a:pt x="113211" y="235131"/>
                </a:lnTo>
                <a:lnTo>
                  <a:pt x="0" y="566057"/>
                </a:lnTo>
                <a:lnTo>
                  <a:pt x="69668" y="862148"/>
                </a:lnTo>
                <a:close/>
              </a:path>
            </a:pathLst>
          </a:custGeom>
          <a:noFill/>
          <a:ln w="22225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CD3480-AF90-4303-96DA-AEAFF95ECE3E}"/>
              </a:ext>
            </a:extLst>
          </p:cNvPr>
          <p:cNvCxnSpPr>
            <a:cxnSpLocks/>
          </p:cNvCxnSpPr>
          <p:nvPr/>
        </p:nvCxnSpPr>
        <p:spPr>
          <a:xfrm>
            <a:off x="1362907" y="452923"/>
            <a:ext cx="53325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15B882-AB86-4D06-A728-ECC4F25E7823}"/>
              </a:ext>
            </a:extLst>
          </p:cNvPr>
          <p:cNvCxnSpPr>
            <a:cxnSpLocks/>
          </p:cNvCxnSpPr>
          <p:nvPr/>
        </p:nvCxnSpPr>
        <p:spPr>
          <a:xfrm>
            <a:off x="1362907" y="3792903"/>
            <a:ext cx="53325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0D1B79-89F5-444E-9CA2-EA796D509836}"/>
              </a:ext>
            </a:extLst>
          </p:cNvPr>
          <p:cNvGrpSpPr/>
          <p:nvPr/>
        </p:nvGrpSpPr>
        <p:grpSpPr>
          <a:xfrm>
            <a:off x="1814642" y="3917530"/>
            <a:ext cx="4065635" cy="646331"/>
            <a:chOff x="1807524" y="39156"/>
            <a:chExt cx="4065635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A20179-B135-43EF-8DAB-9E7F9E30EB7E}"/>
                </a:ext>
              </a:extLst>
            </p:cNvPr>
            <p:cNvSpPr txBox="1"/>
            <p:nvPr/>
          </p:nvSpPr>
          <p:spPr>
            <a:xfrm>
              <a:off x="1807524" y="39156"/>
              <a:ext cx="628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mean =</a:t>
              </a:r>
            </a:p>
            <a:p>
              <a:r>
                <a:rPr lang="en-US" sz="1200" dirty="0" err="1">
                  <a:latin typeface="Roboto Condensed" panose="02000000000000000000" pitchFamily="2" charset="0"/>
                  <a:ea typeface="Roboto Condensed" panose="02000000000000000000" pitchFamily="2" charset="0"/>
                </a:rPr>
                <a:t>s.d.</a:t>
              </a:r>
              <a:r>
                <a:rPr lang="en-US" sz="12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=</a:t>
              </a:r>
            </a:p>
            <a:p>
              <a:r>
                <a:rPr lang="en-US" sz="12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 = 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0C46E8-9AEC-473D-A4E5-7E175F91BEBD}"/>
                </a:ext>
              </a:extLst>
            </p:cNvPr>
            <p:cNvSpPr txBox="1"/>
            <p:nvPr/>
          </p:nvSpPr>
          <p:spPr>
            <a:xfrm>
              <a:off x="3525993" y="39156"/>
              <a:ext cx="628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mean =</a:t>
              </a:r>
            </a:p>
            <a:p>
              <a:r>
                <a:rPr lang="en-US" sz="1200" dirty="0" err="1">
                  <a:latin typeface="Roboto Condensed" panose="02000000000000000000" pitchFamily="2" charset="0"/>
                  <a:ea typeface="Roboto Condensed" panose="02000000000000000000" pitchFamily="2" charset="0"/>
                </a:rPr>
                <a:t>s.d.</a:t>
              </a:r>
              <a:r>
                <a:rPr lang="en-US" sz="12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=</a:t>
              </a:r>
            </a:p>
            <a:p>
              <a:r>
                <a:rPr lang="en-US" sz="12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 = 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3CB40A-4BCF-4B4D-8D89-F0145DFA33D3}"/>
                </a:ext>
              </a:extLst>
            </p:cNvPr>
            <p:cNvSpPr txBox="1"/>
            <p:nvPr/>
          </p:nvSpPr>
          <p:spPr>
            <a:xfrm>
              <a:off x="5244461" y="39156"/>
              <a:ext cx="628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mean =</a:t>
              </a:r>
            </a:p>
            <a:p>
              <a:r>
                <a:rPr lang="en-US" sz="1200" dirty="0" err="1">
                  <a:latin typeface="Roboto Condensed" panose="02000000000000000000" pitchFamily="2" charset="0"/>
                  <a:ea typeface="Roboto Condensed" panose="02000000000000000000" pitchFamily="2" charset="0"/>
                </a:rPr>
                <a:t>s.d.</a:t>
              </a:r>
              <a:r>
                <a:rPr lang="en-US" sz="12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=</a:t>
              </a:r>
            </a:p>
            <a:p>
              <a:r>
                <a:rPr lang="en-US" sz="12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 = 3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E96BA2-DCBA-4505-BDD2-C510302C3B6B}"/>
              </a:ext>
            </a:extLst>
          </p:cNvPr>
          <p:cNvSpPr txBox="1"/>
          <p:nvPr/>
        </p:nvSpPr>
        <p:spPr>
          <a:xfrm>
            <a:off x="1761749" y="7830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030AEA-041C-426D-9CE6-CD55B2C6FDD3}"/>
              </a:ext>
            </a:extLst>
          </p:cNvPr>
          <p:cNvSpPr txBox="1"/>
          <p:nvPr/>
        </p:nvSpPr>
        <p:spPr>
          <a:xfrm>
            <a:off x="1882480" y="1031185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105DC3-8040-4C49-BD22-72A8193C024A}"/>
              </a:ext>
            </a:extLst>
          </p:cNvPr>
          <p:cNvSpPr txBox="1"/>
          <p:nvPr/>
        </p:nvSpPr>
        <p:spPr>
          <a:xfrm>
            <a:off x="2154763" y="758388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F07A81-401C-4295-BBCB-08E28EC6D233}"/>
              </a:ext>
            </a:extLst>
          </p:cNvPr>
          <p:cNvSpPr txBox="1"/>
          <p:nvPr/>
        </p:nvSpPr>
        <p:spPr>
          <a:xfrm>
            <a:off x="2116677" y="1718159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82CA4F-7C37-48D6-B4A7-015B5EABBBF8}"/>
              </a:ext>
            </a:extLst>
          </p:cNvPr>
          <p:cNvSpPr txBox="1"/>
          <p:nvPr/>
        </p:nvSpPr>
        <p:spPr>
          <a:xfrm>
            <a:off x="2269077" y="1870559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70797B-7396-4519-BE29-9FAC9DAEA24E}"/>
              </a:ext>
            </a:extLst>
          </p:cNvPr>
          <p:cNvSpPr txBox="1"/>
          <p:nvPr/>
        </p:nvSpPr>
        <p:spPr>
          <a:xfrm>
            <a:off x="2113177" y="2061868"/>
            <a:ext cx="26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DFE03C-224B-4232-B820-8D810003A5C6}"/>
              </a:ext>
            </a:extLst>
          </p:cNvPr>
          <p:cNvSpPr txBox="1"/>
          <p:nvPr/>
        </p:nvSpPr>
        <p:spPr>
          <a:xfrm>
            <a:off x="1863257" y="1915729"/>
            <a:ext cx="26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A0E35A-E8F9-4964-A87B-E0B3938DC33E}"/>
              </a:ext>
            </a:extLst>
          </p:cNvPr>
          <p:cNvSpPr txBox="1"/>
          <p:nvPr/>
        </p:nvSpPr>
        <p:spPr>
          <a:xfrm>
            <a:off x="1836508" y="2931595"/>
            <a:ext cx="398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B47FA4-DE84-4340-A88B-3C2EF6E6AB68}"/>
              </a:ext>
            </a:extLst>
          </p:cNvPr>
          <p:cNvSpPr txBox="1"/>
          <p:nvPr/>
        </p:nvSpPr>
        <p:spPr>
          <a:xfrm>
            <a:off x="2112441" y="3134562"/>
            <a:ext cx="456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22917B-5E11-4324-86D2-F79F1C23B6FB}"/>
              </a:ext>
            </a:extLst>
          </p:cNvPr>
          <p:cNvSpPr txBox="1"/>
          <p:nvPr/>
        </p:nvSpPr>
        <p:spPr>
          <a:xfrm>
            <a:off x="3714903" y="3041539"/>
            <a:ext cx="413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603794-3FE2-47F2-8550-98A888649FE8}"/>
              </a:ext>
            </a:extLst>
          </p:cNvPr>
          <p:cNvSpPr txBox="1"/>
          <p:nvPr/>
        </p:nvSpPr>
        <p:spPr>
          <a:xfrm>
            <a:off x="3585170" y="867290"/>
            <a:ext cx="26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601761-FDEE-4B0E-8BD2-4FE70C22DBC1}"/>
              </a:ext>
            </a:extLst>
          </p:cNvPr>
          <p:cNvSpPr txBox="1"/>
          <p:nvPr/>
        </p:nvSpPr>
        <p:spPr>
          <a:xfrm>
            <a:off x="3956656" y="728790"/>
            <a:ext cx="26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1DC5C0-5968-476B-AC01-5DD30BBA1A5B}"/>
              </a:ext>
            </a:extLst>
          </p:cNvPr>
          <p:cNvSpPr txBox="1"/>
          <p:nvPr/>
        </p:nvSpPr>
        <p:spPr>
          <a:xfrm>
            <a:off x="3773509" y="1000368"/>
            <a:ext cx="26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F819A5-6435-4F89-947C-6B2D53C6CE3D}"/>
              </a:ext>
            </a:extLst>
          </p:cNvPr>
          <p:cNvSpPr txBox="1"/>
          <p:nvPr/>
        </p:nvSpPr>
        <p:spPr>
          <a:xfrm>
            <a:off x="5574730" y="1725798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46EA3B-C941-418F-97DC-AAE516B4683B}"/>
              </a:ext>
            </a:extLst>
          </p:cNvPr>
          <p:cNvSpPr txBox="1"/>
          <p:nvPr/>
        </p:nvSpPr>
        <p:spPr>
          <a:xfrm>
            <a:off x="5571230" y="2069507"/>
            <a:ext cx="26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C981CD-FDE8-4D46-903A-F5D77DFA291D}"/>
              </a:ext>
            </a:extLst>
          </p:cNvPr>
          <p:cNvSpPr txBox="1"/>
          <p:nvPr/>
        </p:nvSpPr>
        <p:spPr>
          <a:xfrm>
            <a:off x="5321310" y="1923368"/>
            <a:ext cx="26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C7C5C7-82D5-44CE-8678-52499A455C6A}"/>
              </a:ext>
            </a:extLst>
          </p:cNvPr>
          <p:cNvSpPr txBox="1"/>
          <p:nvPr/>
        </p:nvSpPr>
        <p:spPr>
          <a:xfrm>
            <a:off x="5495650" y="975819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8C9A75-532E-4991-8CEC-3A5EA65B2E1E}"/>
              </a:ext>
            </a:extLst>
          </p:cNvPr>
          <p:cNvSpPr txBox="1"/>
          <p:nvPr/>
        </p:nvSpPr>
        <p:spPr>
          <a:xfrm>
            <a:off x="5678797" y="712544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6188CB-107D-427D-A3B9-F0F1E439BB56}"/>
              </a:ext>
            </a:extLst>
          </p:cNvPr>
          <p:cNvSpPr txBox="1"/>
          <p:nvPr/>
        </p:nvSpPr>
        <p:spPr>
          <a:xfrm>
            <a:off x="5412082" y="2969289"/>
            <a:ext cx="346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BB147C-886C-4294-9982-046E1CBEAB4F}"/>
              </a:ext>
            </a:extLst>
          </p:cNvPr>
          <p:cNvSpPr txBox="1"/>
          <p:nvPr/>
        </p:nvSpPr>
        <p:spPr>
          <a:xfrm>
            <a:off x="5688016" y="3172256"/>
            <a:ext cx="266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1E8905-7E57-4BD8-8A18-BC458AB5BFCF}"/>
              </a:ext>
            </a:extLst>
          </p:cNvPr>
          <p:cNvSpPr txBox="1"/>
          <p:nvPr/>
        </p:nvSpPr>
        <p:spPr>
          <a:xfrm>
            <a:off x="5187952" y="3124299"/>
            <a:ext cx="372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7F0A6A-CADA-4A85-A1AB-018058996648}"/>
              </a:ext>
            </a:extLst>
          </p:cNvPr>
          <p:cNvSpPr txBox="1"/>
          <p:nvPr/>
        </p:nvSpPr>
        <p:spPr>
          <a:xfrm>
            <a:off x="159587" y="405602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Z-scores</a:t>
            </a:r>
          </a:p>
        </p:txBody>
      </p:sp>
    </p:spTree>
    <p:extLst>
      <p:ext uri="{BB962C8B-B14F-4D97-AF65-F5344CB8AC3E}">
        <p14:creationId xmlns:p14="http://schemas.microsoft.com/office/powerpoint/2010/main" val="403739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85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Hollister, Jeff</dc:creator>
  <cp:lastModifiedBy>Hollister, Jeff</cp:lastModifiedBy>
  <cp:revision>5</cp:revision>
  <dcterms:created xsi:type="dcterms:W3CDTF">2019-04-30T19:58:43Z</dcterms:created>
  <dcterms:modified xsi:type="dcterms:W3CDTF">2019-04-30T20:41:20Z</dcterms:modified>
</cp:coreProperties>
</file>