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7" r:id="rId5"/>
    <p:sldId id="261" r:id="rId6"/>
    <p:sldId id="260" r:id="rId7"/>
    <p:sldId id="262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FD3E43-6064-DB67-F2FB-55463025AFE8}" name="Varner, Paige (she/her/hers)" initials="V(" userId="S::varner.paige@epa.gov::fc0f6d83-b290-4717-9f0d-95009db32c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y, Meridith (she/her/hers)" userId="744b0799-9c5f-4010-b84c-816c454cc486" providerId="ADAL" clId="{B448CFAC-879E-423A-8E7D-4DD1035F7C5E}"/>
    <pc:docChg chg="custSel modSld">
      <pc:chgData name="Fry, Meridith (she/her/hers)" userId="744b0799-9c5f-4010-b84c-816c454cc486" providerId="ADAL" clId="{B448CFAC-879E-423A-8E7D-4DD1035F7C5E}" dt="2023-06-14T16:46:49.366" v="31" actId="20577"/>
      <pc:docMkLst>
        <pc:docMk/>
      </pc:docMkLst>
      <pc:sldChg chg="modSp mod">
        <pc:chgData name="Fry, Meridith (she/her/hers)" userId="744b0799-9c5f-4010-b84c-816c454cc486" providerId="ADAL" clId="{B448CFAC-879E-423A-8E7D-4DD1035F7C5E}" dt="2023-06-14T16:45:10.374" v="4" actId="33524"/>
        <pc:sldMkLst>
          <pc:docMk/>
          <pc:sldMk cId="3989611827" sldId="259"/>
        </pc:sldMkLst>
        <pc:spChg chg="mod">
          <ac:chgData name="Fry, Meridith (she/her/hers)" userId="744b0799-9c5f-4010-b84c-816c454cc486" providerId="ADAL" clId="{B448CFAC-879E-423A-8E7D-4DD1035F7C5E}" dt="2023-06-14T16:45:10.374" v="4" actId="33524"/>
          <ac:spMkLst>
            <pc:docMk/>
            <pc:sldMk cId="3989611827" sldId="259"/>
            <ac:spMk id="4" creationId="{6774AB7A-3034-44B5-8BBD-58941BACFBE9}"/>
          </ac:spMkLst>
        </pc:spChg>
      </pc:sldChg>
      <pc:sldChg chg="modSp mod">
        <pc:chgData name="Fry, Meridith (she/her/hers)" userId="744b0799-9c5f-4010-b84c-816c454cc486" providerId="ADAL" clId="{B448CFAC-879E-423A-8E7D-4DD1035F7C5E}" dt="2023-06-14T16:44:35.796" v="1" actId="20577"/>
        <pc:sldMkLst>
          <pc:docMk/>
          <pc:sldMk cId="1226469851" sldId="260"/>
        </pc:sldMkLst>
        <pc:spChg chg="mod">
          <ac:chgData name="Fry, Meridith (she/her/hers)" userId="744b0799-9c5f-4010-b84c-816c454cc486" providerId="ADAL" clId="{B448CFAC-879E-423A-8E7D-4DD1035F7C5E}" dt="2023-06-14T16:44:35.796" v="1" actId="20577"/>
          <ac:spMkLst>
            <pc:docMk/>
            <pc:sldMk cId="1226469851" sldId="260"/>
            <ac:spMk id="4" creationId="{6774AB7A-3034-44B5-8BBD-58941BACFBE9}"/>
          </ac:spMkLst>
        </pc:spChg>
      </pc:sldChg>
      <pc:sldChg chg="modSp mod">
        <pc:chgData name="Fry, Meridith (she/her/hers)" userId="744b0799-9c5f-4010-b84c-816c454cc486" providerId="ADAL" clId="{B448CFAC-879E-423A-8E7D-4DD1035F7C5E}" dt="2023-06-14T16:44:31.714" v="0" actId="20577"/>
        <pc:sldMkLst>
          <pc:docMk/>
          <pc:sldMk cId="3243331262" sldId="261"/>
        </pc:sldMkLst>
        <pc:spChg chg="mod">
          <ac:chgData name="Fry, Meridith (she/her/hers)" userId="744b0799-9c5f-4010-b84c-816c454cc486" providerId="ADAL" clId="{B448CFAC-879E-423A-8E7D-4DD1035F7C5E}" dt="2023-06-14T16:44:31.714" v="0" actId="20577"/>
          <ac:spMkLst>
            <pc:docMk/>
            <pc:sldMk cId="3243331262" sldId="261"/>
            <ac:spMk id="4" creationId="{6774AB7A-3034-44B5-8BBD-58941BACFBE9}"/>
          </ac:spMkLst>
        </pc:spChg>
      </pc:sldChg>
      <pc:sldChg chg="modSp mod">
        <pc:chgData name="Fry, Meridith (she/her/hers)" userId="744b0799-9c5f-4010-b84c-816c454cc486" providerId="ADAL" clId="{B448CFAC-879E-423A-8E7D-4DD1035F7C5E}" dt="2023-06-14T16:44:57.791" v="2" actId="6549"/>
        <pc:sldMkLst>
          <pc:docMk/>
          <pc:sldMk cId="1997747637" sldId="262"/>
        </pc:sldMkLst>
        <pc:spChg chg="mod">
          <ac:chgData name="Fry, Meridith (she/her/hers)" userId="744b0799-9c5f-4010-b84c-816c454cc486" providerId="ADAL" clId="{B448CFAC-879E-423A-8E7D-4DD1035F7C5E}" dt="2023-06-14T16:44:57.791" v="2" actId="6549"/>
          <ac:spMkLst>
            <pc:docMk/>
            <pc:sldMk cId="1997747637" sldId="262"/>
            <ac:spMk id="4" creationId="{6774AB7A-3034-44B5-8BBD-58941BACFBE9}"/>
          </ac:spMkLst>
        </pc:spChg>
      </pc:sldChg>
      <pc:sldChg chg="modSp mod">
        <pc:chgData name="Fry, Meridith (she/her/hers)" userId="744b0799-9c5f-4010-b84c-816c454cc486" providerId="ADAL" clId="{B448CFAC-879E-423A-8E7D-4DD1035F7C5E}" dt="2023-06-14T16:45:21.341" v="6" actId="6549"/>
        <pc:sldMkLst>
          <pc:docMk/>
          <pc:sldMk cId="3402338812" sldId="264"/>
        </pc:sldMkLst>
        <pc:spChg chg="mod">
          <ac:chgData name="Fry, Meridith (she/her/hers)" userId="744b0799-9c5f-4010-b84c-816c454cc486" providerId="ADAL" clId="{B448CFAC-879E-423A-8E7D-4DD1035F7C5E}" dt="2023-06-14T16:45:21.341" v="6" actId="6549"/>
          <ac:spMkLst>
            <pc:docMk/>
            <pc:sldMk cId="3402338812" sldId="264"/>
            <ac:spMk id="4" creationId="{6774AB7A-3034-44B5-8BBD-58941BACFBE9}"/>
          </ac:spMkLst>
        </pc:spChg>
      </pc:sldChg>
      <pc:sldChg chg="modSp mod">
        <pc:chgData name="Fry, Meridith (she/her/hers)" userId="744b0799-9c5f-4010-b84c-816c454cc486" providerId="ADAL" clId="{B448CFAC-879E-423A-8E7D-4DD1035F7C5E}" dt="2023-06-14T16:46:49.366" v="31" actId="20577"/>
        <pc:sldMkLst>
          <pc:docMk/>
          <pc:sldMk cId="3524633860" sldId="267"/>
        </pc:sldMkLst>
        <pc:spChg chg="mod">
          <ac:chgData name="Fry, Meridith (she/her/hers)" userId="744b0799-9c5f-4010-b84c-816c454cc486" providerId="ADAL" clId="{B448CFAC-879E-423A-8E7D-4DD1035F7C5E}" dt="2023-06-14T16:46:49.366" v="31" actId="20577"/>
          <ac:spMkLst>
            <pc:docMk/>
            <pc:sldMk cId="3524633860" sldId="267"/>
            <ac:spMk id="4" creationId="{EA7FD89D-F11C-3331-50F1-55E61EDC50AA}"/>
          </ac:spMkLst>
        </pc:spChg>
      </pc:sldChg>
    </pc:docChg>
  </pc:docChgLst>
  <pc:docChgLst>
    <pc:chgData name="Roemer, Kelli" userId="S::roemer.kelli@epa.gov::cdc1d093-60ef-47f5-9329-cda3558f2540" providerId="AD" clId="Web-{AAB842FB-4B70-408E-96D7-FB47D7CAC5A4}"/>
    <pc:docChg chg="addSld modSld">
      <pc:chgData name="Roemer, Kelli" userId="S::roemer.kelli@epa.gov::cdc1d093-60ef-47f5-9329-cda3558f2540" providerId="AD" clId="Web-{AAB842FB-4B70-408E-96D7-FB47D7CAC5A4}" dt="2023-04-12T15:43:19.570" v="3" actId="20577"/>
      <pc:docMkLst>
        <pc:docMk/>
      </pc:docMkLst>
      <pc:sldChg chg="modSp new">
        <pc:chgData name="Roemer, Kelli" userId="S::roemer.kelli@epa.gov::cdc1d093-60ef-47f5-9329-cda3558f2540" providerId="AD" clId="Web-{AAB842FB-4B70-408E-96D7-FB47D7CAC5A4}" dt="2023-04-12T15:43:19.570" v="3" actId="20577"/>
        <pc:sldMkLst>
          <pc:docMk/>
          <pc:sldMk cId="3164985413" sldId="269"/>
        </pc:sldMkLst>
        <pc:spChg chg="mod">
          <ac:chgData name="Roemer, Kelli" userId="S::roemer.kelli@epa.gov::cdc1d093-60ef-47f5-9329-cda3558f2540" providerId="AD" clId="Web-{AAB842FB-4B70-408E-96D7-FB47D7CAC5A4}" dt="2023-04-12T15:43:19.570" v="3" actId="20577"/>
          <ac:spMkLst>
            <pc:docMk/>
            <pc:sldMk cId="3164985413" sldId="269"/>
            <ac:spMk id="3" creationId="{03205027-E5D7-1143-2288-6EFCC1A16DC7}"/>
          </ac:spMkLst>
        </pc:spChg>
      </pc:sldChg>
    </pc:docChg>
  </pc:docChgLst>
  <pc:docChgLst>
    <pc:chgData name="Roemer, Kelli" userId="S::roemer.kelli@epa.gov::cdc1d093-60ef-47f5-9329-cda3558f2540" providerId="AD" clId="Web-{E666E214-8DBF-4FC1-8652-30E9224AA5F4}"/>
    <pc:docChg chg="addSld delSld modSld">
      <pc:chgData name="Roemer, Kelli" userId="S::roemer.kelli@epa.gov::cdc1d093-60ef-47f5-9329-cda3558f2540" providerId="AD" clId="Web-{E666E214-8DBF-4FC1-8652-30E9224AA5F4}" dt="2023-04-12T15:36:20.183" v="251" actId="20577"/>
      <pc:docMkLst>
        <pc:docMk/>
      </pc:docMkLst>
      <pc:sldChg chg="modSp">
        <pc:chgData name="Roemer, Kelli" userId="S::roemer.kelli@epa.gov::cdc1d093-60ef-47f5-9329-cda3558f2540" providerId="AD" clId="Web-{E666E214-8DBF-4FC1-8652-30E9224AA5F4}" dt="2023-04-12T15:36:20.183" v="251" actId="20577"/>
        <pc:sldMkLst>
          <pc:docMk/>
          <pc:sldMk cId="3989611827" sldId="259"/>
        </pc:sldMkLst>
        <pc:spChg chg="mod">
          <ac:chgData name="Roemer, Kelli" userId="S::roemer.kelli@epa.gov::cdc1d093-60ef-47f5-9329-cda3558f2540" providerId="AD" clId="Web-{E666E214-8DBF-4FC1-8652-30E9224AA5F4}" dt="2023-04-12T15:36:20.183" v="251" actId="20577"/>
          <ac:spMkLst>
            <pc:docMk/>
            <pc:sldMk cId="3989611827" sldId="259"/>
            <ac:spMk id="13" creationId="{32F63358-C413-5F0C-AA2C-84B1790960E2}"/>
          </ac:spMkLst>
        </pc:spChg>
      </pc:sldChg>
      <pc:sldChg chg="addSp modSp">
        <pc:chgData name="Roemer, Kelli" userId="S::roemer.kelli@epa.gov::cdc1d093-60ef-47f5-9329-cda3558f2540" providerId="AD" clId="Web-{E666E214-8DBF-4FC1-8652-30E9224AA5F4}" dt="2023-04-12T15:18:55.700" v="57" actId="14100"/>
        <pc:sldMkLst>
          <pc:docMk/>
          <pc:sldMk cId="3402338812" sldId="264"/>
        </pc:sldMkLst>
        <pc:spChg chg="add mod">
          <ac:chgData name="Roemer, Kelli" userId="S::roemer.kelli@epa.gov::cdc1d093-60ef-47f5-9329-cda3558f2540" providerId="AD" clId="Web-{E666E214-8DBF-4FC1-8652-30E9224AA5F4}" dt="2023-04-12T15:18:55.700" v="57" actId="14100"/>
          <ac:spMkLst>
            <pc:docMk/>
            <pc:sldMk cId="3402338812" sldId="264"/>
            <ac:spMk id="15" creationId="{CBEB9FD7-71D9-3E6D-AC9B-3D00553D039A}"/>
          </ac:spMkLst>
        </pc:spChg>
      </pc:sldChg>
      <pc:sldChg chg="addSp modSp">
        <pc:chgData name="Roemer, Kelli" userId="S::roemer.kelli@epa.gov::cdc1d093-60ef-47f5-9329-cda3558f2540" providerId="AD" clId="Web-{E666E214-8DBF-4FC1-8652-30E9224AA5F4}" dt="2023-04-12T15:27:59.020" v="238" actId="20577"/>
        <pc:sldMkLst>
          <pc:docMk/>
          <pc:sldMk cId="431036989" sldId="265"/>
        </pc:sldMkLst>
        <pc:spChg chg="mod">
          <ac:chgData name="Roemer, Kelli" userId="S::roemer.kelli@epa.gov::cdc1d093-60ef-47f5-9329-cda3558f2540" providerId="AD" clId="Web-{E666E214-8DBF-4FC1-8652-30E9224AA5F4}" dt="2023-04-12T15:27:59.020" v="238" actId="20577"/>
          <ac:spMkLst>
            <pc:docMk/>
            <pc:sldMk cId="431036989" sldId="265"/>
            <ac:spMk id="15" creationId="{3DA06D0A-88ED-BBC7-5940-82343BD55444}"/>
          </ac:spMkLst>
        </pc:spChg>
        <pc:cxnChg chg="add mod">
          <ac:chgData name="Roemer, Kelli" userId="S::roemer.kelli@epa.gov::cdc1d093-60ef-47f5-9329-cda3558f2540" providerId="AD" clId="Web-{E666E214-8DBF-4FC1-8652-30E9224AA5F4}" dt="2023-04-12T15:26:09.034" v="177" actId="14100"/>
          <ac:cxnSpMkLst>
            <pc:docMk/>
            <pc:sldMk cId="431036989" sldId="265"/>
            <ac:cxnSpMk id="6" creationId="{1355C48F-E32E-39DE-93DD-7FEFC47F75CA}"/>
          </ac:cxnSpMkLst>
        </pc:cxnChg>
        <pc:cxnChg chg="add mod">
          <ac:chgData name="Roemer, Kelli" userId="S::roemer.kelli@epa.gov::cdc1d093-60ef-47f5-9329-cda3558f2540" providerId="AD" clId="Web-{E666E214-8DBF-4FC1-8652-30E9224AA5F4}" dt="2023-04-12T15:24:39.611" v="115" actId="14100"/>
          <ac:cxnSpMkLst>
            <pc:docMk/>
            <pc:sldMk cId="431036989" sldId="265"/>
            <ac:cxnSpMk id="7" creationId="{34A63D27-F8F9-1239-C667-6847C9FC9892}"/>
          </ac:cxnSpMkLst>
        </pc:cxnChg>
      </pc:sldChg>
      <pc:sldChg chg="delSp modSp add del replId">
        <pc:chgData name="Roemer, Kelli" userId="S::roemer.kelli@epa.gov::cdc1d093-60ef-47f5-9329-cda3558f2540" providerId="AD" clId="Web-{E666E214-8DBF-4FC1-8652-30E9224AA5F4}" dt="2023-04-12T15:23:10.500" v="106"/>
        <pc:sldMkLst>
          <pc:docMk/>
          <pc:sldMk cId="986803219" sldId="266"/>
        </pc:sldMkLst>
        <pc:spChg chg="mod">
          <ac:chgData name="Roemer, Kelli" userId="S::roemer.kelli@epa.gov::cdc1d093-60ef-47f5-9329-cda3558f2540" providerId="AD" clId="Web-{E666E214-8DBF-4FC1-8652-30E9224AA5F4}" dt="2023-04-12T15:22:27.765" v="105" actId="20577"/>
          <ac:spMkLst>
            <pc:docMk/>
            <pc:sldMk cId="986803219" sldId="266"/>
            <ac:spMk id="4" creationId="{6774AB7A-3034-44B5-8BBD-58941BACFBE9}"/>
          </ac:spMkLst>
        </pc:spChg>
        <pc:spChg chg="del">
          <ac:chgData name="Roemer, Kelli" userId="S::roemer.kelli@epa.gov::cdc1d093-60ef-47f5-9329-cda3558f2540" providerId="AD" clId="Web-{E666E214-8DBF-4FC1-8652-30E9224AA5F4}" dt="2023-04-12T15:21:38.702" v="74"/>
          <ac:spMkLst>
            <pc:docMk/>
            <pc:sldMk cId="986803219" sldId="266"/>
            <ac:spMk id="9" creationId="{54FF9B3B-D48F-86CC-9B69-1201EE6DF0B4}"/>
          </ac:spMkLst>
        </pc:spChg>
        <pc:picChg chg="mod">
          <ac:chgData name="Roemer, Kelli" userId="S::roemer.kelli@epa.gov::cdc1d093-60ef-47f5-9329-cda3558f2540" providerId="AD" clId="Web-{E666E214-8DBF-4FC1-8652-30E9224AA5F4}" dt="2023-04-12T15:21:56.155" v="87" actId="1076"/>
          <ac:picMkLst>
            <pc:docMk/>
            <pc:sldMk cId="986803219" sldId="266"/>
            <ac:picMk id="8" creationId="{62A38EE5-B6F5-D8C4-0F85-75FC3F61DF4F}"/>
          </ac:picMkLst>
        </pc:picChg>
      </pc:sldChg>
    </pc:docChg>
  </pc:docChgLst>
  <pc:docChgLst>
    <pc:chgData name="Varner, Paige (she/her/hers)" userId="S::varner.paige@epa.gov::fc0f6d83-b290-4717-9f0d-95009db32cbd" providerId="AD" clId="Web-{ED08E105-D996-7BC6-595E-6ECE20BE6630}"/>
    <pc:docChg chg="addSld modSld sldOrd">
      <pc:chgData name="Varner, Paige (she/her/hers)" userId="S::varner.paige@epa.gov::fc0f6d83-b290-4717-9f0d-95009db32cbd" providerId="AD" clId="Web-{ED08E105-D996-7BC6-595E-6ECE20BE6630}" dt="2023-04-11T16:55:24.762" v="209" actId="1076"/>
      <pc:docMkLst>
        <pc:docMk/>
      </pc:docMkLst>
      <pc:sldChg chg="addSp modSp mod setBg">
        <pc:chgData name="Varner, Paige (she/her/hers)" userId="S::varner.paige@epa.gov::fc0f6d83-b290-4717-9f0d-95009db32cbd" providerId="AD" clId="Web-{ED08E105-D996-7BC6-595E-6ECE20BE6630}" dt="2023-04-11T15:26:59.240" v="6" actId="1076"/>
        <pc:sldMkLst>
          <pc:docMk/>
          <pc:sldMk cId="3145412834" sldId="256"/>
        </pc:sldMkLst>
        <pc:spChg chg="add">
          <ac:chgData name="Varner, Paige (she/her/hers)" userId="S::varner.paige@epa.gov::fc0f6d83-b290-4717-9f0d-95009db32cbd" providerId="AD" clId="Web-{ED08E105-D996-7BC6-595E-6ECE20BE6630}" dt="2023-04-11T15:25:49.974" v="1"/>
          <ac:spMkLst>
            <pc:docMk/>
            <pc:sldMk cId="3145412834" sldId="256"/>
            <ac:spMk id="9" creationId="{42A4FC2C-047E-45A5-965D-8E1E3BF09BC6}"/>
          </ac:spMkLst>
        </pc:spChg>
        <pc:picChg chg="add mod modCrop">
          <ac:chgData name="Varner, Paige (she/her/hers)" userId="S::varner.paige@epa.gov::fc0f6d83-b290-4717-9f0d-95009db32cbd" providerId="AD" clId="Web-{ED08E105-D996-7BC6-595E-6ECE20BE6630}" dt="2023-04-11T15:26:59.240" v="6" actId="1076"/>
          <ac:picMkLst>
            <pc:docMk/>
            <pc:sldMk cId="3145412834" sldId="256"/>
            <ac:picMk id="4" creationId="{C3277DBE-73E6-5781-4B8B-6E6B3551EEEB}"/>
          </ac:picMkLst>
        </pc:picChg>
      </pc:sldChg>
      <pc:sldChg chg="modSp new">
        <pc:chgData name="Varner, Paige (she/her/hers)" userId="S::varner.paige@epa.gov::fc0f6d83-b290-4717-9f0d-95009db32cbd" providerId="AD" clId="Web-{ED08E105-D996-7BC6-595E-6ECE20BE6630}" dt="2023-04-11T16:44:04.377" v="95" actId="20577"/>
        <pc:sldMkLst>
          <pc:docMk/>
          <pc:sldMk cId="2637366253" sldId="257"/>
        </pc:sldMkLst>
        <pc:spChg chg="mod">
          <ac:chgData name="Varner, Paige (she/her/hers)" userId="S::varner.paige@epa.gov::fc0f6d83-b290-4717-9f0d-95009db32cbd" providerId="AD" clId="Web-{ED08E105-D996-7BC6-595E-6ECE20BE6630}" dt="2023-04-11T16:43:55.595" v="82" actId="20577"/>
          <ac:spMkLst>
            <pc:docMk/>
            <pc:sldMk cId="2637366253" sldId="257"/>
            <ac:spMk id="4" creationId="{6774AB7A-3034-44B5-8BBD-58941BACFBE9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4:04.377" v="95" actId="20577"/>
          <ac:spMkLst>
            <pc:docMk/>
            <pc:sldMk cId="2637366253" sldId="257"/>
            <ac:spMk id="5" creationId="{479FD662-7FA9-1241-E357-1CD586678554}"/>
          </ac:spMkLst>
        </pc:spChg>
      </pc:sldChg>
      <pc:sldChg chg="modSp">
        <pc:chgData name="Varner, Paige (she/her/hers)" userId="S::varner.paige@epa.gov::fc0f6d83-b290-4717-9f0d-95009db32cbd" providerId="AD" clId="Web-{ED08E105-D996-7BC6-595E-6ECE20BE6630}" dt="2023-04-11T15:41:08.612" v="30" actId="20577"/>
        <pc:sldMkLst>
          <pc:docMk/>
          <pc:sldMk cId="3419876165" sldId="258"/>
        </pc:sldMkLst>
        <pc:spChg chg="mod">
          <ac:chgData name="Varner, Paige (she/her/hers)" userId="S::varner.paige@epa.gov::fc0f6d83-b290-4717-9f0d-95009db32cbd" providerId="AD" clId="Web-{ED08E105-D996-7BC6-595E-6ECE20BE6630}" dt="2023-04-11T15:41:08.612" v="30" actId="20577"/>
          <ac:spMkLst>
            <pc:docMk/>
            <pc:sldMk cId="3419876165" sldId="258"/>
            <ac:spMk id="4" creationId="{6774AB7A-3034-44B5-8BBD-58941BACFBE9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5:40:57.830" v="28" actId="20577"/>
          <ac:spMkLst>
            <pc:docMk/>
            <pc:sldMk cId="3419876165" sldId="258"/>
            <ac:spMk id="5" creationId="{479FD662-7FA9-1241-E357-1CD586678554}"/>
          </ac:spMkLst>
        </pc:spChg>
      </pc:sldChg>
      <pc:sldChg chg="modSp">
        <pc:chgData name="Varner, Paige (she/her/hers)" userId="S::varner.paige@epa.gov::fc0f6d83-b290-4717-9f0d-95009db32cbd" providerId="AD" clId="Web-{ED08E105-D996-7BC6-595E-6ECE20BE6630}" dt="2023-04-11T16:40:24.608" v="70" actId="20577"/>
        <pc:sldMkLst>
          <pc:docMk/>
          <pc:sldMk cId="3989611827" sldId="259"/>
        </pc:sldMkLst>
        <pc:spChg chg="mod">
          <ac:chgData name="Varner, Paige (she/her/hers)" userId="S::varner.paige@epa.gov::fc0f6d83-b290-4717-9f0d-95009db32cbd" providerId="AD" clId="Web-{ED08E105-D996-7BC6-595E-6ECE20BE6630}" dt="2023-04-11T16:35:26.291" v="49"/>
          <ac:spMkLst>
            <pc:docMk/>
            <pc:sldMk cId="3989611827" sldId="259"/>
            <ac:spMk id="2" creationId="{6427F933-EFFA-5187-6A06-328B41BF4BE4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35:29.697" v="50"/>
          <ac:spMkLst>
            <pc:docMk/>
            <pc:sldMk cId="3989611827" sldId="259"/>
            <ac:spMk id="3" creationId="{DAC9B4E7-F773-02AC-A796-357838431F91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0:24.608" v="70" actId="20577"/>
          <ac:spMkLst>
            <pc:docMk/>
            <pc:sldMk cId="3989611827" sldId="259"/>
            <ac:spMk id="4" creationId="{6774AB7A-3034-44B5-8BBD-58941BACFBE9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38:41.997" v="67" actId="20577"/>
          <ac:spMkLst>
            <pc:docMk/>
            <pc:sldMk cId="3989611827" sldId="259"/>
            <ac:spMk id="5" creationId="{479FD662-7FA9-1241-E357-1CD586678554}"/>
          </ac:spMkLst>
        </pc:spChg>
      </pc:sldChg>
      <pc:sldChg chg="addSp modSp">
        <pc:chgData name="Varner, Paige (she/her/hers)" userId="S::varner.paige@epa.gov::fc0f6d83-b290-4717-9f0d-95009db32cbd" providerId="AD" clId="Web-{ED08E105-D996-7BC6-595E-6ECE20BE6630}" dt="2023-04-11T16:51:19.915" v="200"/>
        <pc:sldMkLst>
          <pc:docMk/>
          <pc:sldMk cId="1226469851" sldId="260"/>
        </pc:sldMkLst>
        <pc:spChg chg="mod">
          <ac:chgData name="Varner, Paige (she/her/hers)" userId="S::varner.paige@epa.gov::fc0f6d83-b290-4717-9f0d-95009db32cbd" providerId="AD" clId="Web-{ED08E105-D996-7BC6-595E-6ECE20BE6630}" dt="2023-04-11T16:49:56.070" v="145"/>
          <ac:spMkLst>
            <pc:docMk/>
            <pc:sldMk cId="1226469851" sldId="260"/>
            <ac:spMk id="2" creationId="{6427F933-EFFA-5187-6A06-328B41BF4BE4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9:58.507" v="146"/>
          <ac:spMkLst>
            <pc:docMk/>
            <pc:sldMk cId="1226469851" sldId="260"/>
            <ac:spMk id="3" creationId="{DAC9B4E7-F773-02AC-A796-357838431F91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9:09.256" v="144" actId="20577"/>
          <ac:spMkLst>
            <pc:docMk/>
            <pc:sldMk cId="1226469851" sldId="260"/>
            <ac:spMk id="4" creationId="{6774AB7A-3034-44B5-8BBD-58941BACFBE9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48:42.397" v="113" actId="20577"/>
          <ac:spMkLst>
            <pc:docMk/>
            <pc:sldMk cId="1226469851" sldId="260"/>
            <ac:spMk id="5" creationId="{479FD662-7FA9-1241-E357-1CD586678554}"/>
          </ac:spMkLst>
        </pc:spChg>
        <pc:spChg chg="add mod">
          <ac:chgData name="Varner, Paige (she/her/hers)" userId="S::varner.paige@epa.gov::fc0f6d83-b290-4717-9f0d-95009db32cbd" providerId="AD" clId="Web-{ED08E105-D996-7BC6-595E-6ECE20BE6630}" dt="2023-04-11T16:51:19.915" v="200"/>
          <ac:spMkLst>
            <pc:docMk/>
            <pc:sldMk cId="1226469851" sldId="260"/>
            <ac:spMk id="12" creationId="{AA23B7E6-73AA-C926-F8C8-47839B07FAF7}"/>
          </ac:spMkLst>
        </pc:spChg>
      </pc:sldChg>
      <pc:sldChg chg="addSp delSp modSp ord">
        <pc:chgData name="Varner, Paige (she/her/hers)" userId="S::varner.paige@epa.gov::fc0f6d83-b290-4717-9f0d-95009db32cbd" providerId="AD" clId="Web-{ED08E105-D996-7BC6-595E-6ECE20BE6630}" dt="2023-04-11T16:55:24.762" v="209" actId="1076"/>
        <pc:sldMkLst>
          <pc:docMk/>
          <pc:sldMk cId="3243331262" sldId="261"/>
        </pc:sldMkLst>
        <pc:spChg chg="add mod">
          <ac:chgData name="Varner, Paige (she/her/hers)" userId="S::varner.paige@epa.gov::fc0f6d83-b290-4717-9f0d-95009db32cbd" providerId="AD" clId="Web-{ED08E105-D996-7BC6-595E-6ECE20BE6630}" dt="2023-04-11T16:50:53.805" v="192" actId="14100"/>
          <ac:spMkLst>
            <pc:docMk/>
            <pc:sldMk cId="3243331262" sldId="261"/>
            <ac:spMk id="10" creationId="{5CE2C573-7270-5C96-F8CB-9B37D5E68572}"/>
          </ac:spMkLst>
        </pc:spChg>
        <pc:picChg chg="del">
          <ac:chgData name="Varner, Paige (she/her/hers)" userId="S::varner.paige@epa.gov::fc0f6d83-b290-4717-9f0d-95009db32cbd" providerId="AD" clId="Web-{ED08E105-D996-7BC6-595E-6ECE20BE6630}" dt="2023-04-11T16:54:39.027" v="205"/>
          <ac:picMkLst>
            <pc:docMk/>
            <pc:sldMk cId="3243331262" sldId="261"/>
            <ac:picMk id="8" creationId="{62A38EE5-B6F5-D8C4-0F85-75FC3F61DF4F}"/>
          </ac:picMkLst>
        </pc:picChg>
        <pc:picChg chg="add mod">
          <ac:chgData name="Varner, Paige (she/her/hers)" userId="S::varner.paige@epa.gov::fc0f6d83-b290-4717-9f0d-95009db32cbd" providerId="AD" clId="Web-{ED08E105-D996-7BC6-595E-6ECE20BE6630}" dt="2023-04-11T16:55:24.762" v="209" actId="1076"/>
          <ac:picMkLst>
            <pc:docMk/>
            <pc:sldMk cId="3243331262" sldId="261"/>
            <ac:picMk id="11" creationId="{B0ADD72F-D75F-F94E-08F0-1CC5231BFB3F}"/>
          </ac:picMkLst>
        </pc:picChg>
      </pc:sldChg>
      <pc:sldChg chg="addSp modSp">
        <pc:chgData name="Varner, Paige (she/her/hers)" userId="S::varner.paige@epa.gov::fc0f6d83-b290-4717-9f0d-95009db32cbd" providerId="AD" clId="Web-{ED08E105-D996-7BC6-595E-6ECE20BE6630}" dt="2023-04-11T16:51:27.118" v="201"/>
        <pc:sldMkLst>
          <pc:docMk/>
          <pc:sldMk cId="1997747637" sldId="262"/>
        </pc:sldMkLst>
        <pc:spChg chg="mod">
          <ac:chgData name="Varner, Paige (she/her/hers)" userId="S::varner.paige@epa.gov::fc0f6d83-b290-4717-9f0d-95009db32cbd" providerId="AD" clId="Web-{ED08E105-D996-7BC6-595E-6ECE20BE6630}" dt="2023-04-11T16:51:09.133" v="198"/>
          <ac:spMkLst>
            <pc:docMk/>
            <pc:sldMk cId="1997747637" sldId="262"/>
            <ac:spMk id="2" creationId="{6427F933-EFFA-5187-6A06-328B41BF4BE4}"/>
          </ac:spMkLst>
        </pc:spChg>
        <pc:spChg chg="mod">
          <ac:chgData name="Varner, Paige (she/her/hers)" userId="S::varner.paige@epa.gov::fc0f6d83-b290-4717-9f0d-95009db32cbd" providerId="AD" clId="Web-{ED08E105-D996-7BC6-595E-6ECE20BE6630}" dt="2023-04-11T16:51:11.368" v="199"/>
          <ac:spMkLst>
            <pc:docMk/>
            <pc:sldMk cId="1997747637" sldId="262"/>
            <ac:spMk id="3" creationId="{DAC9B4E7-F773-02AC-A796-357838431F91}"/>
          </ac:spMkLst>
        </pc:spChg>
        <pc:spChg chg="add mod">
          <ac:chgData name="Varner, Paige (she/her/hers)" userId="S::varner.paige@epa.gov::fc0f6d83-b290-4717-9f0d-95009db32cbd" providerId="AD" clId="Web-{ED08E105-D996-7BC6-595E-6ECE20BE6630}" dt="2023-04-11T16:51:27.118" v="201"/>
          <ac:spMkLst>
            <pc:docMk/>
            <pc:sldMk cId="1997747637" sldId="262"/>
            <ac:spMk id="10" creationId="{389757B4-DDB7-938D-30F7-5784962CECB6}"/>
          </ac:spMkLst>
        </pc:spChg>
      </pc:sldChg>
    </pc:docChg>
  </pc:docChgLst>
  <pc:docChgLst>
    <pc:chgData name="Varner, Paige (she/her/hers)" userId="S::varner.paige@epa.gov::fc0f6d83-b290-4717-9f0d-95009db32cbd" providerId="AD" clId="Web-{003A89AD-F3E6-241F-AB04-42E60A029CD3}"/>
    <pc:docChg chg="modSld">
      <pc:chgData name="Varner, Paige (she/her/hers)" userId="S::varner.paige@epa.gov::fc0f6d83-b290-4717-9f0d-95009db32cbd" providerId="AD" clId="Web-{003A89AD-F3E6-241F-AB04-42E60A029CD3}" dt="2023-04-12T16:44:50.729" v="290" actId="20577"/>
      <pc:docMkLst>
        <pc:docMk/>
      </pc:docMkLst>
      <pc:sldChg chg="modSp">
        <pc:chgData name="Varner, Paige (she/her/hers)" userId="S::varner.paige@epa.gov::fc0f6d83-b290-4717-9f0d-95009db32cbd" providerId="AD" clId="Web-{003A89AD-F3E6-241F-AB04-42E60A029CD3}" dt="2023-04-12T16:44:50.729" v="290" actId="20577"/>
        <pc:sldMkLst>
          <pc:docMk/>
          <pc:sldMk cId="3524633860" sldId="267"/>
        </pc:sldMkLst>
        <pc:spChg chg="mod">
          <ac:chgData name="Varner, Paige (she/her/hers)" userId="S::varner.paige@epa.gov::fc0f6d83-b290-4717-9f0d-95009db32cbd" providerId="AD" clId="Web-{003A89AD-F3E6-241F-AB04-42E60A029CD3}" dt="2023-04-12T16:44:50.729" v="290" actId="20577"/>
          <ac:spMkLst>
            <pc:docMk/>
            <pc:sldMk cId="3524633860" sldId="267"/>
            <ac:spMk id="4" creationId="{EA7FD89D-F11C-3331-50F1-55E61EDC50AA}"/>
          </ac:spMkLst>
        </pc:spChg>
      </pc:sldChg>
    </pc:docChg>
  </pc:docChgLst>
  <pc:docChgLst>
    <pc:chgData name="Roemer, Kelli" userId="S::roemer.kelli@epa.gov::cdc1d093-60ef-47f5-9329-cda3558f2540" providerId="AD" clId="Web-{AC588CDA-5816-5958-4E83-ABAB33815F28}"/>
    <pc:docChg chg="addSld modSld sldOrd">
      <pc:chgData name="Roemer, Kelli" userId="S::roemer.kelli@epa.gov::cdc1d093-60ef-47f5-9329-cda3558f2540" providerId="AD" clId="Web-{AC588CDA-5816-5958-4E83-ABAB33815F28}" dt="2023-04-11T16:57:36.370" v="1553" actId="1076"/>
      <pc:docMkLst>
        <pc:docMk/>
      </pc:docMkLst>
      <pc:sldChg chg="addSp modSp">
        <pc:chgData name="Roemer, Kelli" userId="S::roemer.kelli@epa.gov::cdc1d093-60ef-47f5-9329-cda3558f2540" providerId="AD" clId="Web-{AC588CDA-5816-5958-4E83-ABAB33815F28}" dt="2023-04-11T16:43:39.913" v="1291" actId="20577"/>
        <pc:sldMkLst>
          <pc:docMk/>
          <pc:sldMk cId="2637366253" sldId="257"/>
        </pc:sldMkLst>
        <pc:spChg chg="add mod ord">
          <ac:chgData name="Roemer, Kelli" userId="S::roemer.kelli@epa.gov::cdc1d093-60ef-47f5-9329-cda3558f2540" providerId="AD" clId="Web-{AC588CDA-5816-5958-4E83-ABAB33815F28}" dt="2023-04-11T15:38:53.508" v="55" actId="14100"/>
          <ac:spMkLst>
            <pc:docMk/>
            <pc:sldMk cId="2637366253" sldId="257"/>
            <ac:spMk id="2" creationId="{6427F933-EFFA-5187-6A06-328B41BF4BE4}"/>
          </ac:spMkLst>
        </pc:spChg>
        <pc:spChg chg="add mod ord">
          <ac:chgData name="Roemer, Kelli" userId="S::roemer.kelli@epa.gov::cdc1d093-60ef-47f5-9329-cda3558f2540" providerId="AD" clId="Web-{AC588CDA-5816-5958-4E83-ABAB33815F28}" dt="2023-04-11T15:36:17.364" v="34"/>
          <ac:spMkLst>
            <pc:docMk/>
            <pc:sldMk cId="2637366253" sldId="257"/>
            <ac:spMk id="3" creationId="{DAC9B4E7-F773-02AC-A796-357838431F91}"/>
          </ac:spMkLst>
        </pc:spChg>
        <pc:spChg chg="mod">
          <ac:chgData name="Roemer, Kelli" userId="S::roemer.kelli@epa.gov::cdc1d093-60ef-47f5-9329-cda3558f2540" providerId="AD" clId="Web-{AC588CDA-5816-5958-4E83-ABAB33815F28}" dt="2023-04-11T16:43:19.740" v="1269" actId="20577"/>
          <ac:spMkLst>
            <pc:docMk/>
            <pc:sldMk cId="2637366253" sldId="257"/>
            <ac:spMk id="4" creationId="{6774AB7A-3034-44B5-8BBD-58941BACFBE9}"/>
          </ac:spMkLst>
        </pc:spChg>
        <pc:spChg chg="mod">
          <ac:chgData name="Roemer, Kelli" userId="S::roemer.kelli@epa.gov::cdc1d093-60ef-47f5-9329-cda3558f2540" providerId="AD" clId="Web-{AC588CDA-5816-5958-4E83-ABAB33815F28}" dt="2023-04-11T16:43:39.913" v="1291" actId="20577"/>
          <ac:spMkLst>
            <pc:docMk/>
            <pc:sldMk cId="2637366253" sldId="257"/>
            <ac:spMk id="5" creationId="{479FD662-7FA9-1241-E357-1CD586678554}"/>
          </ac:spMkLst>
        </pc:spChg>
        <pc:picChg chg="add mod">
          <ac:chgData name="Roemer, Kelli" userId="S::roemer.kelli@epa.gov::cdc1d093-60ef-47f5-9329-cda3558f2540" providerId="AD" clId="Web-{AC588CDA-5816-5958-4E83-ABAB33815F28}" dt="2023-04-11T15:36:54.552" v="40" actId="1076"/>
          <ac:picMkLst>
            <pc:docMk/>
            <pc:sldMk cId="2637366253" sldId="257"/>
            <ac:picMk id="8" creationId="{62A38EE5-B6F5-D8C4-0F85-75FC3F61DF4F}"/>
          </ac:picMkLst>
        </pc:picChg>
      </pc:sldChg>
      <pc:sldChg chg="modSp add replId">
        <pc:chgData name="Roemer, Kelli" userId="S::roemer.kelli@epa.gov::cdc1d093-60ef-47f5-9329-cda3558f2540" providerId="AD" clId="Web-{AC588CDA-5816-5958-4E83-ABAB33815F28}" dt="2023-04-11T15:45:50.956" v="366" actId="1076"/>
        <pc:sldMkLst>
          <pc:docMk/>
          <pc:sldMk cId="3419876165" sldId="258"/>
        </pc:sldMkLst>
        <pc:spChg chg="mod">
          <ac:chgData name="Roemer, Kelli" userId="S::roemer.kelli@epa.gov::cdc1d093-60ef-47f5-9329-cda3558f2540" providerId="AD" clId="Web-{AC588CDA-5816-5958-4E83-ABAB33815F28}" dt="2023-04-11T15:41:46.309" v="127" actId="14100"/>
          <ac:spMkLst>
            <pc:docMk/>
            <pc:sldMk cId="3419876165" sldId="258"/>
            <ac:spMk id="2" creationId="{6427F933-EFFA-5187-6A06-328B41BF4BE4}"/>
          </ac:spMkLst>
        </pc:spChg>
        <pc:spChg chg="mod">
          <ac:chgData name="Roemer, Kelli" userId="S::roemer.kelli@epa.gov::cdc1d093-60ef-47f5-9329-cda3558f2540" providerId="AD" clId="Web-{AC588CDA-5816-5958-4E83-ABAB33815F28}" dt="2023-04-11T15:42:30.373" v="138" actId="14100"/>
          <ac:spMkLst>
            <pc:docMk/>
            <pc:sldMk cId="3419876165" sldId="258"/>
            <ac:spMk id="3" creationId="{DAC9B4E7-F773-02AC-A796-357838431F91}"/>
          </ac:spMkLst>
        </pc:spChg>
        <pc:spChg chg="mod">
          <ac:chgData name="Roemer, Kelli" userId="S::roemer.kelli@epa.gov::cdc1d093-60ef-47f5-9329-cda3558f2540" providerId="AD" clId="Web-{AC588CDA-5816-5958-4E83-ABAB33815F28}" dt="2023-04-11T15:42:06.716" v="134" actId="14100"/>
          <ac:spMkLst>
            <pc:docMk/>
            <pc:sldMk cId="3419876165" sldId="258"/>
            <ac:spMk id="4" creationId="{6774AB7A-3034-44B5-8BBD-58941BACFBE9}"/>
          </ac:spMkLst>
        </pc:spChg>
        <pc:spChg chg="mod">
          <ac:chgData name="Roemer, Kelli" userId="S::roemer.kelli@epa.gov::cdc1d093-60ef-47f5-9329-cda3558f2540" providerId="AD" clId="Web-{AC588CDA-5816-5958-4E83-ABAB33815F28}" dt="2023-04-11T15:45:50.956" v="366" actId="1076"/>
          <ac:spMkLst>
            <pc:docMk/>
            <pc:sldMk cId="3419876165" sldId="258"/>
            <ac:spMk id="5" creationId="{479FD662-7FA9-1241-E357-1CD586678554}"/>
          </ac:spMkLst>
        </pc:spChg>
        <pc:spChg chg="mod">
          <ac:chgData name="Roemer, Kelli" userId="S::roemer.kelli@epa.gov::cdc1d093-60ef-47f5-9329-cda3558f2540" providerId="AD" clId="Web-{AC588CDA-5816-5958-4E83-ABAB33815F28}" dt="2023-04-11T15:41:54.122" v="129" actId="1076"/>
          <ac:spMkLst>
            <pc:docMk/>
            <pc:sldMk cId="3419876165" sldId="258"/>
            <ac:spMk id="6" creationId="{12D96748-7879-EB94-1A2E-5EC08B30ED25}"/>
          </ac:spMkLst>
        </pc:spChg>
        <pc:spChg chg="mod">
          <ac:chgData name="Roemer, Kelli" userId="S::roemer.kelli@epa.gov::cdc1d093-60ef-47f5-9329-cda3558f2540" providerId="AD" clId="Web-{AC588CDA-5816-5958-4E83-ABAB33815F28}" dt="2023-04-11T15:42:12.982" v="135" actId="1076"/>
          <ac:spMkLst>
            <pc:docMk/>
            <pc:sldMk cId="3419876165" sldId="258"/>
            <ac:spMk id="7" creationId="{3CA638AD-DB85-3FDE-AFB4-1818C7B0907D}"/>
          </ac:spMkLst>
        </pc:spChg>
        <pc:picChg chg="mod">
          <ac:chgData name="Roemer, Kelli" userId="S::roemer.kelli@epa.gov::cdc1d093-60ef-47f5-9329-cda3558f2540" providerId="AD" clId="Web-{AC588CDA-5816-5958-4E83-ABAB33815F28}" dt="2023-04-11T15:41:56.606" v="130" actId="1076"/>
          <ac:picMkLst>
            <pc:docMk/>
            <pc:sldMk cId="3419876165" sldId="258"/>
            <ac:picMk id="8" creationId="{62A38EE5-B6F5-D8C4-0F85-75FC3F61DF4F}"/>
          </ac:picMkLst>
        </pc:picChg>
      </pc:sldChg>
      <pc:sldChg chg="addSp delSp modSp add ord replId">
        <pc:chgData name="Roemer, Kelli" userId="S::roemer.kelli@epa.gov::cdc1d093-60ef-47f5-9329-cda3558f2540" providerId="AD" clId="Web-{AC588CDA-5816-5958-4E83-ABAB33815F28}" dt="2023-04-11T16:53:28.317" v="1547" actId="1076"/>
        <pc:sldMkLst>
          <pc:docMk/>
          <pc:sldMk cId="3989611827" sldId="259"/>
        </pc:sldMkLst>
        <pc:spChg chg="mod">
          <ac:chgData name="Roemer, Kelli" userId="S::roemer.kelli@epa.gov::cdc1d093-60ef-47f5-9329-cda3558f2540" providerId="AD" clId="Web-{AC588CDA-5816-5958-4E83-ABAB33815F28}" dt="2023-04-11T16:53:28.130" v="1537" actId="1076"/>
          <ac:spMkLst>
            <pc:docMk/>
            <pc:sldMk cId="3989611827" sldId="259"/>
            <ac:spMk id="2" creationId="{6427F933-EFFA-5187-6A06-328B41BF4BE4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114" v="1536" actId="1076"/>
          <ac:spMkLst>
            <pc:docMk/>
            <pc:sldMk cId="3989611827" sldId="259"/>
            <ac:spMk id="3" creationId="{DAC9B4E7-F773-02AC-A796-357838431F91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161" v="1538" actId="1076"/>
          <ac:spMkLst>
            <pc:docMk/>
            <pc:sldMk cId="3989611827" sldId="259"/>
            <ac:spMk id="4" creationId="{6774AB7A-3034-44B5-8BBD-58941BACFBE9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192" v="1539" actId="1076"/>
          <ac:spMkLst>
            <pc:docMk/>
            <pc:sldMk cId="3989611827" sldId="259"/>
            <ac:spMk id="5" creationId="{479FD662-7FA9-1241-E357-1CD586678554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208" v="1540" actId="1076"/>
          <ac:spMkLst>
            <pc:docMk/>
            <pc:sldMk cId="3989611827" sldId="259"/>
            <ac:spMk id="6" creationId="{12D96748-7879-EB94-1A2E-5EC08B30ED25}"/>
          </ac:spMkLst>
        </pc:spChg>
        <pc:spChg chg="mod">
          <ac:chgData name="Roemer, Kelli" userId="S::roemer.kelli@epa.gov::cdc1d093-60ef-47f5-9329-cda3558f2540" providerId="AD" clId="Web-{AC588CDA-5816-5958-4E83-ABAB33815F28}" dt="2023-04-11T16:53:28.224" v="1541" actId="1076"/>
          <ac:spMkLst>
            <pc:docMk/>
            <pc:sldMk cId="3989611827" sldId="259"/>
            <ac:spMk id="7" creationId="{3CA638AD-DB85-3FDE-AFB4-1818C7B0907D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255" v="1543" actId="1076"/>
          <ac:spMkLst>
            <pc:docMk/>
            <pc:sldMk cId="3989611827" sldId="259"/>
            <ac:spMk id="9" creationId="{54FF9B3B-D48F-86CC-9B69-1201EE6DF0B4}"/>
          </ac:spMkLst>
        </pc:spChg>
        <pc:spChg chg="add del mod">
          <ac:chgData name="Roemer, Kelli" userId="S::roemer.kelli@epa.gov::cdc1d093-60ef-47f5-9329-cda3558f2540" providerId="AD" clId="Web-{AC588CDA-5816-5958-4E83-ABAB33815F28}" dt="2023-04-11T16:42:07.864" v="1155"/>
          <ac:spMkLst>
            <pc:docMk/>
            <pc:sldMk cId="3989611827" sldId="259"/>
            <ac:spMk id="10" creationId="{FFDA3786-1848-E891-CDEE-D409511ED976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270" v="1544" actId="1076"/>
          <ac:spMkLst>
            <pc:docMk/>
            <pc:sldMk cId="3989611827" sldId="259"/>
            <ac:spMk id="11" creationId="{1BBCA1B9-3604-1E3D-6503-2B434E7364F1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286" v="1545" actId="1076"/>
          <ac:spMkLst>
            <pc:docMk/>
            <pc:sldMk cId="3989611827" sldId="259"/>
            <ac:spMk id="12" creationId="{8878BA11-5CB8-2150-0942-7A7E0CD71B28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302" v="1546" actId="1076"/>
          <ac:spMkLst>
            <pc:docMk/>
            <pc:sldMk cId="3989611827" sldId="259"/>
            <ac:spMk id="13" creationId="{32F63358-C413-5F0C-AA2C-84B1790960E2}"/>
          </ac:spMkLst>
        </pc:spChg>
        <pc:spChg chg="add del mod">
          <ac:chgData name="Roemer, Kelli" userId="S::roemer.kelli@epa.gov::cdc1d093-60ef-47f5-9329-cda3558f2540" providerId="AD" clId="Web-{AC588CDA-5816-5958-4E83-ABAB33815F28}" dt="2023-04-11T16:33:10.898" v="921"/>
          <ac:spMkLst>
            <pc:docMk/>
            <pc:sldMk cId="3989611827" sldId="259"/>
            <ac:spMk id="13" creationId="{7A66CEAE-EF97-B875-0D78-1A566D812C67}"/>
          </ac:spMkLst>
        </pc:spChg>
        <pc:spChg chg="add mod">
          <ac:chgData name="Roemer, Kelli" userId="S::roemer.kelli@epa.gov::cdc1d093-60ef-47f5-9329-cda3558f2540" providerId="AD" clId="Web-{AC588CDA-5816-5958-4E83-ABAB33815F28}" dt="2023-04-11T16:53:28.317" v="1547" actId="1076"/>
          <ac:spMkLst>
            <pc:docMk/>
            <pc:sldMk cId="3989611827" sldId="259"/>
            <ac:spMk id="14" creationId="{9A89CE7A-FF72-6CAA-8A4C-DA23A9F504A8}"/>
          </ac:spMkLst>
        </pc:spChg>
        <pc:graphicFrameChg chg="add del mod">
          <ac:chgData name="Roemer, Kelli" userId="S::roemer.kelli@epa.gov::cdc1d093-60ef-47f5-9329-cda3558f2540" providerId="AD" clId="Web-{AC588CDA-5816-5958-4E83-ABAB33815F28}" dt="2023-04-11T15:47:36.599" v="428"/>
          <ac:graphicFrameMkLst>
            <pc:docMk/>
            <pc:sldMk cId="3989611827" sldId="259"/>
            <ac:graphicFrameMk id="10" creationId="{72F8E9C2-D29B-E27E-9A5C-C267A0924F14}"/>
          </ac:graphicFrameMkLst>
        </pc:graphicFrameChg>
        <pc:graphicFrameChg chg="add del mod modGraphic">
          <ac:chgData name="Roemer, Kelli" userId="S::roemer.kelli@epa.gov::cdc1d093-60ef-47f5-9329-cda3558f2540" providerId="AD" clId="Web-{AC588CDA-5816-5958-4E83-ABAB33815F28}" dt="2023-04-11T15:47:37.911" v="429"/>
          <ac:graphicFrameMkLst>
            <pc:docMk/>
            <pc:sldMk cId="3989611827" sldId="259"/>
            <ac:graphicFrameMk id="12" creationId="{8FE1B662-2B44-BE38-5642-71A1B583DD2B}"/>
          </ac:graphicFrameMkLst>
        </pc:graphicFrameChg>
        <pc:picChg chg="mod">
          <ac:chgData name="Roemer, Kelli" userId="S::roemer.kelli@epa.gov::cdc1d093-60ef-47f5-9329-cda3558f2540" providerId="AD" clId="Web-{AC588CDA-5816-5958-4E83-ABAB33815F28}" dt="2023-04-11T16:53:28.239" v="1542" actId="1076"/>
          <ac:picMkLst>
            <pc:docMk/>
            <pc:sldMk cId="3989611827" sldId="259"/>
            <ac:picMk id="8" creationId="{62A38EE5-B6F5-D8C4-0F85-75FC3F61DF4F}"/>
          </ac:picMkLst>
        </pc:picChg>
      </pc:sldChg>
      <pc:sldChg chg="addSp delSp modSp">
        <pc:chgData name="Roemer, Kelli" userId="S::roemer.kelli@epa.gov::cdc1d093-60ef-47f5-9329-cda3558f2540" providerId="AD" clId="Web-{AC588CDA-5816-5958-4E83-ABAB33815F28}" dt="2023-04-11T16:57:36.370" v="1553" actId="1076"/>
        <pc:sldMkLst>
          <pc:docMk/>
          <pc:sldMk cId="1997747637" sldId="262"/>
        </pc:sldMkLst>
        <pc:picChg chg="del">
          <ac:chgData name="Roemer, Kelli" userId="S::roemer.kelli@epa.gov::cdc1d093-60ef-47f5-9329-cda3558f2540" providerId="AD" clId="Web-{AC588CDA-5816-5958-4E83-ABAB33815F28}" dt="2023-04-11T16:57:25.776" v="1551"/>
          <ac:picMkLst>
            <pc:docMk/>
            <pc:sldMk cId="1997747637" sldId="262"/>
            <ac:picMk id="8" creationId="{62A38EE5-B6F5-D8C4-0F85-75FC3F61DF4F}"/>
          </ac:picMkLst>
        </pc:picChg>
        <pc:picChg chg="add mod">
          <ac:chgData name="Roemer, Kelli" userId="S::roemer.kelli@epa.gov::cdc1d093-60ef-47f5-9329-cda3558f2540" providerId="AD" clId="Web-{AC588CDA-5816-5958-4E83-ABAB33815F28}" dt="2023-04-11T16:57:36.370" v="1553" actId="1076"/>
          <ac:picMkLst>
            <pc:docMk/>
            <pc:sldMk cId="1997747637" sldId="262"/>
            <ac:picMk id="9" creationId="{A61B9695-802D-F3DD-9A24-13B86C05C7AA}"/>
          </ac:picMkLst>
        </pc:picChg>
      </pc:sldChg>
      <pc:sldChg chg="delSp add replId">
        <pc:chgData name="Roemer, Kelli" userId="S::roemer.kelli@epa.gov::cdc1d093-60ef-47f5-9329-cda3558f2540" providerId="AD" clId="Web-{AC588CDA-5816-5958-4E83-ABAB33815F28}" dt="2023-04-11T16:50:38.891" v="1294"/>
        <pc:sldMkLst>
          <pc:docMk/>
          <pc:sldMk cId="1124510751" sldId="263"/>
        </pc:sldMkLst>
        <pc:spChg chg="del">
          <ac:chgData name="Roemer, Kelli" userId="S::roemer.kelli@epa.gov::cdc1d093-60ef-47f5-9329-cda3558f2540" providerId="AD" clId="Web-{AC588CDA-5816-5958-4E83-ABAB33815F28}" dt="2023-04-11T16:50:36.376" v="1293"/>
          <ac:spMkLst>
            <pc:docMk/>
            <pc:sldMk cId="1124510751" sldId="263"/>
            <ac:spMk id="9" creationId="{54FF9B3B-D48F-86CC-9B69-1201EE6DF0B4}"/>
          </ac:spMkLst>
        </pc:spChg>
        <pc:spChg chg="del">
          <ac:chgData name="Roemer, Kelli" userId="S::roemer.kelli@epa.gov::cdc1d093-60ef-47f5-9329-cda3558f2540" providerId="AD" clId="Web-{AC588CDA-5816-5958-4E83-ABAB33815F28}" dt="2023-04-11T16:50:38.891" v="1294"/>
          <ac:spMkLst>
            <pc:docMk/>
            <pc:sldMk cId="1124510751" sldId="263"/>
            <ac:spMk id="11" creationId="{1BBCA1B9-3604-1E3D-6503-2B434E7364F1}"/>
          </ac:spMkLst>
        </pc:spChg>
      </pc:sldChg>
    </pc:docChg>
  </pc:docChgLst>
  <pc:docChgLst>
    <pc:chgData name="Varner, Paige (she/her/hers)" userId="S::varner.paige@epa.gov::fc0f6d83-b290-4717-9f0d-95009db32cbd" providerId="AD" clId="Web-{632F3DEB-3C4F-DC12-C904-B8389F019239}"/>
    <pc:docChg chg="mod addSld delSld modSld sldOrd">
      <pc:chgData name="Varner, Paige (she/her/hers)" userId="S::varner.paige@epa.gov::fc0f6d83-b290-4717-9f0d-95009db32cbd" providerId="AD" clId="Web-{632F3DEB-3C4F-DC12-C904-B8389F019239}" dt="2023-04-12T16:10:31.966" v="769"/>
      <pc:docMkLst>
        <pc:docMk/>
      </pc:docMkLst>
      <pc:sldChg chg="del">
        <pc:chgData name="Varner, Paige (she/her/hers)" userId="S::varner.paige@epa.gov::fc0f6d83-b290-4717-9f0d-95009db32cbd" providerId="AD" clId="Web-{632F3DEB-3C4F-DC12-C904-B8389F019239}" dt="2023-04-12T15:22:33.072" v="53"/>
        <pc:sldMkLst>
          <pc:docMk/>
          <pc:sldMk cId="3145412834" sldId="256"/>
        </pc:sldMkLst>
      </pc:sldChg>
      <pc:sldChg chg="modSp">
        <pc:chgData name="Varner, Paige (she/her/hers)" userId="S::varner.paige@epa.gov::fc0f6d83-b290-4717-9f0d-95009db32cbd" providerId="AD" clId="Web-{632F3DEB-3C4F-DC12-C904-B8389F019239}" dt="2023-04-12T15:17:17.898" v="5" actId="20577"/>
        <pc:sldMkLst>
          <pc:docMk/>
          <pc:sldMk cId="3989611827" sldId="259"/>
        </pc:sldMkLst>
        <pc:spChg chg="mod">
          <ac:chgData name="Varner, Paige (she/her/hers)" userId="S::varner.paige@epa.gov::fc0f6d83-b290-4717-9f0d-95009db32cbd" providerId="AD" clId="Web-{632F3DEB-3C4F-DC12-C904-B8389F019239}" dt="2023-04-12T15:17:17.898" v="5" actId="20577"/>
          <ac:spMkLst>
            <pc:docMk/>
            <pc:sldMk cId="3989611827" sldId="259"/>
            <ac:spMk id="9" creationId="{54FF9B3B-D48F-86CC-9B69-1201EE6DF0B4}"/>
          </ac:spMkLst>
        </pc:spChg>
      </pc:sldChg>
      <pc:sldChg chg="del">
        <pc:chgData name="Varner, Paige (she/her/hers)" userId="S::varner.paige@epa.gov::fc0f6d83-b290-4717-9f0d-95009db32cbd" providerId="AD" clId="Web-{632F3DEB-3C4F-DC12-C904-B8389F019239}" dt="2023-04-12T15:34:43.452" v="234"/>
        <pc:sldMkLst>
          <pc:docMk/>
          <pc:sldMk cId="1124510751" sldId="263"/>
        </pc:sldMkLst>
      </pc:sldChg>
      <pc:sldChg chg="addSp delSp modSp add replId">
        <pc:chgData name="Varner, Paige (she/her/hers)" userId="S::varner.paige@epa.gov::fc0f6d83-b290-4717-9f0d-95009db32cbd" providerId="AD" clId="Web-{632F3DEB-3C4F-DC12-C904-B8389F019239}" dt="2023-04-12T15:19:18.133" v="52" actId="20577"/>
        <pc:sldMkLst>
          <pc:docMk/>
          <pc:sldMk cId="3402338812" sldId="264"/>
        </pc:sldMkLst>
        <pc:spChg chg="mod">
          <ac:chgData name="Varner, Paige (she/her/hers)" userId="S::varner.paige@epa.gov::fc0f6d83-b290-4717-9f0d-95009db32cbd" providerId="AD" clId="Web-{632F3DEB-3C4F-DC12-C904-B8389F019239}" dt="2023-04-12T15:17:46.195" v="20" actId="1076"/>
          <ac:spMkLst>
            <pc:docMk/>
            <pc:sldMk cId="3402338812" sldId="264"/>
            <ac:spMk id="9" creationId="{54FF9B3B-D48F-86CC-9B69-1201EE6DF0B4}"/>
          </ac:spMkLst>
        </pc:spChg>
        <pc:spChg chg="add mod">
          <ac:chgData name="Varner, Paige (she/her/hers)" userId="S::varner.paige@epa.gov::fc0f6d83-b290-4717-9f0d-95009db32cbd" providerId="AD" clId="Web-{632F3DEB-3C4F-DC12-C904-B8389F019239}" dt="2023-04-12T15:18:08.930" v="24" actId="20577"/>
          <ac:spMkLst>
            <pc:docMk/>
            <pc:sldMk cId="3402338812" sldId="264"/>
            <ac:spMk id="10" creationId="{DEA57A32-01E1-9921-9C31-385DCFADAA10}"/>
          </ac:spMkLst>
        </pc:spChg>
        <pc:spChg chg="del">
          <ac:chgData name="Varner, Paige (she/her/hers)" userId="S::varner.paige@epa.gov::fc0f6d83-b290-4717-9f0d-95009db32cbd" providerId="AD" clId="Web-{632F3DEB-3C4F-DC12-C904-B8389F019239}" dt="2023-04-12T15:19:03.883" v="46"/>
          <ac:spMkLst>
            <pc:docMk/>
            <pc:sldMk cId="3402338812" sldId="264"/>
            <ac:spMk id="11" creationId="{1BBCA1B9-3604-1E3D-6503-2B434E7364F1}"/>
          </ac:spMkLst>
        </pc:spChg>
        <pc:spChg chg="mod">
          <ac:chgData name="Varner, Paige (she/her/hers)" userId="S::varner.paige@epa.gov::fc0f6d83-b290-4717-9f0d-95009db32cbd" providerId="AD" clId="Web-{632F3DEB-3C4F-DC12-C904-B8389F019239}" dt="2023-04-12T15:18:27.211" v="29" actId="1076"/>
          <ac:spMkLst>
            <pc:docMk/>
            <pc:sldMk cId="3402338812" sldId="264"/>
            <ac:spMk id="12" creationId="{8878BA11-5CB8-2150-0942-7A7E0CD71B28}"/>
          </ac:spMkLst>
        </pc:spChg>
        <pc:spChg chg="mod">
          <ac:chgData name="Varner, Paige (she/her/hers)" userId="S::varner.paige@epa.gov::fc0f6d83-b290-4717-9f0d-95009db32cbd" providerId="AD" clId="Web-{632F3DEB-3C4F-DC12-C904-B8389F019239}" dt="2023-04-12T15:18:39.977" v="35" actId="1076"/>
          <ac:spMkLst>
            <pc:docMk/>
            <pc:sldMk cId="3402338812" sldId="264"/>
            <ac:spMk id="13" creationId="{32F63358-C413-5F0C-AA2C-84B1790960E2}"/>
          </ac:spMkLst>
        </pc:spChg>
        <pc:spChg chg="mod">
          <ac:chgData name="Varner, Paige (she/her/hers)" userId="S::varner.paige@epa.gov::fc0f6d83-b290-4717-9f0d-95009db32cbd" providerId="AD" clId="Web-{632F3DEB-3C4F-DC12-C904-B8389F019239}" dt="2023-04-12T15:18:56.977" v="43" actId="1076"/>
          <ac:spMkLst>
            <pc:docMk/>
            <pc:sldMk cId="3402338812" sldId="264"/>
            <ac:spMk id="14" creationId="{9A89CE7A-FF72-6CAA-8A4C-DA23A9F504A8}"/>
          </ac:spMkLst>
        </pc:spChg>
        <pc:spChg chg="add mod">
          <ac:chgData name="Varner, Paige (she/her/hers)" userId="S::varner.paige@epa.gov::fc0f6d83-b290-4717-9f0d-95009db32cbd" providerId="AD" clId="Web-{632F3DEB-3C4F-DC12-C904-B8389F019239}" dt="2023-04-12T15:19:15.852" v="50" actId="20577"/>
          <ac:spMkLst>
            <pc:docMk/>
            <pc:sldMk cId="3402338812" sldId="264"/>
            <ac:spMk id="16" creationId="{F4413BB9-0487-FFE2-C592-A6E606D83BAD}"/>
          </ac:spMkLst>
        </pc:spChg>
        <pc:spChg chg="add mod">
          <ac:chgData name="Varner, Paige (she/her/hers)" userId="S::varner.paige@epa.gov::fc0f6d83-b290-4717-9f0d-95009db32cbd" providerId="AD" clId="Web-{632F3DEB-3C4F-DC12-C904-B8389F019239}" dt="2023-04-12T15:19:18.133" v="52" actId="20577"/>
          <ac:spMkLst>
            <pc:docMk/>
            <pc:sldMk cId="3402338812" sldId="264"/>
            <ac:spMk id="17" creationId="{F73C36AA-3166-9782-E955-8EDEB2BA856A}"/>
          </ac:spMkLst>
        </pc:spChg>
      </pc:sldChg>
      <pc:sldChg chg="addSp delSp modSp del addCm">
        <pc:chgData name="Varner, Paige (she/her/hers)" userId="S::varner.paige@epa.gov::fc0f6d83-b290-4717-9f0d-95009db32cbd" providerId="AD" clId="Web-{632F3DEB-3C4F-DC12-C904-B8389F019239}" dt="2023-04-12T16:10:29.419" v="768"/>
        <pc:sldMkLst>
          <pc:docMk/>
          <pc:sldMk cId="431036989" sldId="265"/>
        </pc:sldMkLst>
        <pc:picChg chg="add del mod">
          <ac:chgData name="Varner, Paige (she/her/hers)" userId="S::varner.paige@epa.gov::fc0f6d83-b290-4717-9f0d-95009db32cbd" providerId="AD" clId="Web-{632F3DEB-3C4F-DC12-C904-B8389F019239}" dt="2023-04-12T15:27:38.199" v="95"/>
          <ac:picMkLst>
            <pc:docMk/>
            <pc:sldMk cId="431036989" sldId="265"/>
            <ac:picMk id="10" creationId="{E8119C48-1BE3-D8D2-D772-F170482F7507}"/>
          </ac:picMkLst>
        </pc:picChg>
        <pc:picChg chg="add mod">
          <ac:chgData name="Varner, Paige (she/her/hers)" userId="S::varner.paige@epa.gov::fc0f6d83-b290-4717-9f0d-95009db32cbd" providerId="AD" clId="Web-{632F3DEB-3C4F-DC12-C904-B8389F019239}" dt="2023-04-12T15:28:42.153" v="97" actId="1076"/>
          <ac:picMkLst>
            <pc:docMk/>
            <pc:sldMk cId="431036989" sldId="265"/>
            <ac:picMk id="19" creationId="{436AD2A9-9784-07CE-C902-AD95332E2D18}"/>
          </ac:picMkLst>
        </pc:picChg>
        <pc:picChg chg="add mod">
          <ac:chgData name="Varner, Paige (she/her/hers)" userId="S::varner.paige@epa.gov::fc0f6d83-b290-4717-9f0d-95009db32cbd" providerId="AD" clId="Web-{632F3DEB-3C4F-DC12-C904-B8389F019239}" dt="2023-04-12T15:28:54.856" v="99" actId="1076"/>
          <ac:picMkLst>
            <pc:docMk/>
            <pc:sldMk cId="431036989" sldId="265"/>
            <ac:picMk id="21" creationId="{3D63070D-5B2C-3471-E217-51E51BE566B5}"/>
          </ac:picMkLst>
        </pc:picChg>
        <pc:cxnChg chg="mod">
          <ac:chgData name="Varner, Paige (she/her/hers)" userId="S::varner.paige@epa.gov::fc0f6d83-b290-4717-9f0d-95009db32cbd" providerId="AD" clId="Web-{632F3DEB-3C4F-DC12-C904-B8389F019239}" dt="2023-04-12T15:29:00.919" v="100" actId="14100"/>
          <ac:cxnSpMkLst>
            <pc:docMk/>
            <pc:sldMk cId="431036989" sldId="265"/>
            <ac:cxnSpMk id="6" creationId="{1355C48F-E32E-39DE-93DD-7FEFC47F75CA}"/>
          </ac:cxnSpMkLst>
        </pc:cxnChg>
      </pc:sldChg>
      <pc:sldChg chg="addSp delSp modSp new ord">
        <pc:chgData name="Varner, Paige (she/her/hers)" userId="S::varner.paige@epa.gov::fc0f6d83-b290-4717-9f0d-95009db32cbd" providerId="AD" clId="Web-{632F3DEB-3C4F-DC12-C904-B8389F019239}" dt="2023-04-12T15:45:41.628" v="764" actId="14100"/>
        <pc:sldMkLst>
          <pc:docMk/>
          <pc:sldMk cId="3524633860" sldId="267"/>
        </pc:sldMkLst>
        <pc:spChg chg="mod">
          <ac:chgData name="Varner, Paige (she/her/hers)" userId="S::varner.paige@epa.gov::fc0f6d83-b290-4717-9f0d-95009db32cbd" providerId="AD" clId="Web-{632F3DEB-3C4F-DC12-C904-B8389F019239}" dt="2023-04-12T15:42:13.689" v="609" actId="1076"/>
          <ac:spMkLst>
            <pc:docMk/>
            <pc:sldMk cId="3524633860" sldId="267"/>
            <ac:spMk id="2" creationId="{1CB3BA92-6A6D-0EAC-EDDC-77F655CD0C20}"/>
          </ac:spMkLst>
        </pc:spChg>
        <pc:spChg chg="del">
          <ac:chgData name="Varner, Paige (she/her/hers)" userId="S::varner.paige@epa.gov::fc0f6d83-b290-4717-9f0d-95009db32cbd" providerId="AD" clId="Web-{632F3DEB-3C4F-DC12-C904-B8389F019239}" dt="2023-04-12T15:22:59.869" v="92"/>
          <ac:spMkLst>
            <pc:docMk/>
            <pc:sldMk cId="3524633860" sldId="267"/>
            <ac:spMk id="3" creationId="{E80FEC7B-A932-8636-C721-95EC993AC3D1}"/>
          </ac:spMkLst>
        </pc:spChg>
        <pc:spChg chg="add mod">
          <ac:chgData name="Varner, Paige (she/her/hers)" userId="S::varner.paige@epa.gov::fc0f6d83-b290-4717-9f0d-95009db32cbd" providerId="AD" clId="Web-{632F3DEB-3C4F-DC12-C904-B8389F019239}" dt="2023-04-12T15:45:41.628" v="764" actId="14100"/>
          <ac:spMkLst>
            <pc:docMk/>
            <pc:sldMk cId="3524633860" sldId="267"/>
            <ac:spMk id="4" creationId="{EA7FD89D-F11C-3331-50F1-55E61EDC50AA}"/>
          </ac:spMkLst>
        </pc:spChg>
        <pc:spChg chg="add del mod">
          <ac:chgData name="Varner, Paige (she/her/hers)" userId="S::varner.paige@epa.gov::fc0f6d83-b290-4717-9f0d-95009db32cbd" providerId="AD" clId="Web-{632F3DEB-3C4F-DC12-C904-B8389F019239}" dt="2023-04-12T15:44:01.331" v="734"/>
          <ac:spMkLst>
            <pc:docMk/>
            <pc:sldMk cId="3524633860" sldId="267"/>
            <ac:spMk id="5" creationId="{0B04A5C3-43F6-7135-969D-6ADCEAA92FA8}"/>
          </ac:spMkLst>
        </pc:spChg>
      </pc:sldChg>
      <pc:sldChg chg="del addCm">
        <pc:chgData name="Varner, Paige (she/her/hers)" userId="S::varner.paige@epa.gov::fc0f6d83-b290-4717-9f0d-95009db32cbd" providerId="AD" clId="Web-{632F3DEB-3C4F-DC12-C904-B8389F019239}" dt="2023-04-12T16:10:31.966" v="769"/>
        <pc:sldMkLst>
          <pc:docMk/>
          <pc:sldMk cId="666423554" sldId="268"/>
        </pc:sldMkLst>
      </pc:sldChg>
      <pc:sldChg chg="del">
        <pc:chgData name="Varner, Paige (she/her/hers)" userId="S::varner.paige@epa.gov::fc0f6d83-b290-4717-9f0d-95009db32cbd" providerId="AD" clId="Web-{632F3DEB-3C4F-DC12-C904-B8389F019239}" dt="2023-04-12T15:45:25.472" v="759"/>
        <pc:sldMkLst>
          <pc:docMk/>
          <pc:sldMk cId="3164985413" sldId="269"/>
        </pc:sldMkLst>
      </pc:sldChg>
    </pc:docChg>
  </pc:docChgLst>
  <pc:docChgLst>
    <pc:chgData name="Shacklette, Maureen" userId="1d12f89e-544e-4f34-af1a-d8ed9ac87626" providerId="ADAL" clId="{D6147DF5-79DA-413C-96D0-6113F7C7A150}"/>
    <pc:docChg chg="modSld">
      <pc:chgData name="Shacklette, Maureen" userId="1d12f89e-544e-4f34-af1a-d8ed9ac87626" providerId="ADAL" clId="{D6147DF5-79DA-413C-96D0-6113F7C7A150}" dt="2023-08-02T19:38:49.881" v="5" actId="20577"/>
      <pc:docMkLst>
        <pc:docMk/>
      </pc:docMkLst>
      <pc:sldChg chg="modSp mod">
        <pc:chgData name="Shacklette, Maureen" userId="1d12f89e-544e-4f34-af1a-d8ed9ac87626" providerId="ADAL" clId="{D6147DF5-79DA-413C-96D0-6113F7C7A150}" dt="2023-08-02T19:38:49.881" v="5" actId="20577"/>
        <pc:sldMkLst>
          <pc:docMk/>
          <pc:sldMk cId="3524633860" sldId="267"/>
        </pc:sldMkLst>
        <pc:spChg chg="mod">
          <ac:chgData name="Shacklette, Maureen" userId="1d12f89e-544e-4f34-af1a-d8ed9ac87626" providerId="ADAL" clId="{D6147DF5-79DA-413C-96D0-6113F7C7A150}" dt="2023-08-02T19:38:49.881" v="5" actId="20577"/>
          <ac:spMkLst>
            <pc:docMk/>
            <pc:sldMk cId="3524633860" sldId="267"/>
            <ac:spMk id="4" creationId="{EA7FD89D-F11C-3331-50F1-55E61EDC50AA}"/>
          </ac:spMkLst>
        </pc:spChg>
      </pc:sldChg>
    </pc:docChg>
  </pc:docChgLst>
  <pc:docChgLst>
    <pc:chgData name="Matsler, Marissa (she/her/hers)" userId="1410ffa4-cd32-4727-bdae-74e62a85ae1d" providerId="ADAL" clId="{9D2B54E9-2AB2-4536-8C94-4FF25EC11963}"/>
    <pc:docChg chg="undo custSel addSld delSld modSld sldOrd">
      <pc:chgData name="Matsler, Marissa (she/her/hers)" userId="1410ffa4-cd32-4727-bdae-74e62a85ae1d" providerId="ADAL" clId="{9D2B54E9-2AB2-4536-8C94-4FF25EC11963}" dt="2023-04-12T15:34:06.495" v="1830" actId="20577"/>
      <pc:docMkLst>
        <pc:docMk/>
      </pc:docMkLst>
      <pc:sldChg chg="addSp delSp modSp new mod">
        <pc:chgData name="Matsler, Marissa (she/her/hers)" userId="1410ffa4-cd32-4727-bdae-74e62a85ae1d" providerId="ADAL" clId="{9D2B54E9-2AB2-4536-8C94-4FF25EC11963}" dt="2023-04-11T15:28:53.529" v="12" actId="12788"/>
        <pc:sldMkLst>
          <pc:docMk/>
          <pc:sldMk cId="3145412834" sldId="256"/>
        </pc:sldMkLst>
        <pc:spChg chg="del">
          <ac:chgData name="Matsler, Marissa (she/her/hers)" userId="1410ffa4-cd32-4727-bdae-74e62a85ae1d" providerId="ADAL" clId="{9D2B54E9-2AB2-4536-8C94-4FF25EC11963}" dt="2023-04-11T15:25:16.444" v="1" actId="478"/>
          <ac:spMkLst>
            <pc:docMk/>
            <pc:sldMk cId="3145412834" sldId="256"/>
            <ac:spMk id="2" creationId="{7FECD414-C5E6-EC60-1AFA-0C1C1C4FD59B}"/>
          </ac:spMkLst>
        </pc:spChg>
        <pc:spChg chg="del">
          <ac:chgData name="Matsler, Marissa (she/her/hers)" userId="1410ffa4-cd32-4727-bdae-74e62a85ae1d" providerId="ADAL" clId="{9D2B54E9-2AB2-4536-8C94-4FF25EC11963}" dt="2023-04-11T15:25:18.695" v="2" actId="478"/>
          <ac:spMkLst>
            <pc:docMk/>
            <pc:sldMk cId="3145412834" sldId="256"/>
            <ac:spMk id="3" creationId="{6DC47A4F-D7E6-C1D9-DBC6-99268C37FB5D}"/>
          </ac:spMkLst>
        </pc:spChg>
        <pc:picChg chg="mod">
          <ac:chgData name="Matsler, Marissa (she/her/hers)" userId="1410ffa4-cd32-4727-bdae-74e62a85ae1d" providerId="ADAL" clId="{9D2B54E9-2AB2-4536-8C94-4FF25EC11963}" dt="2023-04-11T15:28:53.529" v="12" actId="12788"/>
          <ac:picMkLst>
            <pc:docMk/>
            <pc:sldMk cId="3145412834" sldId="256"/>
            <ac:picMk id="4" creationId="{C3277DBE-73E6-5781-4B8B-6E6B3551EEEB}"/>
          </ac:picMkLst>
        </pc:picChg>
        <pc:picChg chg="add del mod">
          <ac:chgData name="Matsler, Marissa (she/her/hers)" userId="1410ffa4-cd32-4727-bdae-74e62a85ae1d" providerId="ADAL" clId="{9D2B54E9-2AB2-4536-8C94-4FF25EC11963}" dt="2023-04-11T15:28:40.695" v="10" actId="478"/>
          <ac:picMkLst>
            <pc:docMk/>
            <pc:sldMk cId="3145412834" sldId="256"/>
            <ac:picMk id="5" creationId="{FA66653A-D7D0-56C9-F4C6-8C14C7890670}"/>
          </ac:picMkLst>
        </pc:picChg>
      </pc:sldChg>
      <pc:sldChg chg="addSp delSp modSp del mod">
        <pc:chgData name="Matsler, Marissa (she/her/hers)" userId="1410ffa4-cd32-4727-bdae-74e62a85ae1d" providerId="ADAL" clId="{9D2B54E9-2AB2-4536-8C94-4FF25EC11963}" dt="2023-04-11T16:49:37.291" v="1273" actId="47"/>
        <pc:sldMkLst>
          <pc:docMk/>
          <pc:sldMk cId="2637366253" sldId="257"/>
        </pc:sldMkLst>
        <pc:spChg chg="mod">
          <ac:chgData name="Matsler, Marissa (she/her/hers)" userId="1410ffa4-cd32-4727-bdae-74e62a85ae1d" providerId="ADAL" clId="{9D2B54E9-2AB2-4536-8C94-4FF25EC11963}" dt="2023-04-11T15:39:25.485" v="415" actId="14100"/>
          <ac:spMkLst>
            <pc:docMk/>
            <pc:sldMk cId="2637366253" sldId="257"/>
            <ac:spMk id="2" creationId="{6427F933-EFFA-5187-6A06-328B41BF4BE4}"/>
          </ac:spMkLst>
        </pc:spChg>
        <pc:spChg chg="del">
          <ac:chgData name="Matsler, Marissa (she/her/hers)" userId="1410ffa4-cd32-4727-bdae-74e62a85ae1d" providerId="ADAL" clId="{9D2B54E9-2AB2-4536-8C94-4FF25EC11963}" dt="2023-04-11T15:29:01.853" v="13" actId="478"/>
          <ac:spMkLst>
            <pc:docMk/>
            <pc:sldMk cId="2637366253" sldId="257"/>
            <ac:spMk id="2" creationId="{FB6700A9-76CA-D098-5083-54850BD08518}"/>
          </ac:spMkLst>
        </pc:spChg>
        <pc:spChg chg="del">
          <ac:chgData name="Matsler, Marissa (she/her/hers)" userId="1410ffa4-cd32-4727-bdae-74e62a85ae1d" providerId="ADAL" clId="{9D2B54E9-2AB2-4536-8C94-4FF25EC11963}" dt="2023-04-11T15:29:08.427" v="14" actId="478"/>
          <ac:spMkLst>
            <pc:docMk/>
            <pc:sldMk cId="2637366253" sldId="257"/>
            <ac:spMk id="3" creationId="{BB743B56-31F4-3D6F-D955-B168161ED3AB}"/>
          </ac:spMkLst>
        </pc:spChg>
        <pc:spChg chg="mod">
          <ac:chgData name="Matsler, Marissa (she/her/hers)" userId="1410ffa4-cd32-4727-bdae-74e62a85ae1d" providerId="ADAL" clId="{9D2B54E9-2AB2-4536-8C94-4FF25EC11963}" dt="2023-04-11T15:39:56.182" v="422" actId="1076"/>
          <ac:spMkLst>
            <pc:docMk/>
            <pc:sldMk cId="2637366253" sldId="257"/>
            <ac:spMk id="3" creationId="{DAC9B4E7-F773-02AC-A796-357838431F91}"/>
          </ac:spMkLst>
        </pc:spChg>
        <pc:spChg chg="add del mod">
          <ac:chgData name="Matsler, Marissa (she/her/hers)" userId="1410ffa4-cd32-4727-bdae-74e62a85ae1d" providerId="ADAL" clId="{9D2B54E9-2AB2-4536-8C94-4FF25EC11963}" dt="2023-04-11T15:41:11.501" v="463" actId="113"/>
          <ac:spMkLst>
            <pc:docMk/>
            <pc:sldMk cId="2637366253" sldId="257"/>
            <ac:spMk id="4" creationId="{6774AB7A-3034-44B5-8BBD-58941BACFBE9}"/>
          </ac:spMkLst>
        </pc:spChg>
        <pc:spChg chg="add mod">
          <ac:chgData name="Matsler, Marissa (she/her/hers)" userId="1410ffa4-cd32-4727-bdae-74e62a85ae1d" providerId="ADAL" clId="{9D2B54E9-2AB2-4536-8C94-4FF25EC11963}" dt="2023-04-11T15:41:05.318" v="461" actId="113"/>
          <ac:spMkLst>
            <pc:docMk/>
            <pc:sldMk cId="2637366253" sldId="257"/>
            <ac:spMk id="5" creationId="{479FD662-7FA9-1241-E357-1CD586678554}"/>
          </ac:spMkLst>
        </pc:spChg>
        <pc:spChg chg="add mod">
          <ac:chgData name="Matsler, Marissa (she/her/hers)" userId="1410ffa4-cd32-4727-bdae-74e62a85ae1d" providerId="ADAL" clId="{9D2B54E9-2AB2-4536-8C94-4FF25EC11963}" dt="2023-04-11T15:32:45.522" v="325" actId="122"/>
          <ac:spMkLst>
            <pc:docMk/>
            <pc:sldMk cId="2637366253" sldId="257"/>
            <ac:spMk id="6" creationId="{12D96748-7879-EB94-1A2E-5EC08B30ED25}"/>
          </ac:spMkLst>
        </pc:spChg>
        <pc:spChg chg="add mod">
          <ac:chgData name="Matsler, Marissa (she/her/hers)" userId="1410ffa4-cd32-4727-bdae-74e62a85ae1d" providerId="ADAL" clId="{9D2B54E9-2AB2-4536-8C94-4FF25EC11963}" dt="2023-04-11T15:32:45.522" v="325" actId="122"/>
          <ac:spMkLst>
            <pc:docMk/>
            <pc:sldMk cId="2637366253" sldId="257"/>
            <ac:spMk id="7" creationId="{3CA638AD-DB85-3FDE-AFB4-1818C7B0907D}"/>
          </ac:spMkLst>
        </pc:spChg>
        <pc:spChg chg="add del mod">
          <ac:chgData name="Matsler, Marissa (she/her/hers)" userId="1410ffa4-cd32-4727-bdae-74e62a85ae1d" providerId="ADAL" clId="{9D2B54E9-2AB2-4536-8C94-4FF25EC11963}" dt="2023-04-11T15:38:10.490" v="401" actId="478"/>
          <ac:spMkLst>
            <pc:docMk/>
            <pc:sldMk cId="2637366253" sldId="257"/>
            <ac:spMk id="9" creationId="{8A82D74D-DE63-2321-EC6B-958869D70B81}"/>
          </ac:spMkLst>
        </pc:spChg>
      </pc:sldChg>
      <pc:sldChg chg="modSp del mod">
        <pc:chgData name="Matsler, Marissa (she/her/hers)" userId="1410ffa4-cd32-4727-bdae-74e62a85ae1d" providerId="ADAL" clId="{9D2B54E9-2AB2-4536-8C94-4FF25EC11963}" dt="2023-04-11T16:51:30.428" v="1276" actId="47"/>
        <pc:sldMkLst>
          <pc:docMk/>
          <pc:sldMk cId="3419876165" sldId="258"/>
        </pc:sldMkLst>
        <pc:spChg chg="mod">
          <ac:chgData name="Matsler, Marissa (she/her/hers)" userId="1410ffa4-cd32-4727-bdae-74e62a85ae1d" providerId="ADAL" clId="{9D2B54E9-2AB2-4536-8C94-4FF25EC11963}" dt="2023-04-11T15:46:28.693" v="498" actId="20577"/>
          <ac:spMkLst>
            <pc:docMk/>
            <pc:sldMk cId="3419876165" sldId="258"/>
            <ac:spMk id="4" creationId="{6774AB7A-3034-44B5-8BBD-58941BACFBE9}"/>
          </ac:spMkLst>
        </pc:spChg>
      </pc:sldChg>
      <pc:sldChg chg="modSp mod">
        <pc:chgData name="Matsler, Marissa (she/her/hers)" userId="1410ffa4-cd32-4727-bdae-74e62a85ae1d" providerId="ADAL" clId="{9D2B54E9-2AB2-4536-8C94-4FF25EC11963}" dt="2023-04-11T16:41:53.800" v="798" actId="20577"/>
        <pc:sldMkLst>
          <pc:docMk/>
          <pc:sldMk cId="3989611827" sldId="259"/>
        </pc:sldMkLst>
        <pc:spChg chg="mod">
          <ac:chgData name="Matsler, Marissa (she/her/hers)" userId="1410ffa4-cd32-4727-bdae-74e62a85ae1d" providerId="ADAL" clId="{9D2B54E9-2AB2-4536-8C94-4FF25EC11963}" dt="2023-04-11T16:41:53.800" v="798" actId="20577"/>
          <ac:spMkLst>
            <pc:docMk/>
            <pc:sldMk cId="3989611827" sldId="259"/>
            <ac:spMk id="4" creationId="{6774AB7A-3034-44B5-8BBD-58941BACFBE9}"/>
          </ac:spMkLst>
        </pc:spChg>
        <pc:spChg chg="mod">
          <ac:chgData name="Matsler, Marissa (she/her/hers)" userId="1410ffa4-cd32-4727-bdae-74e62a85ae1d" providerId="ADAL" clId="{9D2B54E9-2AB2-4536-8C94-4FF25EC11963}" dt="2023-04-11T16:30:20.455" v="583" actId="20577"/>
          <ac:spMkLst>
            <pc:docMk/>
            <pc:sldMk cId="3989611827" sldId="259"/>
            <ac:spMk id="5" creationId="{479FD662-7FA9-1241-E357-1CD586678554}"/>
          </ac:spMkLst>
        </pc:spChg>
      </pc:sldChg>
      <pc:sldChg chg="delSp modSp add mod ord">
        <pc:chgData name="Matsler, Marissa (she/her/hers)" userId="1410ffa4-cd32-4727-bdae-74e62a85ae1d" providerId="ADAL" clId="{9D2B54E9-2AB2-4536-8C94-4FF25EC11963}" dt="2023-04-11T16:48:58.520" v="1272" actId="20577"/>
        <pc:sldMkLst>
          <pc:docMk/>
          <pc:sldMk cId="1226469851" sldId="260"/>
        </pc:sldMkLst>
        <pc:spChg chg="mod">
          <ac:chgData name="Matsler, Marissa (she/her/hers)" userId="1410ffa4-cd32-4727-bdae-74e62a85ae1d" providerId="ADAL" clId="{9D2B54E9-2AB2-4536-8C94-4FF25EC11963}" dt="2023-04-11T16:44:21.575" v="834" actId="207"/>
          <ac:spMkLst>
            <pc:docMk/>
            <pc:sldMk cId="1226469851" sldId="260"/>
            <ac:spMk id="2" creationId="{6427F933-EFFA-5187-6A06-328B41BF4BE4}"/>
          </ac:spMkLst>
        </pc:spChg>
        <pc:spChg chg="mod">
          <ac:chgData name="Matsler, Marissa (she/her/hers)" userId="1410ffa4-cd32-4727-bdae-74e62a85ae1d" providerId="ADAL" clId="{9D2B54E9-2AB2-4536-8C94-4FF25EC11963}" dt="2023-04-11T16:44:26.034" v="835" actId="207"/>
          <ac:spMkLst>
            <pc:docMk/>
            <pc:sldMk cId="1226469851" sldId="260"/>
            <ac:spMk id="3" creationId="{DAC9B4E7-F773-02AC-A796-357838431F91}"/>
          </ac:spMkLst>
        </pc:spChg>
        <pc:spChg chg="mod">
          <ac:chgData name="Matsler, Marissa (she/her/hers)" userId="1410ffa4-cd32-4727-bdae-74e62a85ae1d" providerId="ADAL" clId="{9D2B54E9-2AB2-4536-8C94-4FF25EC11963}" dt="2023-04-11T16:48:58.520" v="1272" actId="20577"/>
          <ac:spMkLst>
            <pc:docMk/>
            <pc:sldMk cId="1226469851" sldId="260"/>
            <ac:spMk id="4" creationId="{6774AB7A-3034-44B5-8BBD-58941BACFBE9}"/>
          </ac:spMkLst>
        </pc:spChg>
        <pc:spChg chg="mod">
          <ac:chgData name="Matsler, Marissa (she/her/hers)" userId="1410ffa4-cd32-4727-bdae-74e62a85ae1d" providerId="ADAL" clId="{9D2B54E9-2AB2-4536-8C94-4FF25EC11963}" dt="2023-04-11T16:48:19.677" v="1227" actId="20577"/>
          <ac:spMkLst>
            <pc:docMk/>
            <pc:sldMk cId="1226469851" sldId="260"/>
            <ac:spMk id="5" creationId="{479FD662-7FA9-1241-E357-1CD586678554}"/>
          </ac:spMkLst>
        </pc:spChg>
        <pc:spChg chg="del">
          <ac:chgData name="Matsler, Marissa (she/her/hers)" userId="1410ffa4-cd32-4727-bdae-74e62a85ae1d" providerId="ADAL" clId="{9D2B54E9-2AB2-4536-8C94-4FF25EC11963}" dt="2023-04-11T16:46:01.270" v="945" actId="478"/>
          <ac:spMkLst>
            <pc:docMk/>
            <pc:sldMk cId="1226469851" sldId="260"/>
            <ac:spMk id="9" creationId="{54FF9B3B-D48F-86CC-9B69-1201EE6DF0B4}"/>
          </ac:spMkLst>
        </pc:spChg>
        <pc:spChg chg="del">
          <ac:chgData name="Matsler, Marissa (she/her/hers)" userId="1410ffa4-cd32-4727-bdae-74e62a85ae1d" providerId="ADAL" clId="{9D2B54E9-2AB2-4536-8C94-4FF25EC11963}" dt="2023-04-11T16:46:05.895" v="946" actId="478"/>
          <ac:spMkLst>
            <pc:docMk/>
            <pc:sldMk cId="1226469851" sldId="260"/>
            <ac:spMk id="11" creationId="{1BBCA1B9-3604-1E3D-6503-2B434E7364F1}"/>
          </ac:spMkLst>
        </pc:spChg>
      </pc:sldChg>
      <pc:sldChg chg="add">
        <pc:chgData name="Matsler, Marissa (she/her/hers)" userId="1410ffa4-cd32-4727-bdae-74e62a85ae1d" providerId="ADAL" clId="{9D2B54E9-2AB2-4536-8C94-4FF25EC11963}" dt="2023-04-11T16:49:57.784" v="1274" actId="2890"/>
        <pc:sldMkLst>
          <pc:docMk/>
          <pc:sldMk cId="3243331262" sldId="261"/>
        </pc:sldMkLst>
      </pc:sldChg>
      <pc:sldChg chg="add">
        <pc:chgData name="Matsler, Marissa (she/her/hers)" userId="1410ffa4-cd32-4727-bdae-74e62a85ae1d" providerId="ADAL" clId="{9D2B54E9-2AB2-4536-8C94-4FF25EC11963}" dt="2023-04-11T16:49:59.924" v="1275" actId="2890"/>
        <pc:sldMkLst>
          <pc:docMk/>
          <pc:sldMk cId="1997747637" sldId="262"/>
        </pc:sldMkLst>
      </pc:sldChg>
      <pc:sldChg chg="addSp delSp modSp add mod ord modNotesTx">
        <pc:chgData name="Matsler, Marissa (she/her/hers)" userId="1410ffa4-cd32-4727-bdae-74e62a85ae1d" providerId="ADAL" clId="{9D2B54E9-2AB2-4536-8C94-4FF25EC11963}" dt="2023-04-12T15:28:39.224" v="1579" actId="20577"/>
        <pc:sldMkLst>
          <pc:docMk/>
          <pc:sldMk cId="431036989" sldId="265"/>
        </pc:sldMkLst>
        <pc:spChg chg="mod">
          <ac:chgData name="Matsler, Marissa (she/her/hers)" userId="1410ffa4-cd32-4727-bdae-74e62a85ae1d" providerId="ADAL" clId="{9D2B54E9-2AB2-4536-8C94-4FF25EC11963}" dt="2023-04-12T15:23:53.423" v="1350" actId="2085"/>
          <ac:spMkLst>
            <pc:docMk/>
            <pc:sldMk cId="431036989" sldId="265"/>
            <ac:spMk id="2" creationId="{6427F933-EFFA-5187-6A06-328B41BF4BE4}"/>
          </ac:spMkLst>
        </pc:spChg>
        <pc:spChg chg="mod">
          <ac:chgData name="Matsler, Marissa (she/her/hers)" userId="1410ffa4-cd32-4727-bdae-74e62a85ae1d" providerId="ADAL" clId="{9D2B54E9-2AB2-4536-8C94-4FF25EC11963}" dt="2023-04-12T15:23:53.423" v="1350" actId="2085"/>
          <ac:spMkLst>
            <pc:docMk/>
            <pc:sldMk cId="431036989" sldId="265"/>
            <ac:spMk id="3" creationId="{DAC9B4E7-F773-02AC-A796-357838431F91}"/>
          </ac:spMkLst>
        </pc:spChg>
        <pc:spChg chg="mod">
          <ac:chgData name="Matsler, Marissa (she/her/hers)" userId="1410ffa4-cd32-4727-bdae-74e62a85ae1d" providerId="ADAL" clId="{9D2B54E9-2AB2-4536-8C94-4FF25EC11963}" dt="2023-04-12T15:26:13.780" v="1437" actId="20577"/>
          <ac:spMkLst>
            <pc:docMk/>
            <pc:sldMk cId="431036989" sldId="265"/>
            <ac:spMk id="4" creationId="{6774AB7A-3034-44B5-8BBD-58941BACFBE9}"/>
          </ac:spMkLst>
        </pc:spChg>
        <pc:spChg chg="mod">
          <ac:chgData name="Matsler, Marissa (she/her/hers)" userId="1410ffa4-cd32-4727-bdae-74e62a85ae1d" providerId="ADAL" clId="{9D2B54E9-2AB2-4536-8C94-4FF25EC11963}" dt="2023-04-12T15:26:40.749" v="1500" actId="20577"/>
          <ac:spMkLst>
            <pc:docMk/>
            <pc:sldMk cId="431036989" sldId="265"/>
            <ac:spMk id="5" creationId="{479FD662-7FA9-1241-E357-1CD586678554}"/>
          </ac:spMkLst>
        </pc:spChg>
        <pc:spChg chg="del">
          <ac:chgData name="Matsler, Marissa (she/her/hers)" userId="1410ffa4-cd32-4727-bdae-74e62a85ae1d" providerId="ADAL" clId="{9D2B54E9-2AB2-4536-8C94-4FF25EC11963}" dt="2023-04-12T15:23:19.466" v="1292" actId="478"/>
          <ac:spMkLst>
            <pc:docMk/>
            <pc:sldMk cId="431036989" sldId="265"/>
            <ac:spMk id="6" creationId="{12D96748-7879-EB94-1A2E-5EC08B30ED25}"/>
          </ac:spMkLst>
        </pc:spChg>
        <pc:spChg chg="del">
          <ac:chgData name="Matsler, Marissa (she/her/hers)" userId="1410ffa4-cd32-4727-bdae-74e62a85ae1d" providerId="ADAL" clId="{9D2B54E9-2AB2-4536-8C94-4FF25EC11963}" dt="2023-04-12T15:23:21.283" v="1293" actId="478"/>
          <ac:spMkLst>
            <pc:docMk/>
            <pc:sldMk cId="431036989" sldId="265"/>
            <ac:spMk id="7" creationId="{3CA638AD-DB85-3FDE-AFB4-1818C7B0907D}"/>
          </ac:spMkLst>
        </pc:spChg>
        <pc:spChg chg="add mod">
          <ac:chgData name="Matsler, Marissa (she/her/hers)" userId="1410ffa4-cd32-4727-bdae-74e62a85ae1d" providerId="ADAL" clId="{9D2B54E9-2AB2-4536-8C94-4FF25EC11963}" dt="2023-04-12T15:21:07.366" v="1280" actId="1076"/>
          <ac:spMkLst>
            <pc:docMk/>
            <pc:sldMk cId="431036989" sldId="265"/>
            <ac:spMk id="8" creationId="{9DD20330-B97F-3A61-A7B4-44B06E88D786}"/>
          </ac:spMkLst>
        </pc:spChg>
        <pc:spChg chg="add mod">
          <ac:chgData name="Matsler, Marissa (she/her/hers)" userId="1410ffa4-cd32-4727-bdae-74e62a85ae1d" providerId="ADAL" clId="{9D2B54E9-2AB2-4536-8C94-4FF25EC11963}" dt="2023-04-12T15:24:39.407" v="1355" actId="1076"/>
          <ac:spMkLst>
            <pc:docMk/>
            <pc:sldMk cId="431036989" sldId="265"/>
            <ac:spMk id="9" creationId="{A579C18F-0E7F-564E-0CEA-83D7122FF0E9}"/>
          </ac:spMkLst>
        </pc:spChg>
        <pc:spChg chg="del">
          <ac:chgData name="Matsler, Marissa (she/her/hers)" userId="1410ffa4-cd32-4727-bdae-74e62a85ae1d" providerId="ADAL" clId="{9D2B54E9-2AB2-4536-8C94-4FF25EC11963}" dt="2023-04-12T15:20:56.410" v="1278" actId="478"/>
          <ac:spMkLst>
            <pc:docMk/>
            <pc:sldMk cId="431036989" sldId="265"/>
            <ac:spMk id="10" creationId="{5CE2C573-7270-5C96-F8CB-9B37D5E68572}"/>
          </ac:spMkLst>
        </pc:spChg>
        <pc:spChg chg="add mod">
          <ac:chgData name="Matsler, Marissa (she/her/hers)" userId="1410ffa4-cd32-4727-bdae-74e62a85ae1d" providerId="ADAL" clId="{9D2B54E9-2AB2-4536-8C94-4FF25EC11963}" dt="2023-04-12T15:26:55.318" v="1502" actId="1076"/>
          <ac:spMkLst>
            <pc:docMk/>
            <pc:sldMk cId="431036989" sldId="265"/>
            <ac:spMk id="12" creationId="{43E77EEF-946B-C55F-8F94-E89AA0506C65}"/>
          </ac:spMkLst>
        </pc:spChg>
        <pc:spChg chg="add mod">
          <ac:chgData name="Matsler, Marissa (she/her/hers)" userId="1410ffa4-cd32-4727-bdae-74e62a85ae1d" providerId="ADAL" clId="{9D2B54E9-2AB2-4536-8C94-4FF25EC11963}" dt="2023-04-12T15:23:59.291" v="1351" actId="1076"/>
          <ac:spMkLst>
            <pc:docMk/>
            <pc:sldMk cId="431036989" sldId="265"/>
            <ac:spMk id="13" creationId="{D9DBD911-9FDA-0456-B864-47FE5B607438}"/>
          </ac:spMkLst>
        </pc:spChg>
        <pc:spChg chg="add mod">
          <ac:chgData name="Matsler, Marissa (she/her/hers)" userId="1410ffa4-cd32-4727-bdae-74e62a85ae1d" providerId="ADAL" clId="{9D2B54E9-2AB2-4536-8C94-4FF25EC11963}" dt="2023-04-12T15:21:11.230" v="1281" actId="1076"/>
          <ac:spMkLst>
            <pc:docMk/>
            <pc:sldMk cId="431036989" sldId="265"/>
            <ac:spMk id="14" creationId="{A18FF217-5D5F-AD38-D8A7-6B99371ED79F}"/>
          </ac:spMkLst>
        </pc:spChg>
        <pc:spChg chg="add mod">
          <ac:chgData name="Matsler, Marissa (she/her/hers)" userId="1410ffa4-cd32-4727-bdae-74e62a85ae1d" providerId="ADAL" clId="{9D2B54E9-2AB2-4536-8C94-4FF25EC11963}" dt="2023-04-12T15:20:57.517" v="1279"/>
          <ac:spMkLst>
            <pc:docMk/>
            <pc:sldMk cId="431036989" sldId="265"/>
            <ac:spMk id="15" creationId="{3DA06D0A-88ED-BBC7-5940-82343BD55444}"/>
          </ac:spMkLst>
        </pc:spChg>
        <pc:spChg chg="add mod">
          <ac:chgData name="Matsler, Marissa (she/her/hers)" userId="1410ffa4-cd32-4727-bdae-74e62a85ae1d" providerId="ADAL" clId="{9D2B54E9-2AB2-4536-8C94-4FF25EC11963}" dt="2023-04-12T15:26:45.822" v="1501" actId="1076"/>
          <ac:spMkLst>
            <pc:docMk/>
            <pc:sldMk cId="431036989" sldId="265"/>
            <ac:spMk id="16" creationId="{189D932F-B59B-CC9B-9616-6439A08695C4}"/>
          </ac:spMkLst>
        </pc:spChg>
        <pc:spChg chg="add mod">
          <ac:chgData name="Matsler, Marissa (she/her/hers)" userId="1410ffa4-cd32-4727-bdae-74e62a85ae1d" providerId="ADAL" clId="{9D2B54E9-2AB2-4536-8C94-4FF25EC11963}" dt="2023-04-12T15:26:39.089" v="1499" actId="1076"/>
          <ac:spMkLst>
            <pc:docMk/>
            <pc:sldMk cId="431036989" sldId="265"/>
            <ac:spMk id="17" creationId="{F3C6138C-E5E0-1A0B-A2A5-3C52450E1C03}"/>
          </ac:spMkLst>
        </pc:spChg>
      </pc:sldChg>
      <pc:sldChg chg="delSp modSp add mod modNotesTx">
        <pc:chgData name="Matsler, Marissa (she/her/hers)" userId="1410ffa4-cd32-4727-bdae-74e62a85ae1d" providerId="ADAL" clId="{9D2B54E9-2AB2-4536-8C94-4FF25EC11963}" dt="2023-04-12T15:34:06.495" v="1830" actId="20577"/>
        <pc:sldMkLst>
          <pc:docMk/>
          <pc:sldMk cId="666423554" sldId="268"/>
        </pc:sldMkLst>
        <pc:spChg chg="mod">
          <ac:chgData name="Matsler, Marissa (she/her/hers)" userId="1410ffa4-cd32-4727-bdae-74e62a85ae1d" providerId="ADAL" clId="{9D2B54E9-2AB2-4536-8C94-4FF25EC11963}" dt="2023-04-12T15:33:40.535" v="1728" actId="2085"/>
          <ac:spMkLst>
            <pc:docMk/>
            <pc:sldMk cId="666423554" sldId="268"/>
            <ac:spMk id="2" creationId="{6427F933-EFFA-5187-6A06-328B41BF4BE4}"/>
          </ac:spMkLst>
        </pc:spChg>
        <pc:spChg chg="mod">
          <ac:chgData name="Matsler, Marissa (she/her/hers)" userId="1410ffa4-cd32-4727-bdae-74e62a85ae1d" providerId="ADAL" clId="{9D2B54E9-2AB2-4536-8C94-4FF25EC11963}" dt="2023-04-12T15:33:40.535" v="1728" actId="2085"/>
          <ac:spMkLst>
            <pc:docMk/>
            <pc:sldMk cId="666423554" sldId="268"/>
            <ac:spMk id="3" creationId="{DAC9B4E7-F773-02AC-A796-357838431F91}"/>
          </ac:spMkLst>
        </pc:spChg>
        <pc:spChg chg="mod">
          <ac:chgData name="Matsler, Marissa (she/her/hers)" userId="1410ffa4-cd32-4727-bdae-74e62a85ae1d" providerId="ADAL" clId="{9D2B54E9-2AB2-4536-8C94-4FF25EC11963}" dt="2023-04-12T15:32:18.278" v="1699" actId="1037"/>
          <ac:spMkLst>
            <pc:docMk/>
            <pc:sldMk cId="666423554" sldId="268"/>
            <ac:spMk id="5" creationId="{479FD662-7FA9-1241-E357-1CD586678554}"/>
          </ac:spMkLst>
        </pc:spChg>
        <pc:spChg chg="del">
          <ac:chgData name="Matsler, Marissa (she/her/hers)" userId="1410ffa4-cd32-4727-bdae-74e62a85ae1d" providerId="ADAL" clId="{9D2B54E9-2AB2-4536-8C94-4FF25EC11963}" dt="2023-04-12T15:32:03.408" v="1650" actId="478"/>
          <ac:spMkLst>
            <pc:docMk/>
            <pc:sldMk cId="666423554" sldId="268"/>
            <ac:spMk id="6" creationId="{12D96748-7879-EB94-1A2E-5EC08B30ED25}"/>
          </ac:spMkLst>
        </pc:spChg>
        <pc:spChg chg="del">
          <ac:chgData name="Matsler, Marissa (she/her/hers)" userId="1410ffa4-cd32-4727-bdae-74e62a85ae1d" providerId="ADAL" clId="{9D2B54E9-2AB2-4536-8C94-4FF25EC11963}" dt="2023-04-12T15:32:05.455" v="1651" actId="478"/>
          <ac:spMkLst>
            <pc:docMk/>
            <pc:sldMk cId="666423554" sldId="268"/>
            <ac:spMk id="7" creationId="{3CA638AD-DB85-3FDE-AFB4-1818C7B0907D}"/>
          </ac:spMkLst>
        </pc:spChg>
        <pc:spChg chg="mod">
          <ac:chgData name="Matsler, Marissa (she/her/hers)" userId="1410ffa4-cd32-4727-bdae-74e62a85ae1d" providerId="ADAL" clId="{9D2B54E9-2AB2-4536-8C94-4FF25EC11963}" dt="2023-04-12T15:32:26.369" v="1727" actId="1037"/>
          <ac:spMkLst>
            <pc:docMk/>
            <pc:sldMk cId="666423554" sldId="268"/>
            <ac:spMk id="14" creationId="{9A89CE7A-FF72-6CAA-8A4C-DA23A9F504A8}"/>
          </ac:spMkLst>
        </pc:spChg>
        <pc:spChg chg="mod">
          <ac:chgData name="Matsler, Marissa (she/her/hers)" userId="1410ffa4-cd32-4727-bdae-74e62a85ae1d" providerId="ADAL" clId="{9D2B54E9-2AB2-4536-8C94-4FF25EC11963}" dt="2023-04-12T15:32:26.369" v="1727" actId="1037"/>
          <ac:spMkLst>
            <pc:docMk/>
            <pc:sldMk cId="666423554" sldId="268"/>
            <ac:spMk id="16" creationId="{F4413BB9-0487-FFE2-C592-A6E606D83BAD}"/>
          </ac:spMkLst>
        </pc:spChg>
        <pc:spChg chg="mod">
          <ac:chgData name="Matsler, Marissa (she/her/hers)" userId="1410ffa4-cd32-4727-bdae-74e62a85ae1d" providerId="ADAL" clId="{9D2B54E9-2AB2-4536-8C94-4FF25EC11963}" dt="2023-04-12T15:32:26.369" v="1727" actId="1037"/>
          <ac:spMkLst>
            <pc:docMk/>
            <pc:sldMk cId="666423554" sldId="268"/>
            <ac:spMk id="17" creationId="{F73C36AA-3166-9782-E955-8EDEB2BA856A}"/>
          </ac:spMkLst>
        </pc:spChg>
      </pc:sldChg>
    </pc:docChg>
  </pc:docChgLst>
  <pc:docChgLst>
    <pc:chgData name="Fry, Meridith (she/her/hers)" userId="S::fry.meridith@epa.gov::744b0799-9c5f-4010-b84c-816c454cc486" providerId="AD" clId="Web-{BCF4F10D-1701-433C-8F39-6EAF882CAC0B}"/>
    <pc:docChg chg="modSld">
      <pc:chgData name="Fry, Meridith (she/her/hers)" userId="S::fry.meridith@epa.gov::744b0799-9c5f-4010-b84c-816c454cc486" providerId="AD" clId="Web-{BCF4F10D-1701-433C-8F39-6EAF882CAC0B}" dt="2023-04-12T13:00:32.437" v="1" actId="20577"/>
      <pc:docMkLst>
        <pc:docMk/>
      </pc:docMkLst>
      <pc:sldChg chg="modSp">
        <pc:chgData name="Fry, Meridith (she/her/hers)" userId="S::fry.meridith@epa.gov::744b0799-9c5f-4010-b84c-816c454cc486" providerId="AD" clId="Web-{BCF4F10D-1701-433C-8F39-6EAF882CAC0B}" dt="2023-04-12T13:00:32.437" v="1" actId="20577"/>
        <pc:sldMkLst>
          <pc:docMk/>
          <pc:sldMk cId="3989611827" sldId="259"/>
        </pc:sldMkLst>
        <pc:spChg chg="mod">
          <ac:chgData name="Fry, Meridith (she/her/hers)" userId="S::fry.meridith@epa.gov::744b0799-9c5f-4010-b84c-816c454cc486" providerId="AD" clId="Web-{BCF4F10D-1701-433C-8F39-6EAF882CAC0B}" dt="2023-04-12T13:00:32.437" v="1" actId="20577"/>
          <ac:spMkLst>
            <pc:docMk/>
            <pc:sldMk cId="3989611827" sldId="259"/>
            <ac:spMk id="4" creationId="{6774AB7A-3034-44B5-8BBD-58941BACFB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ED5E1-6901-4F50-9885-93F2D4E535B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D7676-11C8-460D-912B-AC827C6F2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2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D7676-11C8-460D-912B-AC827C6F27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E463-3358-7182-8547-8FD309B7E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51ABB-1BFB-C8BD-31DE-45F005F52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39E3-1EB1-4A43-EB79-E8CCABC9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C0D5-761B-4012-0B3F-896E5177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E92C-73F5-C9AB-6EC2-5A6C03C4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7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C6C4-861A-B263-ED00-F88BE82D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C49F9-2874-0DDE-E05E-4A21287E9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8A06-7990-F31C-D357-3277F5F9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8084-687D-A178-4A57-86267C72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7F59-FC9A-F865-EEC8-1E22EC0A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541D4-3FBD-8BA8-0D90-913CBEA0A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80F98-7B6F-B337-87B7-0F651C00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E3A1-CC36-AAFC-3C73-04E9C495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45B4-4004-8D2C-A6C6-EC8A527F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9974-53DD-756F-E0DD-00268F93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4FE9-1A1B-543E-C3F2-67A7A6FB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2171-6F34-3316-20F6-6387C742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7474-1233-D1A1-C4EC-5838C733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36C3-A4B9-56A1-1EE5-90D9A2B7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D00F-E467-1ECF-A04D-52D18744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2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3FCE-0F03-302C-41B7-FA5D8BFA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BAFF-7F7D-2563-3744-2022048C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521B-228D-ED84-E983-136E8687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C692-043D-B285-1F15-03D09F7D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698C-BFE8-3C2B-4E1B-1532C702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6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2904-A9E9-8995-D7E1-A13E81E6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2862-0C51-A62E-2ED4-8182C0F3A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0A969-F93D-8D20-CF03-A02A707D9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525BD-D4A6-65E0-6963-2F41011F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66729-FBDC-90C7-73BF-F51D1AC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799F-6983-6292-8B9B-226FF2FF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49FD-D100-281B-28FA-46C2153B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E37C-3002-9B83-2BCC-DD7D24EC8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AAEEB-D6E5-87A3-E5CA-65EA1F313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EB881-AA70-1003-B711-2E564987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86B26-BBBC-FA7A-426A-E65A9ED3E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94172-3AA4-9B79-0385-5610E802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81A83-4024-B2C6-1F1B-AC92D9DE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236BA-EB68-D37E-70EA-FD85DF42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C2B2-BC32-1412-456F-66E34B47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5FB16-C279-6EC0-6B27-9494694E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3077C-B6B5-2218-6D69-7EAE8976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938B9-29BF-A69F-7383-AA213310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09495-7279-7F0C-B58E-87872DEB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8E1BC-4630-290D-68BB-9F5752DF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067D4-A4C1-6B07-A0F6-DAAC7202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837F-0C57-AD17-2F35-52CC48CD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2C32-DCEA-9416-88DE-523CF8E6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7BF87-F81E-8275-4A5F-F1099228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741BE-CE67-4755-078A-4579EB2A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C3B7-075E-8630-AA28-9BD7D11D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DFA33-3FBC-2449-0071-BDD1641B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8A47-F816-64C5-83F9-15ECD390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0E65F-8F8D-293A-DA59-6EB60E236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0E0E3-00FE-3F4A-2E3B-5F9A0C20E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D9D5-0CB1-59DD-40E1-9A17F6AF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5159-0039-4F61-9C82-ED7B693482C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E0A8D-19A7-80C6-4B67-33D24F72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5364-7994-C476-8D61-235B6A55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44831-9694-757B-A827-09457C3B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1C2AE-4397-00F6-3867-133FA599F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F661-74FD-1C4B-DF58-313BD679F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F5159-0039-4F61-9C82-ED7B693482C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FAE5-FE1C-A464-61D1-13904E00B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C04C-6404-7C57-6E9A-A663F762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C75CF-CA84-4577-A3BA-0A8F10E73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BA92-6A6D-0EAC-EDDC-77F655CD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1746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Indicator Card Templates and Instructions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FD89D-F11C-3331-50F1-55E61EDC50AA}"/>
              </a:ext>
            </a:extLst>
          </p:cNvPr>
          <p:cNvSpPr txBox="1"/>
          <p:nvPr/>
        </p:nvSpPr>
        <p:spPr>
          <a:xfrm>
            <a:off x="489857" y="1442356"/>
            <a:ext cx="11351984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 panose="020F0502020204030204"/>
              </a:rPr>
              <a:t>Description:</a:t>
            </a:r>
            <a:r>
              <a:rPr lang="en-US" sz="2000" dirty="0">
                <a:cs typeface="Calibri" panose="020F0502020204030204"/>
              </a:rPr>
              <a:t> </a:t>
            </a:r>
            <a:r>
              <a:rPr lang="en-US" sz="2000" dirty="0">
                <a:ea typeface="+mn-lt"/>
                <a:cs typeface="+mn-lt"/>
              </a:rPr>
              <a:t>Before the community workshop, the core team will need to integrate the indicator data gathered into printable indicator cards to be sorted in-person at the community workshop.</a:t>
            </a:r>
          </a:p>
          <a:p>
            <a:endParaRPr lang="en-US" sz="2000" dirty="0">
              <a:cs typeface="Calibri" panose="020F0502020204030204"/>
            </a:endParaRPr>
          </a:p>
          <a:p>
            <a:r>
              <a:rPr lang="en-US" sz="2000" b="1" dirty="0">
                <a:cs typeface="Calibri" panose="020F0502020204030204"/>
              </a:rPr>
              <a:t>Why do this:</a:t>
            </a:r>
            <a:r>
              <a:rPr lang="en-US" sz="2000" dirty="0">
                <a:cs typeface="Calibri" panose="020F0502020204030204"/>
              </a:rPr>
              <a:t> The indicators for each system can be used to assess how well that system is doing relative to its potential for supporting equitable resilience. </a:t>
            </a:r>
          </a:p>
          <a:p>
            <a:endParaRPr lang="en-US" sz="2000" dirty="0">
              <a:cs typeface="Calibri" panose="020F0502020204030204"/>
            </a:endParaRPr>
          </a:p>
          <a:p>
            <a:r>
              <a:rPr lang="en-US" sz="2000" b="1" dirty="0">
                <a:cs typeface="Calibri" panose="020F0502020204030204"/>
              </a:rPr>
              <a:t>How to do this: </a:t>
            </a:r>
          </a:p>
          <a:p>
            <a:pPr marL="457200" indent="-457200">
              <a:buAutoNum type="arabicPeriod"/>
            </a:pPr>
            <a:r>
              <a:rPr lang="en-US" sz="2000" dirty="0"/>
              <a:t>Use the following card templates to create a card for each indicator you chose for your community from the Indicators List using data you collected within the Indicators List spreadsheet.</a:t>
            </a:r>
            <a:endParaRPr lang="en-US" sz="20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/>
              <a:t>Use</a:t>
            </a:r>
            <a:r>
              <a:rPr lang="en-US" sz="2000" dirty="0">
                <a:cs typeface="Calibri"/>
              </a:rPr>
              <a:t> the color and icons to designate the 3 different resilient systems (social, built, and natural) for each indicator you chose to be used for the card sorting activity.</a:t>
            </a:r>
          </a:p>
          <a:p>
            <a:pPr marL="457200" indent="-457200">
              <a:buAutoNum type="arabicPeriod"/>
            </a:pPr>
            <a:r>
              <a:rPr lang="en-US" sz="2000" dirty="0">
                <a:cs typeface="Calibri"/>
              </a:rPr>
              <a:t>Match up the information in the columns of the Indicator List to the sections on the indicator card to create each card.</a:t>
            </a:r>
          </a:p>
          <a:p>
            <a:pPr marL="457200" indent="-457200">
              <a:buAutoNum type="arabicPeriod"/>
            </a:pPr>
            <a:r>
              <a:rPr lang="en-US" sz="2000" dirty="0">
                <a:cs typeface="Calibri"/>
              </a:rPr>
              <a:t>See slides 5 and 6 for an example of a filled out indicator card.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Print out the completed indicator cards to use in the community workshop card sorting activity.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463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7575320" y="542491"/>
            <a:ext cx="3699028" cy="545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3225262" y="542491"/>
            <a:ext cx="3787805" cy="5459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3358602" y="668219"/>
            <a:ext cx="3572892" cy="40010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pPr algn="ctr"/>
            <a:r>
              <a:rPr lang="en-US" sz="2400" b="1" dirty="0">
                <a:cs typeface="Calibri"/>
              </a:rPr>
              <a:t>Indicator </a:t>
            </a:r>
          </a:p>
          <a:p>
            <a:pPr algn="ctr"/>
            <a:r>
              <a:rPr lang="en-US" sz="1400" i="1" dirty="0">
                <a:ea typeface="+mn-lt"/>
                <a:cs typeface="+mn-lt"/>
              </a:rPr>
              <a:t>Definition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r>
              <a:rPr lang="en-US" b="1" dirty="0"/>
              <a:t>Data Points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Qualitative data found</a:t>
            </a:r>
            <a:endParaRPr lang="en-US" sz="1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Qualitative data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r>
              <a:rPr lang="en-US" b="1" dirty="0"/>
              <a:t>Thresholds/Comparisons 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Data found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7695677" y="806597"/>
            <a:ext cx="3465173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  <a:endParaRPr lang="en-US" sz="140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[core team description of relevance to local context from spreadsheet]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4004241" y="600549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8440217" y="60022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2C573-7270-5C96-F8CB-9B37D5E68572}"/>
              </a:ext>
            </a:extLst>
          </p:cNvPr>
          <p:cNvSpPr txBox="1"/>
          <p:nvPr/>
        </p:nvSpPr>
        <p:spPr>
          <a:xfrm>
            <a:off x="220454" y="430161"/>
            <a:ext cx="2053940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Social Environment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11" name="Graphic 11" descr="Group of people with solid fill">
            <a:extLst>
              <a:ext uri="{FF2B5EF4-FFF2-40B4-BE49-F238E27FC236}">
                <a16:creationId xmlns:a16="http://schemas.microsoft.com/office/drawing/2014/main" id="{B0ADD72F-D75F-F94E-08F0-1CC5231BF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299" y="749300"/>
            <a:ext cx="669473" cy="65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7575320" y="542491"/>
            <a:ext cx="3699028" cy="545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3225262" y="542491"/>
            <a:ext cx="3787805" cy="5459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3358602" y="668219"/>
            <a:ext cx="3572892" cy="40010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pPr algn="ctr"/>
            <a:r>
              <a:rPr lang="en-US" sz="2400" b="1" dirty="0">
                <a:cs typeface="Calibri"/>
              </a:rPr>
              <a:t>Indicator </a:t>
            </a:r>
          </a:p>
          <a:p>
            <a:pPr algn="ctr"/>
            <a:r>
              <a:rPr lang="en-US" sz="1400" i="1" dirty="0">
                <a:ea typeface="+mn-lt"/>
                <a:cs typeface="+mn-lt"/>
              </a:rPr>
              <a:t>Definition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r>
              <a:rPr lang="en-US" b="1" dirty="0"/>
              <a:t>Data Points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Qualitative data found</a:t>
            </a:r>
            <a:endParaRPr lang="en-US" sz="1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Qualitative data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r>
              <a:rPr lang="en-US" b="1" dirty="0"/>
              <a:t>Thresholds/Comparisons 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Data found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7695677" y="806597"/>
            <a:ext cx="3465173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  <a:endParaRPr lang="en-US" sz="140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[core team description of relevance to local context from spreadsheet]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4004241" y="600549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8440217" y="60022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pic>
        <p:nvPicPr>
          <p:cNvPr id="8" name="Graphic 8" descr="City outline">
            <a:extLst>
              <a:ext uri="{FF2B5EF4-FFF2-40B4-BE49-F238E27FC236}">
                <a16:creationId xmlns:a16="http://schemas.microsoft.com/office/drawing/2014/main" id="{62A38EE5-B6F5-D8C4-0F85-75FC3F61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6290" y="723374"/>
            <a:ext cx="722051" cy="7072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3B7E6-73AA-C926-F8C8-47839B07FAF7}"/>
              </a:ext>
            </a:extLst>
          </p:cNvPr>
          <p:cNvSpPr txBox="1"/>
          <p:nvPr/>
        </p:nvSpPr>
        <p:spPr>
          <a:xfrm>
            <a:off x="220454" y="430161"/>
            <a:ext cx="196322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Built Environment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46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7575320" y="542491"/>
            <a:ext cx="3699028" cy="5452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3225262" y="542491"/>
            <a:ext cx="3787805" cy="5459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3358602" y="668219"/>
            <a:ext cx="3572892" cy="400109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pPr algn="ctr"/>
            <a:r>
              <a:rPr lang="en-US" sz="2400" b="1" dirty="0">
                <a:cs typeface="Calibri"/>
              </a:rPr>
              <a:t>Indicator </a:t>
            </a:r>
          </a:p>
          <a:p>
            <a:pPr algn="ctr"/>
            <a:r>
              <a:rPr lang="en-US" sz="1400" i="1" dirty="0">
                <a:ea typeface="+mn-lt"/>
                <a:cs typeface="+mn-lt"/>
              </a:rPr>
              <a:t>Definition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r>
              <a:rPr lang="en-US" b="1" dirty="0"/>
              <a:t>Data Points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Qualitative data found</a:t>
            </a:r>
            <a:endParaRPr lang="en-US" sz="1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Qualitative data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Quantitative data found 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r>
              <a:rPr lang="en-US" b="1" dirty="0"/>
              <a:t>Thresholds/Comparisons 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Data found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7695677" y="806597"/>
            <a:ext cx="3465173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[ERB information from spreadsheet]</a:t>
            </a:r>
            <a:endParaRPr lang="en-US" sz="1400"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[core team description of relevance to local context from spreadsheet]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4004241" y="6005498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8440217" y="60022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757B4-DDB7-938D-30F7-5784962CECB6}"/>
              </a:ext>
            </a:extLst>
          </p:cNvPr>
          <p:cNvSpPr txBox="1"/>
          <p:nvPr/>
        </p:nvSpPr>
        <p:spPr>
          <a:xfrm>
            <a:off x="220454" y="430161"/>
            <a:ext cx="226258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Natural Environment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Graphic 10" descr="Hill scene with solid fill">
            <a:extLst>
              <a:ext uri="{FF2B5EF4-FFF2-40B4-BE49-F238E27FC236}">
                <a16:creationId xmlns:a16="http://schemas.microsoft.com/office/drawing/2014/main" id="{A61B9695-802D-F3DD-9A24-13B86C05C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8363" y="798967"/>
            <a:ext cx="672975" cy="67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4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6586983" y="384055"/>
            <a:ext cx="3699028" cy="545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2236925" y="384055"/>
            <a:ext cx="3787805" cy="5459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2370265" y="509783"/>
            <a:ext cx="3572892" cy="609397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pPr algn="ctr"/>
            <a:r>
              <a:rPr lang="en-US" sz="2400" b="1" dirty="0">
                <a:cs typeface="Calibri"/>
              </a:rPr>
              <a:t>Proximity to </a:t>
            </a:r>
            <a:endParaRPr lang="en-US" sz="2400" b="1" dirty="0">
              <a:ea typeface="Calibri"/>
              <a:cs typeface="Calibri"/>
            </a:endParaRPr>
          </a:p>
          <a:p>
            <a:pPr algn="ctr"/>
            <a:r>
              <a:rPr lang="en-US" sz="2400" b="1" dirty="0">
                <a:cs typeface="Calibri"/>
              </a:rPr>
              <a:t>Superfund Sites</a:t>
            </a:r>
            <a:endParaRPr lang="en-US" sz="2400" b="1" dirty="0">
              <a:ea typeface="Calibri"/>
              <a:cs typeface="Calibri"/>
            </a:endParaRPr>
          </a:p>
          <a:p>
            <a:pPr algn="ctr"/>
            <a:r>
              <a:rPr lang="en-US" sz="1400" i="1" dirty="0">
                <a:ea typeface="+mn-lt"/>
                <a:cs typeface="+mn-lt"/>
              </a:rPr>
              <a:t>The number and condition of Superfund sites within or in close proximity to the community.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r>
              <a:rPr lang="en-US" b="1" dirty="0"/>
              <a:t>Data Points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# of sites (discussions with EPA officials)</a:t>
            </a:r>
            <a:endParaRPr lang="en-US" sz="1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Contaminants of concern (discussions with EPA officials)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[community input from workshops]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# of people work at this site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Condition of the site, i.e., where at in the clean-up process 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r>
              <a:rPr lang="en-US" b="1" dirty="0"/>
              <a:t>Thresholds/Comparisons 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XX percentile Superfund Proximity (EJ Screen)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XX percentile low income (EJ Screen)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XX percentile people of color (EJ Screen)</a:t>
            </a:r>
            <a:endParaRPr lang="en-US" sz="1400" dirty="0"/>
          </a:p>
          <a:p>
            <a:endParaRPr lang="en-US" sz="1400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6707340" y="648161"/>
            <a:ext cx="3465173" cy="5139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Superfund sites require long-term responses for clean up of hazardous materials. Extreme weather events, pollutants/contaminants can be dispersed and impact critical water resources through flooding, for example.</a:t>
            </a: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Superfund sites, as well as other hazardous waste sites, are often located in overburdened communities facing low income, racial biases, and other social vulnerabilities.</a:t>
            </a:r>
            <a:r>
              <a:rPr lang="en-US" sz="1400"/>
              <a:t> </a:t>
            </a:r>
            <a:endParaRPr lang="en-US" sz="1400">
              <a:cs typeface="Calibri"/>
            </a:endParaRPr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[X site is located in an overburdened community; Y site is located in a flood plain, potentially at risk from climate change]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3015904" y="58470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7451880" y="5843826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pic>
        <p:nvPicPr>
          <p:cNvPr id="8" name="Graphic 8" descr="City outline">
            <a:extLst>
              <a:ext uri="{FF2B5EF4-FFF2-40B4-BE49-F238E27FC236}">
                <a16:creationId xmlns:a16="http://schemas.microsoft.com/office/drawing/2014/main" id="{62A38EE5-B6F5-D8C4-0F85-75FC3F61D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7953" y="564938"/>
            <a:ext cx="722051" cy="707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F9B3B-D48F-86CC-9B69-1201EE6DF0B4}"/>
              </a:ext>
            </a:extLst>
          </p:cNvPr>
          <p:cNvSpPr txBox="1"/>
          <p:nvPr/>
        </p:nvSpPr>
        <p:spPr>
          <a:xfrm>
            <a:off x="1572096" y="1374847"/>
            <a:ext cx="1092369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Indicator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CA1B9-3604-1E3D-6503-2B434E7364F1}"/>
              </a:ext>
            </a:extLst>
          </p:cNvPr>
          <p:cNvSpPr txBox="1"/>
          <p:nvPr/>
        </p:nvSpPr>
        <p:spPr>
          <a:xfrm>
            <a:off x="8807323" y="5486629"/>
            <a:ext cx="2269320" cy="954107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Core team can describe the motivation for selecting this indicator or relevance for the community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8BA11-5CB8-2150-0942-7A7E0CD71B28}"/>
              </a:ext>
            </a:extLst>
          </p:cNvPr>
          <p:cNvSpPr txBox="1"/>
          <p:nvPr/>
        </p:nvSpPr>
        <p:spPr>
          <a:xfrm>
            <a:off x="591304" y="2898847"/>
            <a:ext cx="1778923" cy="1200329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Data collected from qualitative and quantitative 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63358-C413-5F0C-AA2C-84B1790960E2}"/>
              </a:ext>
            </a:extLst>
          </p:cNvPr>
          <p:cNvSpPr txBox="1"/>
          <p:nvPr/>
        </p:nvSpPr>
        <p:spPr>
          <a:xfrm>
            <a:off x="591303" y="4815163"/>
            <a:ext cx="1778923" cy="1754326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Comparing local data to nearby communities, state, and national levels or standards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9CE7A-FF72-6CAA-8A4C-DA23A9F504A8}"/>
              </a:ext>
            </a:extLst>
          </p:cNvPr>
          <p:cNvSpPr txBox="1"/>
          <p:nvPr/>
        </p:nvSpPr>
        <p:spPr>
          <a:xfrm>
            <a:off x="10029542" y="2302827"/>
            <a:ext cx="1778923" cy="1200329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Relevance of indicator to resilience and equity concerns</a:t>
            </a:r>
          </a:p>
        </p:txBody>
      </p:sp>
    </p:spTree>
    <p:extLst>
      <p:ext uri="{BB962C8B-B14F-4D97-AF65-F5344CB8AC3E}">
        <p14:creationId xmlns:p14="http://schemas.microsoft.com/office/powerpoint/2010/main" val="398961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C9B4E7-F773-02AC-A796-357838431F91}"/>
              </a:ext>
            </a:extLst>
          </p:cNvPr>
          <p:cNvSpPr/>
          <p:nvPr/>
        </p:nvSpPr>
        <p:spPr>
          <a:xfrm>
            <a:off x="6586983" y="384055"/>
            <a:ext cx="3699028" cy="54523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7F933-EFFA-5187-6A06-328B41BF4BE4}"/>
              </a:ext>
            </a:extLst>
          </p:cNvPr>
          <p:cNvSpPr/>
          <p:nvPr/>
        </p:nvSpPr>
        <p:spPr>
          <a:xfrm>
            <a:off x="2236925" y="384055"/>
            <a:ext cx="3787805" cy="5459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AB7A-3034-44B5-8BBD-58941BACFBE9}"/>
              </a:ext>
            </a:extLst>
          </p:cNvPr>
          <p:cNvSpPr txBox="1"/>
          <p:nvPr/>
        </p:nvSpPr>
        <p:spPr>
          <a:xfrm>
            <a:off x="2370265" y="509783"/>
            <a:ext cx="3572892" cy="609397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pPr algn="ctr"/>
            <a:r>
              <a:rPr lang="en-US" sz="2400" b="1" dirty="0">
                <a:cs typeface="Calibri"/>
              </a:rPr>
              <a:t>Proximity to </a:t>
            </a:r>
            <a:endParaRPr lang="en-US" sz="2400" b="1" dirty="0">
              <a:ea typeface="Calibri"/>
              <a:cs typeface="Calibri"/>
            </a:endParaRPr>
          </a:p>
          <a:p>
            <a:pPr algn="ctr"/>
            <a:r>
              <a:rPr lang="en-US" sz="2400" b="1" dirty="0">
                <a:cs typeface="Calibri"/>
              </a:rPr>
              <a:t>Superfund Sites</a:t>
            </a:r>
            <a:endParaRPr lang="en-US" sz="2400" b="1" dirty="0">
              <a:ea typeface="Calibri"/>
              <a:cs typeface="Calibri"/>
            </a:endParaRPr>
          </a:p>
          <a:p>
            <a:pPr algn="ctr"/>
            <a:r>
              <a:rPr lang="en-US" sz="1400" i="1" dirty="0">
                <a:ea typeface="+mn-lt"/>
                <a:cs typeface="+mn-lt"/>
              </a:rPr>
              <a:t>The number and condition of Superfund sites within or in close proximity to the community.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dirty="0"/>
          </a:p>
          <a:p>
            <a:endParaRPr lang="en-US" sz="1200" dirty="0">
              <a:cs typeface="Calibri"/>
            </a:endParaRPr>
          </a:p>
          <a:p>
            <a:r>
              <a:rPr lang="en-US" b="1" dirty="0"/>
              <a:t>Data Points</a:t>
            </a:r>
            <a:endParaRPr lang="en-US" b="1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# of sites (discussions with EPA officials)</a:t>
            </a:r>
            <a:endParaRPr lang="en-US" sz="1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Contaminants of concern (discussions with EPA officials)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[community input from workshops]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# of people work at this site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Condition of the site, i.e., where at in the clean-up process 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cs typeface="Calibri"/>
            </a:endParaRPr>
          </a:p>
          <a:p>
            <a:r>
              <a:rPr lang="en-US" b="1" dirty="0"/>
              <a:t>Thresholds/Comparisons </a:t>
            </a:r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XX percentile Superfund Proximity (EJ Screen)</a:t>
            </a:r>
            <a:endParaRPr lang="en-US" sz="1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XX percentile low income (EJ Screen)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"/>
              </a:rPr>
              <a:t>XX percentile people of color (EJ Screen)</a:t>
            </a:r>
            <a:endParaRPr lang="en-US" sz="1400" dirty="0"/>
          </a:p>
          <a:p>
            <a:endParaRPr lang="en-US" sz="1400" dirty="0"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FD662-7FA9-1241-E357-1CD586678554}"/>
              </a:ext>
            </a:extLst>
          </p:cNvPr>
          <p:cNvSpPr txBox="1"/>
          <p:nvPr/>
        </p:nvSpPr>
        <p:spPr>
          <a:xfrm>
            <a:off x="6707340" y="648161"/>
            <a:ext cx="3465173" cy="5139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Why does this matter?</a:t>
            </a:r>
            <a:endParaRPr lang="en-US"/>
          </a:p>
          <a:p>
            <a:endParaRPr lang="en-US"/>
          </a:p>
          <a:p>
            <a:r>
              <a:rPr lang="en-US" b="1"/>
              <a:t>Resilience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Superfund sites require long-term responses for clean up of hazardous materials. Extreme weather events, pollutants/contaminants can be dispersed and impact critical water resources through flooding, for example.</a:t>
            </a:r>
          </a:p>
          <a:p>
            <a:endParaRPr lang="en-US">
              <a:cs typeface="Calibri"/>
            </a:endParaRPr>
          </a:p>
          <a:p>
            <a:r>
              <a:rPr lang="en-US" b="1"/>
              <a:t>Equity</a:t>
            </a:r>
            <a:endParaRPr lang="en-US" b="1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Superfund sites, as well as other hazardous waste sites, are often located in overburdened communities facing low income, racial biases, and other social vulnerabilities.</a:t>
            </a:r>
            <a:r>
              <a:rPr lang="en-US" sz="1400"/>
              <a:t> </a:t>
            </a:r>
            <a:endParaRPr lang="en-US" sz="1400">
              <a:cs typeface="Calibri"/>
            </a:endParaRPr>
          </a:p>
          <a:p>
            <a:endParaRPr lang="en-US"/>
          </a:p>
          <a:p>
            <a:r>
              <a:rPr lang="en-US" b="1"/>
              <a:t>Local Concerns</a:t>
            </a:r>
            <a:endParaRPr lang="en-US" b="1">
              <a:cs typeface="Calibri"/>
            </a:endParaRPr>
          </a:p>
          <a:p>
            <a:r>
              <a:rPr lang="en-US" sz="1400">
                <a:cs typeface="Calibri"/>
              </a:rPr>
              <a:t>[X site is located in an overburdened community; Y site is located in a flood plain, potentially at risk from climate change]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96748-7879-EB94-1A2E-5EC08B30ED25}"/>
              </a:ext>
            </a:extLst>
          </p:cNvPr>
          <p:cNvSpPr txBox="1"/>
          <p:nvPr/>
        </p:nvSpPr>
        <p:spPr>
          <a:xfrm>
            <a:off x="3015904" y="5847062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638AD-DB85-3FDE-AFB4-1818C7B0907D}"/>
              </a:ext>
            </a:extLst>
          </p:cNvPr>
          <p:cNvSpPr txBox="1"/>
          <p:nvPr/>
        </p:nvSpPr>
        <p:spPr>
          <a:xfrm>
            <a:off x="7451880" y="5843826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Back</a:t>
            </a:r>
          </a:p>
        </p:txBody>
      </p:sp>
      <p:pic>
        <p:nvPicPr>
          <p:cNvPr id="8" name="Graphic 8" descr="City outline">
            <a:extLst>
              <a:ext uri="{FF2B5EF4-FFF2-40B4-BE49-F238E27FC236}">
                <a16:creationId xmlns:a16="http://schemas.microsoft.com/office/drawing/2014/main" id="{62A38EE5-B6F5-D8C4-0F85-75FC3F61D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7953" y="564938"/>
            <a:ext cx="722051" cy="707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FF9B3B-D48F-86CC-9B69-1201EE6DF0B4}"/>
              </a:ext>
            </a:extLst>
          </p:cNvPr>
          <p:cNvSpPr txBox="1"/>
          <p:nvPr/>
        </p:nvSpPr>
        <p:spPr>
          <a:xfrm>
            <a:off x="2089167" y="1347633"/>
            <a:ext cx="1092369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8BA11-5CB8-2150-0942-7A7E0CD71B28}"/>
              </a:ext>
            </a:extLst>
          </p:cNvPr>
          <p:cNvSpPr txBox="1"/>
          <p:nvPr/>
        </p:nvSpPr>
        <p:spPr>
          <a:xfrm>
            <a:off x="1017661" y="2989561"/>
            <a:ext cx="1279995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Column M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63358-C413-5F0C-AA2C-84B1790960E2}"/>
              </a:ext>
            </a:extLst>
          </p:cNvPr>
          <p:cNvSpPr txBox="1"/>
          <p:nvPr/>
        </p:nvSpPr>
        <p:spPr>
          <a:xfrm>
            <a:off x="990446" y="4860520"/>
            <a:ext cx="1334424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Column N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9CE7A-FF72-6CAA-8A4C-DA23A9F504A8}"/>
              </a:ext>
            </a:extLst>
          </p:cNvPr>
          <p:cNvSpPr txBox="1"/>
          <p:nvPr/>
        </p:nvSpPr>
        <p:spPr>
          <a:xfrm>
            <a:off x="10247256" y="1831113"/>
            <a:ext cx="1270924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A57A32-01E1-9921-9C31-385DCFADAA10}"/>
              </a:ext>
            </a:extLst>
          </p:cNvPr>
          <p:cNvSpPr txBox="1"/>
          <p:nvPr/>
        </p:nvSpPr>
        <p:spPr>
          <a:xfrm>
            <a:off x="1318095" y="2018918"/>
            <a:ext cx="1092369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B9FD7-71D9-3E6D-AC9B-3D00553D039A}"/>
              </a:ext>
            </a:extLst>
          </p:cNvPr>
          <p:cNvSpPr txBox="1"/>
          <p:nvPr/>
        </p:nvSpPr>
        <p:spPr>
          <a:xfrm>
            <a:off x="4489876" y="569245"/>
            <a:ext cx="1157917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13BB9-0487-FFE2-C592-A6E606D83BAD}"/>
              </a:ext>
            </a:extLst>
          </p:cNvPr>
          <p:cNvSpPr txBox="1"/>
          <p:nvPr/>
        </p:nvSpPr>
        <p:spPr>
          <a:xfrm>
            <a:off x="10065827" y="3427684"/>
            <a:ext cx="1270924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C36AA-3166-9782-E955-8EDEB2BA856A}"/>
              </a:ext>
            </a:extLst>
          </p:cNvPr>
          <p:cNvSpPr txBox="1"/>
          <p:nvPr/>
        </p:nvSpPr>
        <p:spPr>
          <a:xfrm>
            <a:off x="10174683" y="5087755"/>
            <a:ext cx="1270924" cy="369332"/>
          </a:xfrm>
          <a:prstGeom prst="rect">
            <a:avLst/>
          </a:prstGeom>
          <a:solidFill>
            <a:srgbClr val="0070C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Column F</a:t>
            </a:r>
          </a:p>
        </p:txBody>
      </p:sp>
    </p:spTree>
    <p:extLst>
      <p:ext uri="{BB962C8B-B14F-4D97-AF65-F5344CB8AC3E}">
        <p14:creationId xmlns:p14="http://schemas.microsoft.com/office/powerpoint/2010/main" val="340233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AB26B0D8085F48A9144F3A5DA03370" ma:contentTypeVersion="17" ma:contentTypeDescription="Create a new document." ma:contentTypeScope="" ma:versionID="9ab2f48ef6492263f693cc32ef027b3b">
  <xsd:schema xmlns:xsd="http://www.w3.org/2001/XMLSchema" xmlns:xs="http://www.w3.org/2001/XMLSchema" xmlns:p="http://schemas.microsoft.com/office/2006/metadata/properties" xmlns:ns1="http://schemas.microsoft.com/sharepoint/v3" xmlns:ns2="4ffa91fb-a0ff-4ac5-b2db-65c790d184a4" xmlns:ns3="http://schemas.microsoft.com/sharepoint.v3" xmlns:ns4="http://schemas.microsoft.com/sharepoint/v3/fields" xmlns:ns5="c3fe2bc6-81ec-4aad-a296-b74ae9f31a66" xmlns:ns6="8f0ccb0b-2b45-4ecf-807d-d8fd9145fac4" targetNamespace="http://schemas.microsoft.com/office/2006/metadata/properties" ma:root="true" ma:fieldsID="58b37a4ef94e70e8a2ec92d8baea6fcf" ns1:_="" ns2:_="" ns3:_="" ns4:_="" ns5:_="" ns6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c3fe2bc6-81ec-4aad-a296-b74ae9f31a66"/>
    <xsd:import namespace="8f0ccb0b-2b45-4ecf-807d-d8fd9145fac4"/>
    <xsd:element name="properties">
      <xsd:complexType>
        <xsd:sequence>
          <xsd:element name="documentManagement">
            <xsd:complexType>
              <xsd:all>
                <xsd:element ref="ns2:Document_x0020_Creation_x0020_Date" minOccurs="0"/>
                <xsd:element ref="ns2:Creator" minOccurs="0"/>
                <xsd:element ref="ns2:EPA_x0020_Office" minOccurs="0"/>
                <xsd:element ref="ns2:Record" minOccurs="0"/>
                <xsd:element ref="ns3:CategoryDescription" minOccurs="0"/>
                <xsd:element ref="ns2:Identifier" minOccurs="0"/>
                <xsd:element ref="ns2:EPA_x0020_Contributor" minOccurs="0"/>
                <xsd:element ref="ns2:External_x0020_Contributor" minOccurs="0"/>
                <xsd:element ref="ns4:_Coverage" minOccurs="0"/>
                <xsd:element ref="ns2:EPA_x0020_Related_x0020_Documents" minOccurs="0"/>
                <xsd:element ref="ns4:_Source" minOccurs="0"/>
                <xsd:element ref="ns2:Rights" minOccurs="0"/>
                <xsd:element ref="ns1:Language" minOccurs="0"/>
                <xsd:element ref="ns2:j747ac98061d40f0aa7bd47e1db5675d" minOccurs="0"/>
                <xsd:element ref="ns2:TaxKeywordTaxHTField" minOccurs="0"/>
                <xsd:element ref="ns2:TaxCatchAllLabel" minOccurs="0"/>
                <xsd:element ref="ns2:TaxCatchAll" minOccurs="0"/>
                <xsd:element ref="ns5:MediaServiceMetadata" minOccurs="0"/>
                <xsd:element ref="ns5:MediaServiceFastMetadata" minOccurs="0"/>
                <xsd:element ref="ns6:SharedWithUsers" minOccurs="0"/>
                <xsd:element ref="ns6:SharedWithDetails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LengthInSeconds" minOccurs="0"/>
                <xsd:element ref="ns5:lcf76f155ced4ddcb4097134ff3c332f" minOccurs="0"/>
                <xsd:element ref="ns1:_ip_UnifiedCompliancePolicyProperties" minOccurs="0"/>
                <xsd:element ref="ns1:_ip_UnifiedCompliancePolicyUIAction" minOccurs="0"/>
                <xsd:element ref="ns5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  <xsd:element name="_ip_UnifiedCompliancePolicyProperties" ma:index="4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4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 ma:readOnly="fals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 ma:readOnly="false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89d342a2-04b1-4695-9ae8-60e5e180c2d7}" ma:internalName="TaxCatchAllLabel" ma:readOnly="true" ma:showField="CatchAllDataLabel" ma:web="8f0ccb0b-2b45-4ecf-807d-d8fd9145f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89d342a2-04b1-4695-9ae8-60e5e180c2d7}" ma:internalName="TaxCatchAll" ma:showField="CatchAllData" ma:web="8f0ccb0b-2b45-4ecf-807d-d8fd9145f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e2bc6-81ec-4aad-a296-b74ae9f31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39" nillable="true" ma:taxonomy="true" ma:internalName="lcf76f155ced4ddcb4097134ff3c332f" ma:taxonomyFieldName="MediaServiceImageTags" ma:displayName="Image Tags" ma:readOnly="false" ma:fieldId="{5cf76f15-5ced-4ddc-b409-7134ff3c332f}" ma:taxonomyMulti="true" ma:sspId="29f62856-1543-49d4-a736-4569d363f5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ccb0b-2b45-4ecf-807d-d8fd9145fac4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f0ccb0b-2b45-4ecf-807d-d8fd9145fac4">
      <UserInfo>
        <DisplayName/>
        <AccountId xsi:nil="true"/>
        <AccountType/>
      </UserInfo>
    </SharedWithUsers>
    <_Source xmlns="http://schemas.microsoft.com/sharepoint/v3/fields" xsi:nil="true"/>
    <Language xmlns="http://schemas.microsoft.com/sharepoint/v3">English</Language>
    <_ip_UnifiedCompliancePolicyUIAction xmlns="http://schemas.microsoft.com/sharepoint/v3" xsi:nil="true"/>
    <j747ac98061d40f0aa7bd47e1db5675d xmlns="4ffa91fb-a0ff-4ac5-b2db-65c790d184a4">
      <Terms xmlns="http://schemas.microsoft.com/office/infopath/2007/PartnerControls"/>
    </j747ac98061d40f0aa7bd47e1db5675d>
    <lcf76f155ced4ddcb4097134ff3c332f xmlns="c3fe2bc6-81ec-4aad-a296-b74ae9f31a66">
      <Terms xmlns="http://schemas.microsoft.com/office/infopath/2007/PartnerControls"/>
    </lcf76f155ced4ddcb4097134ff3c332f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_ip_UnifiedCompliancePolicyProperties xmlns="http://schemas.microsoft.com/sharepoint/v3" xsi:nil="true"/>
    <Rights xmlns="4ffa91fb-a0ff-4ac5-b2db-65c790d184a4" xsi:nil="true"/>
    <Document_x0020_Creation_x0020_Date xmlns="4ffa91fb-a0ff-4ac5-b2db-65c790d184a4">2023-08-06T21:30:59+00:00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 xsi:nil="true"/>
  </documentManagement>
</p:properties>
</file>

<file path=customXml/item4.xml><?xml version="1.0" encoding="utf-8"?>
<?mso-contentType ?>
<SharedContentType xmlns="Microsoft.SharePoint.Taxonomy.ContentTypeSync" SourceId="29f62856-1543-49d4-a736-4569d363f533" ContentTypeId="0x0101" PreviousValue="false"/>
</file>

<file path=customXml/itemProps1.xml><?xml version="1.0" encoding="utf-8"?>
<ds:datastoreItem xmlns:ds="http://schemas.openxmlformats.org/officeDocument/2006/customXml" ds:itemID="{E1457DDF-9C17-465E-BEBC-C1A822ADDE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2B08A3-E2E6-40C3-BE81-96AFE48CBB99}"/>
</file>

<file path=customXml/itemProps3.xml><?xml version="1.0" encoding="utf-8"?>
<ds:datastoreItem xmlns:ds="http://schemas.openxmlformats.org/officeDocument/2006/customXml" ds:itemID="{56B508E7-632F-46DC-BEB4-3727DC3FD51D}">
  <ds:schemaRefs>
    <ds:schemaRef ds:uri="6abd40b1-255a-4c6d-9f51-0ab055223958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782bd00c-d0de-45eb-9b7b-c6eb022f2513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8F55962-47D0-4DED-919B-2050A390B9E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Microsoft Office PowerPoint</Application>
  <PresentationFormat>Widescreen</PresentationFormat>
  <Paragraphs>169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Indicator Card Templates and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Matsler, Marissa (she/her/hers)</dc:creator>
  <cp:lastModifiedBy>Shacklette, Maureen</cp:lastModifiedBy>
  <cp:revision>1</cp:revision>
  <dcterms:created xsi:type="dcterms:W3CDTF">2023-04-11T15:25:00Z</dcterms:created>
  <dcterms:modified xsi:type="dcterms:W3CDTF">2023-08-02T19:38:59Z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0x010100BCAB26B0D8085F48A9144F3A5DA03370</vt:lpwstr>
  </property>
  <property fmtid="{D5CDD505-2E9C-101B-9397-08002B2CF9AE}" pid="4" name="e3f09c3df709400db2417a7161762d62">
    <vt:lpwstr/>
  </property>
  <property fmtid="{D5CDD505-2E9C-101B-9397-08002B2CF9AE}" pid="5" name="EPA_x0020_Subject">
    <vt:lpwstr/>
  </property>
  <property fmtid="{D5CDD505-2E9C-101B-9397-08002B2CF9AE}" pid="6" name="Document Type">
    <vt:lpwstr/>
  </property>
  <property fmtid="{D5CDD505-2E9C-101B-9397-08002B2CF9AE}" pid="7" name="MediaServiceImageTags">
    <vt:lpwstr/>
  </property>
  <property fmtid="{D5CDD505-2E9C-101B-9397-08002B2CF9AE}" pid="8" name="EPA Subject">
    <vt:lpwstr/>
  </property>
  <property fmtid="{D5CDD505-2E9C-101B-9397-08002B2CF9AE}" pid="9" name="Record">
    <vt:lpwstr>Shared</vt:lpwstr>
  </property>
  <property fmtid="{D5CDD505-2E9C-101B-9397-08002B2CF9AE}" pid="10" name="Order">
    <vt:r8>204100</vt:r8>
  </property>
  <property fmtid="{D5CDD505-2E9C-101B-9397-08002B2CF9AE}" pid="11" name="Language">
    <vt:lpwstr>English</vt:lpwstr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  <property fmtid="{D5CDD505-2E9C-101B-9397-08002B2CF9AE}" pid="18" name="_SourceUrl">
    <vt:lpwstr/>
  </property>
  <property fmtid="{D5CDD505-2E9C-101B-9397-08002B2CF9AE}" pid="19" name="_SharedFileIndex">
    <vt:lpwstr/>
  </property>
</Properties>
</file>