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openxmlformats.org/officeDocument/2006/relationships/customXml" Target="../customXml/item4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isenhauer, Emily" userId="16bfb780-4c16-4caf-87b4-02a7dffb5f6f" providerId="ADAL" clId="{0E2ADE1F-6888-4BB5-92C3-61665CDD4047}"/>
    <pc:docChg chg="modSld">
      <pc:chgData name="Eisenhauer, Emily" userId="16bfb780-4c16-4caf-87b4-02a7dffb5f6f" providerId="ADAL" clId="{0E2ADE1F-6888-4BB5-92C3-61665CDD4047}" dt="2022-08-31T16:42:04.375" v="3" actId="1076"/>
      <pc:docMkLst>
        <pc:docMk/>
      </pc:docMkLst>
      <pc:sldChg chg="modSp mod">
        <pc:chgData name="Eisenhauer, Emily" userId="16bfb780-4c16-4caf-87b4-02a7dffb5f6f" providerId="ADAL" clId="{0E2ADE1F-6888-4BB5-92C3-61665CDD4047}" dt="2022-08-31T16:42:04.375" v="3" actId="1076"/>
        <pc:sldMkLst>
          <pc:docMk/>
          <pc:sldMk cId="779629150" sldId="262"/>
        </pc:sldMkLst>
        <pc:spChg chg="mod">
          <ac:chgData name="Eisenhauer, Emily" userId="16bfb780-4c16-4caf-87b4-02a7dffb5f6f" providerId="ADAL" clId="{0E2ADE1F-6888-4BB5-92C3-61665CDD4047}" dt="2022-08-31T16:42:04.375" v="3" actId="1076"/>
          <ac:spMkLst>
            <pc:docMk/>
            <pc:sldMk cId="779629150" sldId="262"/>
            <ac:spMk id="7" creationId="{FA4F622C-A889-4518-9906-B1C76ECDEA8A}"/>
          </ac:spMkLst>
        </pc:spChg>
        <pc:spChg chg="mod">
          <ac:chgData name="Eisenhauer, Emily" userId="16bfb780-4c16-4caf-87b4-02a7dffb5f6f" providerId="ADAL" clId="{0E2ADE1F-6888-4BB5-92C3-61665CDD4047}" dt="2022-08-31T16:41:58.861" v="2" actId="14100"/>
          <ac:spMkLst>
            <pc:docMk/>
            <pc:sldMk cId="779629150" sldId="262"/>
            <ac:spMk id="56" creationId="{7C6CB20E-5313-418D-8197-B441AE17C571}"/>
          </ac:spMkLst>
        </pc:spChg>
        <pc:spChg chg="mod">
          <ac:chgData name="Eisenhauer, Emily" userId="16bfb780-4c16-4caf-87b4-02a7dffb5f6f" providerId="ADAL" clId="{0E2ADE1F-6888-4BB5-92C3-61665CDD4047}" dt="2022-08-31T16:41:45.263" v="1" actId="1076"/>
          <ac:spMkLst>
            <pc:docMk/>
            <pc:sldMk cId="779629150" sldId="262"/>
            <ac:spMk id="57" creationId="{0A3E3913-C5F5-4715-BD1F-F5192394CA1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7CEE7-061B-4F74-BFBE-7294161E3EC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85F80-B4E3-4110-BC54-4FD4F9B99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47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2C4B1-8054-457D-A80C-69F7FE2D3F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80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94E7-000C-475A-869A-23A9CBC77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13944-59C0-4513-A905-6D16EB38E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37820-C9E2-4D1C-B53A-79667735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27A6-8D9B-4CBF-9D5A-FF3DB9C0DE02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0F0F4-2AFA-4130-90ED-E48DA717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61345-03CC-475A-BF6B-263AA638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5D6A-9DDB-4BBF-8B30-7A484F42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7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5C964-8B0A-4189-8229-5BF953BF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52BEC-47CE-486F-87B5-52B787C00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4D1C4-AEDD-4933-B6D8-FCAE7E905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27A6-8D9B-4CBF-9D5A-FF3DB9C0DE02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EA878-C2B9-4457-BF08-A0272D3D6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27162-3CD4-42A9-A3F3-D5D05F7C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5D6A-9DDB-4BBF-8B30-7A484F42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1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813463-51AE-492C-BFCD-25B59E495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D93EBA-1921-4541-B4E1-5D7553029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6AA5B-D2F7-490F-8D1F-1A344D9AC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27A6-8D9B-4CBF-9D5A-FF3DB9C0DE02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0D665-FA83-43D8-B0A7-D70BEF6F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5D2FD-CE5D-4BD7-8C07-BAFCC6C7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5D6A-9DDB-4BBF-8B30-7A484F42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3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8C248-9B0D-4AE3-9175-847ED50C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C519A-F751-40DE-BB87-650BF0892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757DD-4951-4B9F-B819-2C200922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27A6-8D9B-4CBF-9D5A-FF3DB9C0DE02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B0C21-A80A-45BC-94B6-25868FEDA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66A3F-0827-4A47-8425-24E34C78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5D6A-9DDB-4BBF-8B30-7A484F42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6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CE7D-099B-45C0-8DD0-8608F2EC0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F118C-1F57-4067-ADFD-134B1B7CB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5C00C-CA04-4D45-912C-BA5384AFE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27A6-8D9B-4CBF-9D5A-FF3DB9C0DE02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39A63-8888-49C2-9B54-8868B909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16F6C-3A47-4CC0-A303-63976D06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5D6A-9DDB-4BBF-8B30-7A484F42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1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A094-6C62-4D31-BBE1-C0E605A71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55818-5068-4DA7-9E29-751B4D318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1EA0F-A76F-48C3-9E60-626CD7183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71D79-73F1-411C-8311-E2A42D432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27A6-8D9B-4CBF-9D5A-FF3DB9C0DE02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540F4-9655-46B0-B6B4-5A3350E9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77583-A8FD-4F27-9904-3CD25689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5D6A-9DDB-4BBF-8B30-7A484F42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6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BDC4-FD0D-4311-BFF8-1C1087F5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C7EFF-D27C-4E98-972D-D0C5E1FE8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AC444-BE08-4F9A-9A52-52C08B95E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91A7F1-2AAD-4436-A870-55E52FB21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10BEF-D12F-41D9-97F4-3C5C99D8C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B5B101-E245-461F-A51D-5ABD01B2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27A6-8D9B-4CBF-9D5A-FF3DB9C0DE02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7754D-5DAD-4C82-AD89-67291C2E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85881C-32C9-467F-A271-39641F50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5D6A-9DDB-4BBF-8B30-7A484F42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9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2265-BB65-48FD-87C1-037CC9E3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688DBE-BB75-49C8-B6B1-9CFA82174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27A6-8D9B-4CBF-9D5A-FF3DB9C0DE02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70D08-6217-4A3B-AFA2-7B2FFB953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D5950-8F57-42F4-8294-1D553C78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5D6A-9DDB-4BBF-8B30-7A484F42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2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96B8A5-DA47-4048-8254-1842C5C12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27A6-8D9B-4CBF-9D5A-FF3DB9C0DE02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67C70E-1A06-4814-B291-8E6E0885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6A8D8-BFA5-409E-9589-29799D22F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5D6A-9DDB-4BBF-8B30-7A484F42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8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A3BE-2DC4-4212-BEE7-4CD41C615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A5C7D-361C-4EC6-8068-E7D5BABE7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10001-845F-4A24-903E-BE147A7F7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D9A35-463A-4CDC-8035-A704070E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27A6-8D9B-4CBF-9D5A-FF3DB9C0DE02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1F718-1A54-4C32-8EEF-0B138EAB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6D883-F381-437B-BF97-AB15BAD8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5D6A-9DDB-4BBF-8B30-7A484F42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42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176F-451A-4D4C-BC3D-D59287785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4C1AEA-8316-4576-938E-F57D4E549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CD15D-1511-44B6-9B50-6EDC269D4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DD6E8-3312-4C98-A7C9-99B8B7990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27A6-8D9B-4CBF-9D5A-FF3DB9C0DE02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319F4-86E0-4660-B4A3-0674AB2B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A0EAA-6838-42F4-89CC-1060B76F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5D6A-9DDB-4BBF-8B30-7A484F42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7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64681-3341-408C-A2DB-0528855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2E0FE-88C3-46A4-9277-318921C9D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BB871-00BD-485A-824A-BFC68000A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F27A6-8D9B-4CBF-9D5A-FF3DB9C0DE02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9C187-C983-4999-9657-EACC1B149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9E585-374C-4A01-B8B8-B112EE120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15D6A-9DDB-4BBF-8B30-7A484F42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9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A4F622C-A889-4518-9906-B1C76ECDEA8A}"/>
              </a:ext>
            </a:extLst>
          </p:cNvPr>
          <p:cNvSpPr txBox="1"/>
          <p:nvPr/>
        </p:nvSpPr>
        <p:spPr>
          <a:xfrm>
            <a:off x="165007" y="1067029"/>
            <a:ext cx="195926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1. Primary user (e.g. city planner) needs to create a </a:t>
            </a:r>
            <a:r>
              <a:rPr lang="en-US">
                <a:solidFill>
                  <a:srgbClr val="FF0000"/>
                </a:solidFill>
              </a:rPr>
              <a:t>resilience plan </a:t>
            </a:r>
            <a:r>
              <a:rPr lang="en-US"/>
              <a:t>that includes community input.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1695F4-2735-4B14-ABEA-5312550866DB}"/>
              </a:ext>
            </a:extLst>
          </p:cNvPr>
          <p:cNvSpPr txBox="1"/>
          <p:nvPr/>
        </p:nvSpPr>
        <p:spPr>
          <a:xfrm>
            <a:off x="9285514" y="145813"/>
            <a:ext cx="2601685" cy="380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Resilience Plan </a:t>
            </a:r>
            <a:r>
              <a:rPr lang="en-US" b="1"/>
              <a:t>contents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E7699E-C196-479C-875C-36C492FDC9BF}"/>
              </a:ext>
            </a:extLst>
          </p:cNvPr>
          <p:cNvSpPr txBox="1"/>
          <p:nvPr/>
        </p:nvSpPr>
        <p:spPr>
          <a:xfrm>
            <a:off x="9372600" y="1012371"/>
            <a:ext cx="21771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Information about hazards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78551-6AC8-45F5-8264-201EDD463FC6}"/>
              </a:ext>
            </a:extLst>
          </p:cNvPr>
          <p:cNvSpPr txBox="1"/>
          <p:nvPr/>
        </p:nvSpPr>
        <p:spPr>
          <a:xfrm>
            <a:off x="9372590" y="2034635"/>
            <a:ext cx="260168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Information and community perspectives about  equity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C03651-FBA5-4D8B-BF0A-3E91B9F0B252}"/>
              </a:ext>
            </a:extLst>
          </p:cNvPr>
          <p:cNvSpPr txBox="1"/>
          <p:nvPr/>
        </p:nvSpPr>
        <p:spPr>
          <a:xfrm>
            <a:off x="9372592" y="3444929"/>
            <a:ext cx="26016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Resilience Assessment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054AE0-25CB-49D9-8CE5-8D53A564DD7C}"/>
              </a:ext>
            </a:extLst>
          </p:cNvPr>
          <p:cNvSpPr txBox="1"/>
          <p:nvPr/>
        </p:nvSpPr>
        <p:spPr>
          <a:xfrm>
            <a:off x="9372591" y="4328694"/>
            <a:ext cx="26016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Action Areas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44F3C4-7AC0-44F8-A17E-CCBC4C78695F}"/>
              </a:ext>
            </a:extLst>
          </p:cNvPr>
          <p:cNvSpPr txBox="1"/>
          <p:nvPr/>
        </p:nvSpPr>
        <p:spPr>
          <a:xfrm>
            <a:off x="9372591" y="5191094"/>
            <a:ext cx="26016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Potential action steps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FEB27F-2A44-457F-BBA1-80CF3075E0A2}"/>
              </a:ext>
            </a:extLst>
          </p:cNvPr>
          <p:cNvSpPr txBox="1"/>
          <p:nvPr/>
        </p:nvSpPr>
        <p:spPr>
          <a:xfrm>
            <a:off x="3327557" y="114332"/>
            <a:ext cx="19866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/>
              <a:t>Project Planning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B0A44B-A900-4B5C-8661-E1CE7B90388C}"/>
              </a:ext>
            </a:extLst>
          </p:cNvPr>
          <p:cNvSpPr txBox="1"/>
          <p:nvPr/>
        </p:nvSpPr>
        <p:spPr>
          <a:xfrm>
            <a:off x="6651160" y="798084"/>
            <a:ext cx="217714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Hazards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279B09-6C50-4034-9AA3-8CA07E5C214A}"/>
              </a:ext>
            </a:extLst>
          </p:cNvPr>
          <p:cNvSpPr txBox="1"/>
          <p:nvPr/>
        </p:nvSpPr>
        <p:spPr>
          <a:xfrm>
            <a:off x="6651161" y="1335536"/>
            <a:ext cx="217714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Hazards storytelling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90E499-3EE9-4F60-8CEF-9C1CFFFD310F}"/>
              </a:ext>
            </a:extLst>
          </p:cNvPr>
          <p:cNvSpPr txBox="1"/>
          <p:nvPr/>
        </p:nvSpPr>
        <p:spPr>
          <a:xfrm>
            <a:off x="6651160" y="1865531"/>
            <a:ext cx="217714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Hazards mapping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20CFE6-B140-4961-AF06-1102C9E386F1}"/>
              </a:ext>
            </a:extLst>
          </p:cNvPr>
          <p:cNvSpPr txBox="1"/>
          <p:nvPr/>
        </p:nvSpPr>
        <p:spPr>
          <a:xfrm>
            <a:off x="6651160" y="2367839"/>
            <a:ext cx="2177143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Social vulnerability assessment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C55CC-E44D-4FEE-8E8B-926823A49F87}"/>
              </a:ext>
            </a:extLst>
          </p:cNvPr>
          <p:cNvSpPr txBox="1"/>
          <p:nvPr/>
        </p:nvSpPr>
        <p:spPr>
          <a:xfrm>
            <a:off x="6651159" y="3305856"/>
            <a:ext cx="217714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Indicators assessment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CBEB41-2CAE-41F1-BB15-A5AE4A1B13F8}"/>
              </a:ext>
            </a:extLst>
          </p:cNvPr>
          <p:cNvSpPr txBox="1"/>
          <p:nvPr/>
        </p:nvSpPr>
        <p:spPr>
          <a:xfrm>
            <a:off x="6651158" y="4270836"/>
            <a:ext cx="217714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Action Areas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9F5874-C4D3-422C-B47A-8D061D3B968E}"/>
              </a:ext>
            </a:extLst>
          </p:cNvPr>
          <p:cNvSpPr txBox="1"/>
          <p:nvPr/>
        </p:nvSpPr>
        <p:spPr>
          <a:xfrm>
            <a:off x="6651158" y="4873736"/>
            <a:ext cx="217714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Action brainstorming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B86242-8F3C-4C59-ADA3-0AE8C52BE66B}"/>
              </a:ext>
            </a:extLst>
          </p:cNvPr>
          <p:cNvSpPr txBox="1"/>
          <p:nvPr/>
        </p:nvSpPr>
        <p:spPr>
          <a:xfrm>
            <a:off x="6651158" y="5481803"/>
            <a:ext cx="217714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Action assessment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AB3202-721E-4D3A-9070-6B2C438C0FA3}"/>
              </a:ext>
            </a:extLst>
          </p:cNvPr>
          <p:cNvCxnSpPr>
            <a:stCxn id="15" idx="3"/>
            <a:endCxn id="9" idx="1"/>
          </p:cNvCxnSpPr>
          <p:nvPr/>
        </p:nvCxnSpPr>
        <p:spPr>
          <a:xfrm>
            <a:off x="8828303" y="982750"/>
            <a:ext cx="544297" cy="352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168959-75DC-4DA6-9D04-5409A72EEA4F}"/>
              </a:ext>
            </a:extLst>
          </p:cNvPr>
          <p:cNvCxnSpPr>
            <a:stCxn id="16" idx="3"/>
            <a:endCxn id="9" idx="1"/>
          </p:cNvCxnSpPr>
          <p:nvPr/>
        </p:nvCxnSpPr>
        <p:spPr>
          <a:xfrm flipV="1">
            <a:off x="8828304" y="1335537"/>
            <a:ext cx="544296" cy="18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2A7CE4-0A79-4F96-BA22-7063FE26DB4F}"/>
              </a:ext>
            </a:extLst>
          </p:cNvPr>
          <p:cNvCxnSpPr>
            <a:stCxn id="17" idx="3"/>
            <a:endCxn id="9" idx="1"/>
          </p:cNvCxnSpPr>
          <p:nvPr/>
        </p:nvCxnSpPr>
        <p:spPr>
          <a:xfrm flipV="1">
            <a:off x="8828303" y="1335537"/>
            <a:ext cx="544297" cy="71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071BDFC-7AA8-41AE-9003-E4F60649238A}"/>
              </a:ext>
            </a:extLst>
          </p:cNvPr>
          <p:cNvCxnSpPr>
            <a:stCxn id="18" idx="3"/>
            <a:endCxn id="10" idx="1"/>
          </p:cNvCxnSpPr>
          <p:nvPr/>
        </p:nvCxnSpPr>
        <p:spPr>
          <a:xfrm flipV="1">
            <a:off x="8828303" y="2496300"/>
            <a:ext cx="544287" cy="194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1F19F33-48E8-454B-B0A9-0D3DE80AC111}"/>
              </a:ext>
            </a:extLst>
          </p:cNvPr>
          <p:cNvCxnSpPr>
            <a:stCxn id="19" idx="3"/>
            <a:endCxn id="11" idx="1"/>
          </p:cNvCxnSpPr>
          <p:nvPr/>
        </p:nvCxnSpPr>
        <p:spPr>
          <a:xfrm>
            <a:off x="8828302" y="3629022"/>
            <a:ext cx="544290" cy="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1C3867D-6128-4B80-93AD-113E419F0B45}"/>
              </a:ext>
            </a:extLst>
          </p:cNvPr>
          <p:cNvCxnSpPr>
            <a:stCxn id="20" idx="3"/>
            <a:endCxn id="12" idx="1"/>
          </p:cNvCxnSpPr>
          <p:nvPr/>
        </p:nvCxnSpPr>
        <p:spPr>
          <a:xfrm>
            <a:off x="8828301" y="4455502"/>
            <a:ext cx="544290" cy="5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BF9D14E-53A2-42C0-94BF-3ECABFBA97A8}"/>
              </a:ext>
            </a:extLst>
          </p:cNvPr>
          <p:cNvCxnSpPr>
            <a:stCxn id="21" idx="3"/>
            <a:endCxn id="13" idx="1"/>
          </p:cNvCxnSpPr>
          <p:nvPr/>
        </p:nvCxnSpPr>
        <p:spPr>
          <a:xfrm>
            <a:off x="8828301" y="5058402"/>
            <a:ext cx="544290" cy="317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F25D07B-160B-45AF-8F98-9390B17499DD}"/>
              </a:ext>
            </a:extLst>
          </p:cNvPr>
          <p:cNvCxnSpPr>
            <a:stCxn id="22" idx="3"/>
            <a:endCxn id="13" idx="1"/>
          </p:cNvCxnSpPr>
          <p:nvPr/>
        </p:nvCxnSpPr>
        <p:spPr>
          <a:xfrm flipV="1">
            <a:off x="8828301" y="5375760"/>
            <a:ext cx="544290" cy="290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17A98B9-628F-429C-BA59-ADC1C2F06C5A}"/>
              </a:ext>
            </a:extLst>
          </p:cNvPr>
          <p:cNvSpPr txBox="1"/>
          <p:nvPr/>
        </p:nvSpPr>
        <p:spPr>
          <a:xfrm rot="16200000">
            <a:off x="5823846" y="1706036"/>
            <a:ext cx="111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Chapter 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AE3ED0D-9728-4F9D-A611-78C1EE1833BC}"/>
              </a:ext>
            </a:extLst>
          </p:cNvPr>
          <p:cNvSpPr txBox="1"/>
          <p:nvPr/>
        </p:nvSpPr>
        <p:spPr>
          <a:xfrm rot="16200000">
            <a:off x="6033985" y="3351719"/>
            <a:ext cx="72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 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0FD66F-C68C-4F32-92AE-EDE6F1F53E00}"/>
              </a:ext>
            </a:extLst>
          </p:cNvPr>
          <p:cNvSpPr txBox="1"/>
          <p:nvPr/>
        </p:nvSpPr>
        <p:spPr>
          <a:xfrm rot="16200000">
            <a:off x="5668869" y="4689069"/>
            <a:ext cx="145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Chapter 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F2561-A4D5-4773-9553-BC2A4B4D13ED}"/>
              </a:ext>
            </a:extLst>
          </p:cNvPr>
          <p:cNvSpPr txBox="1"/>
          <p:nvPr/>
        </p:nvSpPr>
        <p:spPr>
          <a:xfrm>
            <a:off x="6651158" y="135537"/>
            <a:ext cx="21771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/>
              <a:t>Data and Activities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1C4F45-7E35-4107-89DE-0C5D798787DD}"/>
              </a:ext>
            </a:extLst>
          </p:cNvPr>
          <p:cNvSpPr txBox="1"/>
          <p:nvPr/>
        </p:nvSpPr>
        <p:spPr>
          <a:xfrm>
            <a:off x="3415039" y="1067029"/>
            <a:ext cx="150887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Core team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71BBC1-3250-450E-9B0F-331F40008D27}"/>
              </a:ext>
            </a:extLst>
          </p:cNvPr>
          <p:cNvSpPr txBox="1"/>
          <p:nvPr/>
        </p:nvSpPr>
        <p:spPr>
          <a:xfrm>
            <a:off x="3409234" y="1624280"/>
            <a:ext cx="151467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Goal setting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7F0B80-7627-4F93-AC98-7446ACCAA75B}"/>
              </a:ext>
            </a:extLst>
          </p:cNvPr>
          <p:cNvSpPr txBox="1"/>
          <p:nvPr/>
        </p:nvSpPr>
        <p:spPr>
          <a:xfrm>
            <a:off x="3409234" y="2177514"/>
            <a:ext cx="1520480" cy="369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Project plan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CBE5AD-FC27-406B-9D77-254B9F674E6C}"/>
              </a:ext>
            </a:extLst>
          </p:cNvPr>
          <p:cNvSpPr txBox="1"/>
          <p:nvPr/>
        </p:nvSpPr>
        <p:spPr>
          <a:xfrm>
            <a:off x="3554565" y="618951"/>
            <a:ext cx="111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Chapter 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AF179D-9FE0-4374-919A-52D06425A2DB}"/>
              </a:ext>
            </a:extLst>
          </p:cNvPr>
          <p:cNvSpPr txBox="1"/>
          <p:nvPr/>
        </p:nvSpPr>
        <p:spPr>
          <a:xfrm>
            <a:off x="3501367" y="3597305"/>
            <a:ext cx="1369592" cy="646330"/>
          </a:xfrm>
          <a:prstGeom prst="rect">
            <a:avLst/>
          </a:prstGeom>
          <a:solidFill>
            <a:srgbClr val="CDFF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Network mapping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564977-358A-4C85-82D3-84C7EE752595}"/>
              </a:ext>
            </a:extLst>
          </p:cNvPr>
          <p:cNvSpPr txBox="1"/>
          <p:nvPr/>
        </p:nvSpPr>
        <p:spPr>
          <a:xfrm>
            <a:off x="3494136" y="4384616"/>
            <a:ext cx="1369592" cy="646331"/>
          </a:xfrm>
          <a:prstGeom prst="rect">
            <a:avLst/>
          </a:prstGeom>
          <a:solidFill>
            <a:srgbClr val="CDFF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Stakeholder assessment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657D50-C6E1-449D-89DD-103EB115B421}"/>
              </a:ext>
            </a:extLst>
          </p:cNvPr>
          <p:cNvSpPr txBox="1"/>
          <p:nvPr/>
        </p:nvSpPr>
        <p:spPr>
          <a:xfrm>
            <a:off x="3623766" y="3161562"/>
            <a:ext cx="111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Chapter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692C7A-1B06-4D80-9CC2-8C5AF8344DD9}"/>
              </a:ext>
            </a:extLst>
          </p:cNvPr>
          <p:cNvSpPr txBox="1"/>
          <p:nvPr/>
        </p:nvSpPr>
        <p:spPr>
          <a:xfrm>
            <a:off x="304801" y="135537"/>
            <a:ext cx="198664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/>
              <a:t>User objectives/ Why use ERB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17F522C-ABA5-485F-B2C4-EEA83E1EC316}"/>
              </a:ext>
            </a:extLst>
          </p:cNvPr>
          <p:cNvSpPr txBox="1"/>
          <p:nvPr/>
        </p:nvSpPr>
        <p:spPr>
          <a:xfrm>
            <a:off x="188116" y="3760975"/>
            <a:ext cx="195926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2. Build relationships and network around resilience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C6CB20E-5313-418D-8197-B441AE17C571}"/>
              </a:ext>
            </a:extLst>
          </p:cNvPr>
          <p:cNvSpPr/>
          <p:nvPr/>
        </p:nvSpPr>
        <p:spPr>
          <a:xfrm>
            <a:off x="2208044" y="1668384"/>
            <a:ext cx="897875" cy="580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3E3913-C5F5-4715-BD1F-F5192394CA12}"/>
              </a:ext>
            </a:extLst>
          </p:cNvPr>
          <p:cNvSpPr txBox="1"/>
          <p:nvPr/>
        </p:nvSpPr>
        <p:spPr>
          <a:xfrm>
            <a:off x="2233212" y="1401808"/>
            <a:ext cx="7548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/>
              <a:t>Start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DF249BE-2E8D-4820-A5D3-7875194959F2}"/>
              </a:ext>
            </a:extLst>
          </p:cNvPr>
          <p:cNvSpPr txBox="1"/>
          <p:nvPr/>
        </p:nvSpPr>
        <p:spPr>
          <a:xfrm>
            <a:off x="3494136" y="6264983"/>
            <a:ext cx="8229600" cy="369332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Process: Inclusive, reflective, iterative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0C515A4-922A-4295-B322-C0FD367F7535}"/>
              </a:ext>
            </a:extLst>
          </p:cNvPr>
          <p:cNvSpPr txBox="1"/>
          <p:nvPr/>
        </p:nvSpPr>
        <p:spPr>
          <a:xfrm>
            <a:off x="3498862" y="5201756"/>
            <a:ext cx="1369592" cy="646331"/>
          </a:xfrm>
          <a:prstGeom prst="rect">
            <a:avLst/>
          </a:prstGeom>
          <a:solidFill>
            <a:srgbClr val="CDFF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Training on trauma* 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169D40EA-FCDF-4890-BE9B-003A5D8232CF}"/>
              </a:ext>
            </a:extLst>
          </p:cNvPr>
          <p:cNvCxnSpPr>
            <a:cxnSpLocks/>
            <a:endCxn id="39" idx="0"/>
          </p:cNvCxnSpPr>
          <p:nvPr/>
        </p:nvCxnSpPr>
        <p:spPr>
          <a:xfrm rot="5400000" flipH="1" flipV="1">
            <a:off x="4982678" y="2123050"/>
            <a:ext cx="1444016" cy="97932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C5B4E0C-A920-4F9C-A486-C005A14F8FCD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4734098" y="3346228"/>
            <a:ext cx="51421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D594A70-39C8-4B3E-8A32-D3E972B62968}"/>
              </a:ext>
            </a:extLst>
          </p:cNvPr>
          <p:cNvCxnSpPr>
            <a:stCxn id="46" idx="2"/>
            <a:endCxn id="53" idx="0"/>
          </p:cNvCxnSpPr>
          <p:nvPr/>
        </p:nvCxnSpPr>
        <p:spPr>
          <a:xfrm>
            <a:off x="4169474" y="2546845"/>
            <a:ext cx="9458" cy="6147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03E7F2F-8B5D-4D31-AE19-A7FDDAB6E147}"/>
              </a:ext>
            </a:extLst>
          </p:cNvPr>
          <p:cNvCxnSpPr/>
          <p:nvPr/>
        </p:nvCxnSpPr>
        <p:spPr>
          <a:xfrm>
            <a:off x="6364825" y="2563708"/>
            <a:ext cx="9458" cy="6147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9B55245-EA47-457B-82A6-627CDDDB6373}"/>
              </a:ext>
            </a:extLst>
          </p:cNvPr>
          <p:cNvCxnSpPr/>
          <p:nvPr/>
        </p:nvCxnSpPr>
        <p:spPr>
          <a:xfrm>
            <a:off x="6398524" y="3897547"/>
            <a:ext cx="9458" cy="6147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Left Brace 100">
            <a:extLst>
              <a:ext uri="{FF2B5EF4-FFF2-40B4-BE49-F238E27FC236}">
                <a16:creationId xmlns:a16="http://schemas.microsoft.com/office/drawing/2014/main" id="{B0E3744E-B5D2-4B2D-819B-BC17C6CAF0EE}"/>
              </a:ext>
            </a:extLst>
          </p:cNvPr>
          <p:cNvSpPr/>
          <p:nvPr/>
        </p:nvSpPr>
        <p:spPr>
          <a:xfrm>
            <a:off x="2335426" y="3451461"/>
            <a:ext cx="1034845" cy="3304015"/>
          </a:xfrm>
          <a:prstGeom prst="leftBrace">
            <a:avLst>
              <a:gd name="adj1" fmla="val 8333"/>
              <a:gd name="adj2" fmla="val 274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2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AB26B0D8085F48A9144F3A5DA03370" ma:contentTypeVersion="14" ma:contentTypeDescription="Create a new document." ma:contentTypeScope="" ma:versionID="9ae9af1deb08696fb7f555525a9fa7c5">
  <xsd:schema xmlns:xsd="http://www.w3.org/2001/XMLSchema" xmlns:xs="http://www.w3.org/2001/XMLSchema" xmlns:p="http://schemas.microsoft.com/office/2006/metadata/properties" xmlns:ns1="http://schemas.microsoft.com/sharepoint/v3" xmlns:ns2="4ffa91fb-a0ff-4ac5-b2db-65c790d184a4" xmlns:ns3="http://schemas.microsoft.com/sharepoint.v3" xmlns:ns4="http://schemas.microsoft.com/sharepoint/v3/fields" xmlns:ns5="c3fe2bc6-81ec-4aad-a296-b74ae9f31a66" xmlns:ns6="8f0ccb0b-2b45-4ecf-807d-d8fd9145fac4" targetNamespace="http://schemas.microsoft.com/office/2006/metadata/properties" ma:root="true" ma:fieldsID="30d339086709ad11d4d9a3b9fa283420" ns1:_="" ns2:_="" ns3:_="" ns4:_="" ns5:_="" ns6:_="">
    <xsd:import namespace="http://schemas.microsoft.com/sharepoint/v3"/>
    <xsd:import namespace="4ffa91fb-a0ff-4ac5-b2db-65c790d184a4"/>
    <xsd:import namespace="http://schemas.microsoft.com/sharepoint.v3"/>
    <xsd:import namespace="http://schemas.microsoft.com/sharepoint/v3/fields"/>
    <xsd:import namespace="c3fe2bc6-81ec-4aad-a296-b74ae9f31a66"/>
    <xsd:import namespace="8f0ccb0b-2b45-4ecf-807d-d8fd9145fac4"/>
    <xsd:element name="properties">
      <xsd:complexType>
        <xsd:sequence>
          <xsd:element name="documentManagement">
            <xsd:complexType>
              <xsd:all>
                <xsd:element ref="ns2:Document_x0020_Creation_x0020_Date" minOccurs="0"/>
                <xsd:element ref="ns2:Creator" minOccurs="0"/>
                <xsd:element ref="ns2:EPA_x0020_Office" minOccurs="0"/>
                <xsd:element ref="ns2:Record" minOccurs="0"/>
                <xsd:element ref="ns3:CategoryDescription" minOccurs="0"/>
                <xsd:element ref="ns2:Identifier" minOccurs="0"/>
                <xsd:element ref="ns2:EPA_x0020_Contributor" minOccurs="0"/>
                <xsd:element ref="ns2:External_x0020_Contributor" minOccurs="0"/>
                <xsd:element ref="ns4:_Coverage" minOccurs="0"/>
                <xsd:element ref="ns2:EPA_x0020_Related_x0020_Documents" minOccurs="0"/>
                <xsd:element ref="ns4:_Source" minOccurs="0"/>
                <xsd:element ref="ns2:Rights" minOccurs="0"/>
                <xsd:element ref="ns1:Language" minOccurs="0"/>
                <xsd:element ref="ns2:j747ac98061d40f0aa7bd47e1db5675d" minOccurs="0"/>
                <xsd:element ref="ns2:TaxKeywordTaxHTField" minOccurs="0"/>
                <xsd:element ref="ns2:TaxCatchAllLabel" minOccurs="0"/>
                <xsd:element ref="ns2:TaxCatchAll" minOccurs="0"/>
                <xsd:element ref="ns5:MediaServiceMetadata" minOccurs="0"/>
                <xsd:element ref="ns5:MediaServiceFastMetadata" minOccurs="0"/>
                <xsd:element ref="ns6:SharedWithUsers" minOccurs="0"/>
                <xsd:element ref="ns6:SharedWithDetails" minOccurs="0"/>
                <xsd:element ref="ns5:MediaServiceDateTaken" minOccurs="0"/>
                <xsd:element ref="ns5:MediaServiceAutoTags" minOccurs="0"/>
                <xsd:element ref="ns5:MediaServiceOCR" minOccurs="0"/>
                <xsd:element ref="ns5:MediaServiceGenerationTime" minOccurs="0"/>
                <xsd:element ref="ns5:MediaServiceEventHashCode" minOccurs="0"/>
                <xsd:element ref="ns5:MediaLengthInSeconds" minOccurs="0"/>
                <xsd:element ref="ns5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17" nillable="true" ma:displayName="Language" ma:default="English" ma:description="Select the document language from the drop down." ma:format="Dropdown" ma:internalName="Language" ma:readOnly="false">
      <xsd:simpleType>
        <xsd:restriction base="dms:Choice">
          <xsd:enumeration value="Arabic (Saudi Arabia)"/>
          <xsd:enumeration value="Bulgarian (Bulgaria)"/>
          <xsd:enumeration value="Chinese (Hong Kong S.A.R.)"/>
          <xsd:enumeration value="Chinese (People's Republic of China)"/>
          <xsd:enumeration value="Chinese (Taiwan)"/>
          <xsd:enumeration value="Croatian (Croatia)"/>
          <xsd:enumeration value="Czech (Czech Republic)"/>
          <xsd:enumeration value="Danish (Denmark)"/>
          <xsd:enumeration value="Dutch (Netherlands)"/>
          <xsd:enumeration value="English"/>
          <xsd:enumeration value="Estonian (Estonia)"/>
          <xsd:enumeration value="Finnish (Finland)"/>
          <xsd:enumeration value="French (France)"/>
          <xsd:enumeration value="German (Germany)"/>
          <xsd:enumeration value="Greek (Greece)"/>
          <xsd:enumeration value="Hebrew (Israel)"/>
          <xsd:enumeration value="Hindi (India)"/>
          <xsd:enumeration value="Hungarian (Hungary)"/>
          <xsd:enumeration value="Indonesian (Indonesia)"/>
          <xsd:enumeration value="Italian (Italy)"/>
          <xsd:enumeration value="Japanese (Japan)"/>
          <xsd:enumeration value="Korean (Korea)"/>
          <xsd:enumeration value="Latvian (Latvia)"/>
          <xsd:enumeration value="Lithuanian (Lithuania)"/>
          <xsd:enumeration value="Malay (Malaysia)"/>
          <xsd:enumeration value="Norwegian (Bokmal) (Norway)"/>
          <xsd:enumeration value="Polish (Poland)"/>
          <xsd:enumeration value="Portuguese (Brazil)"/>
          <xsd:enumeration value="Portuguese (Portugal)"/>
          <xsd:enumeration value="Romanian (Romania)"/>
          <xsd:enumeration value="Russian (Russia)"/>
          <xsd:enumeration value="Serbian (Latin) (Serbia)"/>
          <xsd:enumeration value="Slovak (Slovakia)"/>
          <xsd:enumeration value="Slovenian (Slovenia)"/>
          <xsd:enumeration value="Spanish (Spain)"/>
          <xsd:enumeration value="Swedish (Sweden)"/>
          <xsd:enumeration value="Thai (Thailand)"/>
          <xsd:enumeration value="Turkish (Turkey)"/>
          <xsd:enumeration value="Ukrainian (Ukraine)"/>
          <xsd:enumeration value="Urdu (Islamic Republic of Pakistan)"/>
          <xsd:enumeration value="Vietnamese (Vietnam)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fa91fb-a0ff-4ac5-b2db-65c790d184a4" elementFormDefault="qualified">
    <xsd:import namespace="http://schemas.microsoft.com/office/2006/documentManagement/types"/>
    <xsd:import namespace="http://schemas.microsoft.com/office/infopath/2007/PartnerControls"/>
    <xsd:element name="Document_x0020_Creation_x0020_Date" ma:index="2" nillable="true" ma:displayName="Document Date" ma:default="[today]" ma:description="Enter the date this document was last modified. The upload date has been entered by default." ma:format="DateOnly" ma:internalName="Document_x0020_Creation_x0020_Date" ma:readOnly="false">
      <xsd:simpleType>
        <xsd:restriction base="dms:DateTime"/>
      </xsd:simpleType>
    </xsd:element>
    <xsd:element name="Creator" ma:index="3" nillable="true" ma:displayName="Creator" ma:description="Enter the person primarily responsible for the document. The name of the person uploading the document has been entered by default." ma:list="UserInfo" ma:SharePointGroup="0" ma:internalName="Creat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PA_x0020_Office" ma:index="4" nillable="true" ma:displayName="EPA Office" ma:description="Enter the EPA organization primarily responsible for the document. The office of the person uploading the document has been entered by default." ma:internalName="EPA_x0020_Office" ma:readOnly="false">
      <xsd:simpleType>
        <xsd:restriction base="dms:Text">
          <xsd:maxLength value="255"/>
        </xsd:restriction>
      </xsd:simpleType>
    </xsd:element>
    <xsd:element name="Record" ma:index="5" nillable="true" ma:displayName="Record" ma:default="Shared" ma:description="For documents that provide evidence of EPA decisions and actions, select &quot;Shared&quot; (open access) or &quot;Private&quot; (restricted access)." ma:format="Dropdown" ma:internalName="Record">
      <xsd:simpleType>
        <xsd:restriction base="dms:Choice">
          <xsd:enumeration value="None"/>
          <xsd:enumeration value="Shared"/>
          <xsd:enumeration value="Private"/>
        </xsd:restriction>
      </xsd:simpleType>
    </xsd:element>
    <xsd:element name="Identifier" ma:index="9" nillable="true" ma:displayName="Identifier" ma:description="Enter all EPA identification numbers applicable to this document, one on each line." ma:internalName="Identifier" ma:readOnly="false">
      <xsd:simpleType>
        <xsd:restriction base="dms:Note">
          <xsd:maxLength value="255"/>
        </xsd:restriction>
      </xsd:simpleType>
    </xsd:element>
    <xsd:element name="EPA_x0020_Contributor" ma:index="11" nillable="true" ma:displayName="EPA Contributor" ma:description="Enter an EPA person who contributed to the creation of the document but is not the primary author." ma:list="UserInfo" ma:SharePointGroup="0" ma:internalName="EPA_x0020_Contribut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Contributor" ma:index="12" nillable="true" ma:displayName="External Contributor" ma:description="Enter a non-EPA person who contributed to the creation of the document but is not the primary author." ma:internalName="External_x0020_Contributor" ma:readOnly="false">
      <xsd:simpleType>
        <xsd:restriction base="dms:Note">
          <xsd:maxLength value="255"/>
        </xsd:restriction>
      </xsd:simpleType>
    </xsd:element>
    <xsd:element name="EPA_x0020_Related_x0020_Documents" ma:index="14" nillable="true" ma:displayName="Other Related Documents" ma:description="Enter any related document." ma:internalName="EPA_x0020_Related_x0020_Documents" ma:readOnly="false">
      <xsd:simpleType>
        <xsd:restriction base="dms:Note">
          <xsd:maxLength value="255"/>
        </xsd:restriction>
      </xsd:simpleType>
    </xsd:element>
    <xsd:element name="Rights" ma:index="16" nillable="true" ma:displayName="Rights" ma:description="Enter information about intellectual property rights held over the document (e.g. copyright, patent, trademark)." ma:internalName="Rights" ma:readOnly="false">
      <xsd:simpleType>
        <xsd:restriction base="dms:Note">
          <xsd:maxLength value="255"/>
        </xsd:restriction>
      </xsd:simpleType>
    </xsd:element>
    <xsd:element name="j747ac98061d40f0aa7bd47e1db5675d" ma:index="19" nillable="true" ma:taxonomy="true" ma:internalName="j747ac98061d40f0aa7bd47e1db5675d" ma:taxonomyFieldName="Document_x0020_Type" ma:displayName="Document Type" ma:readOnly="false" ma:default="" ma:fieldId="{3747ac98-061d-40f0-aa7b-d47e1db5675d}" ma:sspId="29f62856-1543-49d4-a736-4569d363f533" ma:termSetId="e06cd6a9-a175-4da0-81cb-8dba7aa394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21" nillable="true" ma:taxonomy="true" ma:internalName="TaxKeywordTaxHTField" ma:taxonomyFieldName="TaxKeyword" ma:displayName="Enterprise Keywords" ma:readOnly="false" ma:fieldId="{23f27201-bee3-471e-b2e7-b64fd8b7ca38}" ma:taxonomyMulti="true" ma:sspId="29f62856-1543-49d4-a736-4569d363f533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Label" ma:index="23" nillable="true" ma:displayName="Taxonomy Catch All Column1" ma:hidden="true" ma:list="{89d342a2-04b1-4695-9ae8-60e5e180c2d7}" ma:internalName="TaxCatchAllLabel" ma:readOnly="true" ma:showField="CatchAllDataLabel" ma:web="8f0ccb0b-2b45-4ecf-807d-d8fd9145fa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" ma:index="24" nillable="true" ma:displayName="Taxonomy Catch All Column" ma:hidden="true" ma:list="{89d342a2-04b1-4695-9ae8-60e5e180c2d7}" ma:internalName="TaxCatchAll" ma:showField="CatchAllData" ma:web="8f0ccb0b-2b45-4ecf-807d-d8fd9145fa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.v3" elementFormDefault="qualified">
    <xsd:import namespace="http://schemas.microsoft.com/office/2006/documentManagement/types"/>
    <xsd:import namespace="http://schemas.microsoft.com/office/infopath/2007/PartnerControls"/>
    <xsd:element name="CategoryDescription" ma:index="6" nillable="true" ma:displayName="Description" ma:description="Enter a brief description." ma:internalName="CategoryDescription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verage" ma:index="13" nillable="true" ma:displayName="Coverage" ma:description="Enter the geographic location, jurisdiction, or time period for which the document is relevant." ma:internalName="_Coverage" ma:readOnly="false">
      <xsd:simpleType>
        <xsd:restriction base="dms:Text">
          <xsd:maxLength value="255"/>
        </xsd:restriction>
      </xsd:simpleType>
    </xsd:element>
    <xsd:element name="_Source" ma:index="15" nillable="true" ma:displayName="Source" ma:description="Enter a source from which the document is derived." ma:internalName="_Source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fe2bc6-81ec-4aad-a296-b74ae9f31a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3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3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39" nillable="true" ma:taxonomy="true" ma:internalName="lcf76f155ced4ddcb4097134ff3c332f" ma:taxonomyFieldName="MediaServiceImageTags" ma:displayName="Image Tags" ma:readOnly="false" ma:fieldId="{5cf76f15-5ced-4ddc-b409-7134ff3c332f}" ma:taxonomyMulti="true" ma:sspId="29f62856-1543-49d4-a736-4569d363f53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0ccb0b-2b45-4ecf-807d-d8fd9145fac4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Source xmlns="http://schemas.microsoft.com/sharepoint/v3/fields" xsi:nil="true"/>
    <Language xmlns="http://schemas.microsoft.com/sharepoint/v3">English</Language>
    <j747ac98061d40f0aa7bd47e1db5675d xmlns="4ffa91fb-a0ff-4ac5-b2db-65c790d184a4">
      <Terms xmlns="http://schemas.microsoft.com/office/infopath/2007/PartnerControls"/>
    </j747ac98061d40f0aa7bd47e1db5675d>
    <lcf76f155ced4ddcb4097134ff3c332f xmlns="c3fe2bc6-81ec-4aad-a296-b74ae9f31a66">
      <Terms xmlns="http://schemas.microsoft.com/office/infopath/2007/PartnerControls"/>
    </lcf76f155ced4ddcb4097134ff3c332f>
    <External_x0020_Contributor xmlns="4ffa91fb-a0ff-4ac5-b2db-65c790d184a4" xsi:nil="true"/>
    <TaxKeywordTaxHTField xmlns="4ffa91fb-a0ff-4ac5-b2db-65c790d184a4">
      <Terms xmlns="http://schemas.microsoft.com/office/infopath/2007/PartnerControls"/>
    </TaxKeywordTaxHTField>
    <Record xmlns="4ffa91fb-a0ff-4ac5-b2db-65c790d184a4">Shared</Record>
    <Rights xmlns="4ffa91fb-a0ff-4ac5-b2db-65c790d184a4" xsi:nil="true"/>
    <Document_x0020_Creation_x0020_Date xmlns="4ffa91fb-a0ff-4ac5-b2db-65c790d184a4">2022-09-07T18:03:05+00:00</Document_x0020_Creation_x0020_Date>
    <EPA_x0020_Office xmlns="4ffa91fb-a0ff-4ac5-b2db-65c790d184a4" xsi:nil="true"/>
    <CategoryDescription xmlns="http://schemas.microsoft.com/sharepoint.v3" xsi:nil="true"/>
    <Identifier xmlns="4ffa91fb-a0ff-4ac5-b2db-65c790d184a4" xsi:nil="true"/>
    <_Coverage xmlns="http://schemas.microsoft.com/sharepoint/v3/fields" xsi:nil="true"/>
    <Creator xmlns="4ffa91fb-a0ff-4ac5-b2db-65c790d184a4">
      <UserInfo>
        <DisplayName/>
        <AccountId xsi:nil="true"/>
        <AccountType/>
      </UserInfo>
    </Creator>
    <EPA_x0020_Related_x0020_Documents xmlns="4ffa91fb-a0ff-4ac5-b2db-65c790d184a4" xsi:nil="true"/>
    <EPA_x0020_Contributor xmlns="4ffa91fb-a0ff-4ac5-b2db-65c790d184a4">
      <UserInfo>
        <DisplayName/>
        <AccountId xsi:nil="true"/>
        <AccountType/>
      </UserInfo>
    </EPA_x0020_Contributor>
    <TaxCatchAll xmlns="4ffa91fb-a0ff-4ac5-b2db-65c790d184a4" xsi:nil="true"/>
  </documentManagement>
</p:properties>
</file>

<file path=customXml/item4.xml><?xml version="1.0" encoding="utf-8"?>
<?mso-contentType ?>
<SharedContentType xmlns="Microsoft.SharePoint.Taxonomy.ContentTypeSync" SourceId="29f62856-1543-49d4-a736-4569d363f533" ContentTypeId="0x0101" PreviousValue="false"/>
</file>

<file path=customXml/itemProps1.xml><?xml version="1.0" encoding="utf-8"?>
<ds:datastoreItem xmlns:ds="http://schemas.openxmlformats.org/officeDocument/2006/customXml" ds:itemID="{B9CF892C-D126-4C75-9BA4-EC917D0B13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2618B5-6660-47EA-A9BA-A933F2D3ACE4}"/>
</file>

<file path=customXml/itemProps3.xml><?xml version="1.0" encoding="utf-8"?>
<ds:datastoreItem xmlns:ds="http://schemas.openxmlformats.org/officeDocument/2006/customXml" ds:itemID="{20B9ADF8-FAEF-4F9C-8A9F-93FC7E9963C1}">
  <ds:schemaRefs>
    <ds:schemaRef ds:uri="782bd00c-d0de-45eb-9b7b-c6eb022f251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CD4ADB30-B8EC-44FE-B699-75764E1B9277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Eisenhauer, Emily</dc:creator>
  <cp:revision>1</cp:revision>
  <dcterms:created xsi:type="dcterms:W3CDTF">2022-08-31T16:30:46Z</dcterms:created>
  <dcterms:modified xsi:type="dcterms:W3CDTF">2022-08-31T16:42:12Z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0x010100BCAB26B0D8085F48A9144F3A5DA03370</vt:lpwstr>
  </property>
  <property fmtid="{D5CDD505-2E9C-101B-9397-08002B2CF9AE}" pid="3" name="TaxKeyword">
    <vt:lpwstr/>
  </property>
  <property fmtid="{D5CDD505-2E9C-101B-9397-08002B2CF9AE}" pid="4" name="xd_ProgID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TriggerFlowInfo">
    <vt:lpwstr/>
  </property>
  <property fmtid="{D5CDD505-2E9C-101B-9397-08002B2CF9AE}" pid="11" name="Document Type">
    <vt:lpwstr/>
  </property>
  <property fmtid="{D5CDD505-2E9C-101B-9397-08002B2CF9AE}" pid="12" name="xd_Signature">
    <vt:bool>false</vt:bool>
  </property>
  <property fmtid="{D5CDD505-2E9C-101B-9397-08002B2CF9AE}" pid="13" name="MediaServiceImageTags">
    <vt:lpwstr/>
  </property>
  <property fmtid="{D5CDD505-2E9C-101B-9397-08002B2CF9AE}" pid="14" name="e3f09c3df709400db2417a7161762d62">
    <vt:lpwstr/>
  </property>
  <property fmtid="{D5CDD505-2E9C-101B-9397-08002B2CF9AE}" pid="15" name="EPA_x0020_Subject">
    <vt:lpwstr/>
  </property>
  <property fmtid="{D5CDD505-2E9C-101B-9397-08002B2CF9AE}" pid="16" name="EPA Subject">
    <vt:lpwstr/>
  </property>
</Properties>
</file>