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  <p:sldMasterId id="2147483705" r:id="rId2"/>
  </p:sldMasterIdLst>
  <p:notesMasterIdLst>
    <p:notesMasterId r:id="rId4"/>
  </p:notesMasterIdLst>
  <p:sldIdLst>
    <p:sldId id="260" r:id="rId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997D"/>
    <a:srgbClr val="462E7E"/>
    <a:srgbClr val="9D88A8"/>
    <a:srgbClr val="2F5496"/>
    <a:srgbClr val="95DE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10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55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mbaugh, John" userId="3f85975b-7231-4b50-83d2-f87320b70027" providerId="ADAL" clId="{A8F8E706-496B-41DF-90EF-45FFD730F37E}"/>
    <pc:docChg chg="custSel delSld modSld">
      <pc:chgData name="Wambaugh, John" userId="3f85975b-7231-4b50-83d2-f87320b70027" providerId="ADAL" clId="{A8F8E706-496B-41DF-90EF-45FFD730F37E}" dt="2022-03-25T15:55:16.693" v="515" actId="20577"/>
      <pc:docMkLst>
        <pc:docMk/>
      </pc:docMkLst>
      <pc:sldChg chg="del">
        <pc:chgData name="Wambaugh, John" userId="3f85975b-7231-4b50-83d2-f87320b70027" providerId="ADAL" clId="{A8F8E706-496B-41DF-90EF-45FFD730F37E}" dt="2022-03-25T15:25:03.071" v="0" actId="47"/>
        <pc:sldMkLst>
          <pc:docMk/>
          <pc:sldMk cId="475380392" sldId="256"/>
        </pc:sldMkLst>
      </pc:sldChg>
      <pc:sldChg chg="del">
        <pc:chgData name="Wambaugh, John" userId="3f85975b-7231-4b50-83d2-f87320b70027" providerId="ADAL" clId="{A8F8E706-496B-41DF-90EF-45FFD730F37E}" dt="2022-03-25T15:25:03.071" v="0" actId="47"/>
        <pc:sldMkLst>
          <pc:docMk/>
          <pc:sldMk cId="3486755309" sldId="257"/>
        </pc:sldMkLst>
      </pc:sldChg>
      <pc:sldChg chg="del">
        <pc:chgData name="Wambaugh, John" userId="3f85975b-7231-4b50-83d2-f87320b70027" providerId="ADAL" clId="{A8F8E706-496B-41DF-90EF-45FFD730F37E}" dt="2022-03-25T15:25:03.071" v="0" actId="47"/>
        <pc:sldMkLst>
          <pc:docMk/>
          <pc:sldMk cId="672103467" sldId="259"/>
        </pc:sldMkLst>
      </pc:sldChg>
      <pc:sldChg chg="delSp modSp mod">
        <pc:chgData name="Wambaugh, John" userId="3f85975b-7231-4b50-83d2-f87320b70027" providerId="ADAL" clId="{A8F8E706-496B-41DF-90EF-45FFD730F37E}" dt="2022-03-25T15:55:16.693" v="515" actId="20577"/>
        <pc:sldMkLst>
          <pc:docMk/>
          <pc:sldMk cId="172327853" sldId="260"/>
        </pc:sldMkLst>
        <pc:spChg chg="mod">
          <ac:chgData name="Wambaugh, John" userId="3f85975b-7231-4b50-83d2-f87320b70027" providerId="ADAL" clId="{A8F8E706-496B-41DF-90EF-45FFD730F37E}" dt="2022-03-25T15:51:43.956" v="146" actId="1076"/>
          <ac:spMkLst>
            <pc:docMk/>
            <pc:sldMk cId="172327853" sldId="260"/>
            <ac:spMk id="2" creationId="{9BC0A578-E814-4871-9B35-57336B404F0A}"/>
          </ac:spMkLst>
        </pc:spChg>
        <pc:spChg chg="mod">
          <ac:chgData name="Wambaugh, John" userId="3f85975b-7231-4b50-83d2-f87320b70027" providerId="ADAL" clId="{A8F8E706-496B-41DF-90EF-45FFD730F37E}" dt="2022-03-25T15:55:16.693" v="515" actId="20577"/>
          <ac:spMkLst>
            <pc:docMk/>
            <pc:sldMk cId="172327853" sldId="260"/>
            <ac:spMk id="12" creationId="{24E8EFE5-0852-4C9F-942F-9154706DBCE1}"/>
          </ac:spMkLst>
        </pc:spChg>
        <pc:picChg chg="mod">
          <ac:chgData name="Wambaugh, John" userId="3f85975b-7231-4b50-83d2-f87320b70027" providerId="ADAL" clId="{A8F8E706-496B-41DF-90EF-45FFD730F37E}" dt="2022-03-25T15:55:05.064" v="500" actId="14100"/>
          <ac:picMkLst>
            <pc:docMk/>
            <pc:sldMk cId="172327853" sldId="260"/>
            <ac:picMk id="13" creationId="{D8B49157-F7F4-4F04-BF2E-33E209DD96E2}"/>
          </ac:picMkLst>
        </pc:picChg>
        <pc:picChg chg="del">
          <ac:chgData name="Wambaugh, John" userId="3f85975b-7231-4b50-83d2-f87320b70027" providerId="ADAL" clId="{A8F8E706-496B-41DF-90EF-45FFD730F37E}" dt="2022-03-25T15:25:13.278" v="2" actId="478"/>
          <ac:picMkLst>
            <pc:docMk/>
            <pc:sldMk cId="172327853" sldId="260"/>
            <ac:picMk id="14" creationId="{F43C59AB-06F6-48AD-9ABE-E6CEBF494E9F}"/>
          </ac:picMkLst>
        </pc:picChg>
      </pc:sldChg>
      <pc:sldChg chg="del">
        <pc:chgData name="Wambaugh, John" userId="3f85975b-7231-4b50-83d2-f87320b70027" providerId="ADAL" clId="{A8F8E706-496B-41DF-90EF-45FFD730F37E}" dt="2022-03-25T15:25:03.071" v="0" actId="47"/>
        <pc:sldMkLst>
          <pc:docMk/>
          <pc:sldMk cId="1814285793" sldId="1457"/>
        </pc:sldMkLst>
      </pc:sldChg>
      <pc:sldChg chg="del">
        <pc:chgData name="Wambaugh, John" userId="3f85975b-7231-4b50-83d2-f87320b70027" providerId="ADAL" clId="{A8F8E706-496B-41DF-90EF-45FFD730F37E}" dt="2022-03-25T15:25:03.071" v="0" actId="47"/>
        <pc:sldMkLst>
          <pc:docMk/>
          <pc:sldMk cId="1578834504" sldId="2371"/>
        </pc:sldMkLst>
      </pc:sldChg>
      <pc:sldChg chg="del">
        <pc:chgData name="Wambaugh, John" userId="3f85975b-7231-4b50-83d2-f87320b70027" providerId="ADAL" clId="{A8F8E706-496B-41DF-90EF-45FFD730F37E}" dt="2022-03-25T15:25:03.071" v="0" actId="47"/>
        <pc:sldMkLst>
          <pc:docMk/>
          <pc:sldMk cId="1979595113" sldId="2392"/>
        </pc:sldMkLst>
      </pc:sldChg>
      <pc:sldChg chg="del">
        <pc:chgData name="Wambaugh, John" userId="3f85975b-7231-4b50-83d2-f87320b70027" providerId="ADAL" clId="{A8F8E706-496B-41DF-90EF-45FFD730F37E}" dt="2022-03-25T15:25:03.071" v="0" actId="47"/>
        <pc:sldMkLst>
          <pc:docMk/>
          <pc:sldMk cId="1953188770" sldId="2434"/>
        </pc:sldMkLst>
      </pc:sldChg>
      <pc:sldChg chg="del">
        <pc:chgData name="Wambaugh, John" userId="3f85975b-7231-4b50-83d2-f87320b70027" providerId="ADAL" clId="{A8F8E706-496B-41DF-90EF-45FFD730F37E}" dt="2022-03-25T15:25:09.265" v="1" actId="47"/>
        <pc:sldMkLst>
          <pc:docMk/>
          <pc:sldMk cId="3994434968" sldId="2603"/>
        </pc:sldMkLst>
      </pc:sldChg>
      <pc:sldChg chg="del">
        <pc:chgData name="Wambaugh, John" userId="3f85975b-7231-4b50-83d2-f87320b70027" providerId="ADAL" clId="{A8F8E706-496B-41DF-90EF-45FFD730F37E}" dt="2022-03-25T15:25:03.071" v="0" actId="47"/>
        <pc:sldMkLst>
          <pc:docMk/>
          <pc:sldMk cId="1330997265" sldId="2606"/>
        </pc:sldMkLst>
      </pc:sldChg>
      <pc:sldChg chg="del">
        <pc:chgData name="Wambaugh, John" userId="3f85975b-7231-4b50-83d2-f87320b70027" providerId="ADAL" clId="{A8F8E706-496B-41DF-90EF-45FFD730F37E}" dt="2022-03-25T15:25:03.071" v="0" actId="47"/>
        <pc:sldMkLst>
          <pc:docMk/>
          <pc:sldMk cId="2332809320" sldId="2613"/>
        </pc:sldMkLst>
      </pc:sldChg>
      <pc:sldChg chg="del">
        <pc:chgData name="Wambaugh, John" userId="3f85975b-7231-4b50-83d2-f87320b70027" providerId="ADAL" clId="{A8F8E706-496B-41DF-90EF-45FFD730F37E}" dt="2022-03-25T15:25:09.265" v="1" actId="47"/>
        <pc:sldMkLst>
          <pc:docMk/>
          <pc:sldMk cId="37188167" sldId="2625"/>
        </pc:sldMkLst>
      </pc:sldChg>
      <pc:sldChg chg="del">
        <pc:chgData name="Wambaugh, John" userId="3f85975b-7231-4b50-83d2-f87320b70027" providerId="ADAL" clId="{A8F8E706-496B-41DF-90EF-45FFD730F37E}" dt="2022-03-25T15:25:09.265" v="1" actId="47"/>
        <pc:sldMkLst>
          <pc:docMk/>
          <pc:sldMk cId="337362999" sldId="2627"/>
        </pc:sldMkLst>
      </pc:sldChg>
      <pc:sldChg chg="del">
        <pc:chgData name="Wambaugh, John" userId="3f85975b-7231-4b50-83d2-f87320b70027" providerId="ADAL" clId="{A8F8E706-496B-41DF-90EF-45FFD730F37E}" dt="2022-03-25T15:25:09.265" v="1" actId="47"/>
        <pc:sldMkLst>
          <pc:docMk/>
          <pc:sldMk cId="2477390613" sldId="2629"/>
        </pc:sldMkLst>
      </pc:sldChg>
      <pc:sldChg chg="del">
        <pc:chgData name="Wambaugh, John" userId="3f85975b-7231-4b50-83d2-f87320b70027" providerId="ADAL" clId="{A8F8E706-496B-41DF-90EF-45FFD730F37E}" dt="2022-03-25T15:25:09.265" v="1" actId="47"/>
        <pc:sldMkLst>
          <pc:docMk/>
          <pc:sldMk cId="198093748" sldId="2630"/>
        </pc:sldMkLst>
      </pc:sldChg>
      <pc:sldChg chg="del">
        <pc:chgData name="Wambaugh, John" userId="3f85975b-7231-4b50-83d2-f87320b70027" providerId="ADAL" clId="{A8F8E706-496B-41DF-90EF-45FFD730F37E}" dt="2022-03-25T15:25:09.265" v="1" actId="47"/>
        <pc:sldMkLst>
          <pc:docMk/>
          <pc:sldMk cId="1538761885" sldId="2632"/>
        </pc:sldMkLst>
      </pc:sldChg>
      <pc:sldChg chg="del">
        <pc:chgData name="Wambaugh, John" userId="3f85975b-7231-4b50-83d2-f87320b70027" providerId="ADAL" clId="{A8F8E706-496B-41DF-90EF-45FFD730F37E}" dt="2022-03-25T15:25:03.071" v="0" actId="47"/>
        <pc:sldMkLst>
          <pc:docMk/>
          <pc:sldMk cId="2427425372" sldId="2635"/>
        </pc:sldMkLst>
      </pc:sldChg>
      <pc:sldChg chg="del">
        <pc:chgData name="Wambaugh, John" userId="3f85975b-7231-4b50-83d2-f87320b70027" providerId="ADAL" clId="{A8F8E706-496B-41DF-90EF-45FFD730F37E}" dt="2022-03-25T15:25:03.071" v="0" actId="47"/>
        <pc:sldMkLst>
          <pc:docMk/>
          <pc:sldMk cId="1408757260" sldId="2636"/>
        </pc:sldMkLst>
      </pc:sldChg>
      <pc:sldChg chg="del">
        <pc:chgData name="Wambaugh, John" userId="3f85975b-7231-4b50-83d2-f87320b70027" providerId="ADAL" clId="{A8F8E706-496B-41DF-90EF-45FFD730F37E}" dt="2022-03-25T15:25:09.265" v="1" actId="47"/>
        <pc:sldMkLst>
          <pc:docMk/>
          <pc:sldMk cId="6874404" sldId="2637"/>
        </pc:sldMkLst>
      </pc:sldChg>
      <pc:sldChg chg="del">
        <pc:chgData name="Wambaugh, John" userId="3f85975b-7231-4b50-83d2-f87320b70027" providerId="ADAL" clId="{A8F8E706-496B-41DF-90EF-45FFD730F37E}" dt="2022-03-25T15:25:03.071" v="0" actId="47"/>
        <pc:sldMkLst>
          <pc:docMk/>
          <pc:sldMk cId="2466325078" sldId="2638"/>
        </pc:sldMkLst>
      </pc:sldChg>
      <pc:sldChg chg="del">
        <pc:chgData name="Wambaugh, John" userId="3f85975b-7231-4b50-83d2-f87320b70027" providerId="ADAL" clId="{A8F8E706-496B-41DF-90EF-45FFD730F37E}" dt="2022-03-25T15:25:03.071" v="0" actId="47"/>
        <pc:sldMkLst>
          <pc:docMk/>
          <pc:sldMk cId="565479558" sldId="2639"/>
        </pc:sldMkLst>
      </pc:sldChg>
      <pc:sldChg chg="del">
        <pc:chgData name="Wambaugh, John" userId="3f85975b-7231-4b50-83d2-f87320b70027" providerId="ADAL" clId="{A8F8E706-496B-41DF-90EF-45FFD730F37E}" dt="2022-03-25T15:25:03.071" v="0" actId="47"/>
        <pc:sldMkLst>
          <pc:docMk/>
          <pc:sldMk cId="2399148251" sldId="2640"/>
        </pc:sldMkLst>
      </pc:sldChg>
      <pc:sldChg chg="del">
        <pc:chgData name="Wambaugh, John" userId="3f85975b-7231-4b50-83d2-f87320b70027" providerId="ADAL" clId="{A8F8E706-496B-41DF-90EF-45FFD730F37E}" dt="2022-03-25T15:25:03.071" v="0" actId="47"/>
        <pc:sldMkLst>
          <pc:docMk/>
          <pc:sldMk cId="2702884717" sldId="2641"/>
        </pc:sldMkLst>
      </pc:sldChg>
      <pc:sldChg chg="del">
        <pc:chgData name="Wambaugh, John" userId="3f85975b-7231-4b50-83d2-f87320b70027" providerId="ADAL" clId="{A8F8E706-496B-41DF-90EF-45FFD730F37E}" dt="2022-03-25T15:25:09.265" v="1" actId="47"/>
        <pc:sldMkLst>
          <pc:docMk/>
          <pc:sldMk cId="201058217" sldId="2642"/>
        </pc:sldMkLst>
      </pc:sldChg>
      <pc:sldChg chg="del">
        <pc:chgData name="Wambaugh, John" userId="3f85975b-7231-4b50-83d2-f87320b70027" providerId="ADAL" clId="{A8F8E706-496B-41DF-90EF-45FFD730F37E}" dt="2022-03-25T15:25:09.265" v="1" actId="47"/>
        <pc:sldMkLst>
          <pc:docMk/>
          <pc:sldMk cId="1465814863" sldId="2643"/>
        </pc:sldMkLst>
      </pc:sldChg>
      <pc:sldChg chg="del">
        <pc:chgData name="Wambaugh, John" userId="3f85975b-7231-4b50-83d2-f87320b70027" providerId="ADAL" clId="{A8F8E706-496B-41DF-90EF-45FFD730F37E}" dt="2022-03-25T15:25:09.265" v="1" actId="47"/>
        <pc:sldMkLst>
          <pc:docMk/>
          <pc:sldMk cId="1693381403" sldId="2644"/>
        </pc:sldMkLst>
      </pc:sldChg>
      <pc:sldMasterChg chg="delSldLayout">
        <pc:chgData name="Wambaugh, John" userId="3f85975b-7231-4b50-83d2-f87320b70027" providerId="ADAL" clId="{A8F8E706-496B-41DF-90EF-45FFD730F37E}" dt="2022-03-25T15:25:09.265" v="1" actId="47"/>
        <pc:sldMasterMkLst>
          <pc:docMk/>
          <pc:sldMasterMk cId="2590589520" sldId="2147483676"/>
        </pc:sldMasterMkLst>
        <pc:sldLayoutChg chg="del">
          <pc:chgData name="Wambaugh, John" userId="3f85975b-7231-4b50-83d2-f87320b70027" providerId="ADAL" clId="{A8F8E706-496B-41DF-90EF-45FFD730F37E}" dt="2022-03-25T15:25:03.071" v="0" actId="47"/>
          <pc:sldLayoutMkLst>
            <pc:docMk/>
            <pc:sldMasterMk cId="2590589520" sldId="2147483676"/>
            <pc:sldLayoutMk cId="1602052094" sldId="2147483677"/>
          </pc:sldLayoutMkLst>
        </pc:sldLayoutChg>
        <pc:sldLayoutChg chg="del">
          <pc:chgData name="Wambaugh, John" userId="3f85975b-7231-4b50-83d2-f87320b70027" providerId="ADAL" clId="{A8F8E706-496B-41DF-90EF-45FFD730F37E}" dt="2022-03-25T15:25:03.071" v="0" actId="47"/>
          <pc:sldLayoutMkLst>
            <pc:docMk/>
            <pc:sldMasterMk cId="2590589520" sldId="2147483676"/>
            <pc:sldLayoutMk cId="1291779383" sldId="2147483678"/>
          </pc:sldLayoutMkLst>
        </pc:sldLayoutChg>
        <pc:sldLayoutChg chg="del">
          <pc:chgData name="Wambaugh, John" userId="3f85975b-7231-4b50-83d2-f87320b70027" providerId="ADAL" clId="{A8F8E706-496B-41DF-90EF-45FFD730F37E}" dt="2022-03-25T15:25:09.265" v="1" actId="47"/>
          <pc:sldLayoutMkLst>
            <pc:docMk/>
            <pc:sldMasterMk cId="2590589520" sldId="2147483676"/>
            <pc:sldLayoutMk cId="3253148334" sldId="2147483679"/>
          </pc:sldLayoutMkLst>
        </pc:sldLayoutChg>
        <pc:sldLayoutChg chg="del">
          <pc:chgData name="Wambaugh, John" userId="3f85975b-7231-4b50-83d2-f87320b70027" providerId="ADAL" clId="{A8F8E706-496B-41DF-90EF-45FFD730F37E}" dt="2022-03-25T15:25:09.265" v="1" actId="47"/>
          <pc:sldLayoutMkLst>
            <pc:docMk/>
            <pc:sldMasterMk cId="2590589520" sldId="2147483676"/>
            <pc:sldLayoutMk cId="664647390" sldId="2147483683"/>
          </pc:sldLayoutMkLst>
        </pc:sldLayoutChg>
        <pc:sldLayoutChg chg="del">
          <pc:chgData name="Wambaugh, John" userId="3f85975b-7231-4b50-83d2-f87320b70027" providerId="ADAL" clId="{A8F8E706-496B-41DF-90EF-45FFD730F37E}" dt="2022-03-25T15:25:03.071" v="0" actId="47"/>
          <pc:sldLayoutMkLst>
            <pc:docMk/>
            <pc:sldMasterMk cId="2590589520" sldId="2147483676"/>
            <pc:sldLayoutMk cId="3010485494" sldId="2147483685"/>
          </pc:sldLayoutMkLst>
        </pc:sldLayoutChg>
        <pc:sldLayoutChg chg="del">
          <pc:chgData name="Wambaugh, John" userId="3f85975b-7231-4b50-83d2-f87320b70027" providerId="ADAL" clId="{A8F8E706-496B-41DF-90EF-45FFD730F37E}" dt="2022-03-25T15:25:03.071" v="0" actId="47"/>
          <pc:sldLayoutMkLst>
            <pc:docMk/>
            <pc:sldMasterMk cId="2590589520" sldId="2147483676"/>
            <pc:sldLayoutMk cId="1957620886" sldId="2147483689"/>
          </pc:sldLayoutMkLst>
        </pc:sldLayoutChg>
        <pc:sldLayoutChg chg="del">
          <pc:chgData name="Wambaugh, John" userId="3f85975b-7231-4b50-83d2-f87320b70027" providerId="ADAL" clId="{A8F8E706-496B-41DF-90EF-45FFD730F37E}" dt="2022-03-25T15:25:03.071" v="0" actId="47"/>
          <pc:sldLayoutMkLst>
            <pc:docMk/>
            <pc:sldMasterMk cId="2590589520" sldId="2147483676"/>
            <pc:sldLayoutMk cId="382923216" sldId="2147483696"/>
          </pc:sldLayoutMkLst>
        </pc:sldLayoutChg>
        <pc:sldLayoutChg chg="del">
          <pc:chgData name="Wambaugh, John" userId="3f85975b-7231-4b50-83d2-f87320b70027" providerId="ADAL" clId="{A8F8E706-496B-41DF-90EF-45FFD730F37E}" dt="2022-03-25T15:25:03.071" v="0" actId="47"/>
          <pc:sldLayoutMkLst>
            <pc:docMk/>
            <pc:sldMasterMk cId="2590589520" sldId="2147483676"/>
            <pc:sldLayoutMk cId="3374102056" sldId="2147483697"/>
          </pc:sldLayoutMkLst>
        </pc:sldLayoutChg>
        <pc:sldLayoutChg chg="del">
          <pc:chgData name="Wambaugh, John" userId="3f85975b-7231-4b50-83d2-f87320b70027" providerId="ADAL" clId="{A8F8E706-496B-41DF-90EF-45FFD730F37E}" dt="2022-03-25T15:25:03.071" v="0" actId="47"/>
          <pc:sldLayoutMkLst>
            <pc:docMk/>
            <pc:sldMasterMk cId="2590589520" sldId="2147483676"/>
            <pc:sldLayoutMk cId="2443754560" sldId="2147483700"/>
          </pc:sldLayoutMkLst>
        </pc:sldLayoutChg>
        <pc:sldLayoutChg chg="del">
          <pc:chgData name="Wambaugh, John" userId="3f85975b-7231-4b50-83d2-f87320b70027" providerId="ADAL" clId="{A8F8E706-496B-41DF-90EF-45FFD730F37E}" dt="2022-03-25T15:25:09.265" v="1" actId="47"/>
          <pc:sldLayoutMkLst>
            <pc:docMk/>
            <pc:sldMasterMk cId="2590589520" sldId="2147483676"/>
            <pc:sldLayoutMk cId="2887442030" sldId="2147483701"/>
          </pc:sldLayoutMkLst>
        </pc:sldLayoutChg>
        <pc:sldLayoutChg chg="del">
          <pc:chgData name="Wambaugh, John" userId="3f85975b-7231-4b50-83d2-f87320b70027" providerId="ADAL" clId="{A8F8E706-496B-41DF-90EF-45FFD730F37E}" dt="2022-03-25T15:25:09.265" v="1" actId="47"/>
          <pc:sldLayoutMkLst>
            <pc:docMk/>
            <pc:sldMasterMk cId="2590589520" sldId="2147483676"/>
            <pc:sldLayoutMk cId="4082018385" sldId="2147483703"/>
          </pc:sldLayoutMkLst>
        </pc:sldLayoutChg>
        <pc:sldLayoutChg chg="del">
          <pc:chgData name="Wambaugh, John" userId="3f85975b-7231-4b50-83d2-f87320b70027" providerId="ADAL" clId="{A8F8E706-496B-41DF-90EF-45FFD730F37E}" dt="2022-03-25T15:25:03.071" v="0" actId="47"/>
          <pc:sldLayoutMkLst>
            <pc:docMk/>
            <pc:sldMasterMk cId="2590589520" sldId="2147483676"/>
            <pc:sldLayoutMk cId="3935612019" sldId="2147483704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47D3D0-B9AE-4EC7-88AC-E2116992F93C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B1697B-F463-4E28-B512-7A71E2C455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608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946367" y="1536633"/>
            <a:ext cx="4347200" cy="46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2"/>
          </p:nvPr>
        </p:nvSpPr>
        <p:spPr>
          <a:xfrm>
            <a:off x="5594975" y="1536633"/>
            <a:ext cx="4347200" cy="46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 rot="5400000">
            <a:off x="8320633" y="3214233"/>
            <a:ext cx="5420000" cy="4300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65202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Three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 rot="5400000">
            <a:off x="8320633" y="3214233"/>
            <a:ext cx="5420000" cy="4300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subTitle" idx="1"/>
          </p:nvPr>
        </p:nvSpPr>
        <p:spPr>
          <a:xfrm>
            <a:off x="1964725" y="3136133"/>
            <a:ext cx="2337200" cy="368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67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subTitle" idx="2"/>
          </p:nvPr>
        </p:nvSpPr>
        <p:spPr>
          <a:xfrm>
            <a:off x="1964632" y="3607333"/>
            <a:ext cx="2337200" cy="13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ubTitle" idx="3"/>
          </p:nvPr>
        </p:nvSpPr>
        <p:spPr>
          <a:xfrm>
            <a:off x="4927441" y="1901933"/>
            <a:ext cx="2337200" cy="368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67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subTitle" idx="4"/>
          </p:nvPr>
        </p:nvSpPr>
        <p:spPr>
          <a:xfrm>
            <a:off x="4927348" y="2373133"/>
            <a:ext cx="2337200" cy="13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subTitle" idx="5"/>
          </p:nvPr>
        </p:nvSpPr>
        <p:spPr>
          <a:xfrm>
            <a:off x="7890025" y="3136133"/>
            <a:ext cx="2337200" cy="368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67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subTitle" idx="6"/>
          </p:nvPr>
        </p:nvSpPr>
        <p:spPr>
          <a:xfrm>
            <a:off x="7889932" y="3607333"/>
            <a:ext cx="2337200" cy="13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22446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">
  <p:cSld name="Four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>
            <a:spLocks noGrp="1"/>
          </p:cNvSpPr>
          <p:nvPr>
            <p:ph type="title"/>
          </p:nvPr>
        </p:nvSpPr>
        <p:spPr>
          <a:xfrm rot="5400000">
            <a:off x="8320633" y="3214233"/>
            <a:ext cx="5420000" cy="4300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subTitle" idx="1"/>
          </p:nvPr>
        </p:nvSpPr>
        <p:spPr>
          <a:xfrm>
            <a:off x="2282717" y="1164033"/>
            <a:ext cx="3526800" cy="368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67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subTitle" idx="2"/>
          </p:nvPr>
        </p:nvSpPr>
        <p:spPr>
          <a:xfrm>
            <a:off x="2282733" y="1635233"/>
            <a:ext cx="3208400" cy="13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subTitle" idx="3"/>
          </p:nvPr>
        </p:nvSpPr>
        <p:spPr>
          <a:xfrm>
            <a:off x="6382476" y="1164033"/>
            <a:ext cx="3526800" cy="368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67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subTitle" idx="4"/>
          </p:nvPr>
        </p:nvSpPr>
        <p:spPr>
          <a:xfrm>
            <a:off x="6382468" y="1635233"/>
            <a:ext cx="3208400" cy="13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subTitle" idx="5"/>
          </p:nvPr>
        </p:nvSpPr>
        <p:spPr>
          <a:xfrm>
            <a:off x="1436201" y="3873800"/>
            <a:ext cx="3526800" cy="368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67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subTitle" idx="6"/>
          </p:nvPr>
        </p:nvSpPr>
        <p:spPr>
          <a:xfrm>
            <a:off x="1436200" y="4345000"/>
            <a:ext cx="3208400" cy="13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subTitle" idx="7"/>
          </p:nvPr>
        </p:nvSpPr>
        <p:spPr>
          <a:xfrm>
            <a:off x="5535959" y="3873800"/>
            <a:ext cx="3526800" cy="368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67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subTitle" idx="8"/>
          </p:nvPr>
        </p:nvSpPr>
        <p:spPr>
          <a:xfrm>
            <a:off x="5535965" y="4345000"/>
            <a:ext cx="3208400" cy="13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407224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">
  <p:cSld name="Three columns 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>
            <a:spLocks noGrp="1"/>
          </p:cNvSpPr>
          <p:nvPr>
            <p:ph type="title"/>
          </p:nvPr>
        </p:nvSpPr>
        <p:spPr>
          <a:xfrm rot="5400000">
            <a:off x="8320633" y="3214233"/>
            <a:ext cx="5420000" cy="4300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5" name="Google Shape;85;p19"/>
          <p:cNvSpPr txBox="1">
            <a:spLocks noGrp="1"/>
          </p:cNvSpPr>
          <p:nvPr>
            <p:ph type="subTitle" idx="1"/>
          </p:nvPr>
        </p:nvSpPr>
        <p:spPr>
          <a:xfrm>
            <a:off x="1964725" y="3440933"/>
            <a:ext cx="2337200" cy="368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67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6" name="Google Shape;86;p19"/>
          <p:cNvSpPr txBox="1">
            <a:spLocks noGrp="1"/>
          </p:cNvSpPr>
          <p:nvPr>
            <p:ph type="subTitle" idx="2"/>
          </p:nvPr>
        </p:nvSpPr>
        <p:spPr>
          <a:xfrm>
            <a:off x="1964632" y="3912133"/>
            <a:ext cx="2337200" cy="13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subTitle" idx="3"/>
          </p:nvPr>
        </p:nvSpPr>
        <p:spPr>
          <a:xfrm>
            <a:off x="4927441" y="3440933"/>
            <a:ext cx="2337200" cy="368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67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subTitle" idx="4"/>
          </p:nvPr>
        </p:nvSpPr>
        <p:spPr>
          <a:xfrm>
            <a:off x="4927348" y="3912133"/>
            <a:ext cx="2337200" cy="13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subTitle" idx="5"/>
          </p:nvPr>
        </p:nvSpPr>
        <p:spPr>
          <a:xfrm>
            <a:off x="7890025" y="3440933"/>
            <a:ext cx="2337200" cy="368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67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subTitle" idx="6"/>
          </p:nvPr>
        </p:nvSpPr>
        <p:spPr>
          <a:xfrm>
            <a:off x="7889932" y="3912133"/>
            <a:ext cx="2337200" cy="13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590986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lumns">
  <p:cSld name="Six 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0"/>
          <p:cNvSpPr txBox="1">
            <a:spLocks noGrp="1"/>
          </p:cNvSpPr>
          <p:nvPr>
            <p:ph type="title"/>
          </p:nvPr>
        </p:nvSpPr>
        <p:spPr>
          <a:xfrm rot="5400000">
            <a:off x="8320633" y="3214233"/>
            <a:ext cx="5420000" cy="4300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3" name="Google Shape;93;p20"/>
          <p:cNvSpPr txBox="1">
            <a:spLocks noGrp="1"/>
          </p:cNvSpPr>
          <p:nvPr>
            <p:ph type="subTitle" idx="1"/>
          </p:nvPr>
        </p:nvSpPr>
        <p:spPr>
          <a:xfrm>
            <a:off x="1964725" y="2605851"/>
            <a:ext cx="2337200" cy="368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67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4" name="Google Shape;94;p20"/>
          <p:cNvSpPr txBox="1">
            <a:spLocks noGrp="1"/>
          </p:cNvSpPr>
          <p:nvPr>
            <p:ph type="subTitle" idx="2"/>
          </p:nvPr>
        </p:nvSpPr>
        <p:spPr>
          <a:xfrm>
            <a:off x="1964633" y="1381051"/>
            <a:ext cx="2337200" cy="112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5" name="Google Shape;95;p20"/>
          <p:cNvSpPr txBox="1">
            <a:spLocks noGrp="1"/>
          </p:cNvSpPr>
          <p:nvPr>
            <p:ph type="subTitle" idx="3"/>
          </p:nvPr>
        </p:nvSpPr>
        <p:spPr>
          <a:xfrm>
            <a:off x="4927441" y="2605851"/>
            <a:ext cx="2337200" cy="368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67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6" name="Google Shape;96;p20"/>
          <p:cNvSpPr txBox="1">
            <a:spLocks noGrp="1"/>
          </p:cNvSpPr>
          <p:nvPr>
            <p:ph type="subTitle" idx="4"/>
          </p:nvPr>
        </p:nvSpPr>
        <p:spPr>
          <a:xfrm>
            <a:off x="4927349" y="1381051"/>
            <a:ext cx="2337200" cy="112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subTitle" idx="5"/>
          </p:nvPr>
        </p:nvSpPr>
        <p:spPr>
          <a:xfrm>
            <a:off x="7890025" y="2605851"/>
            <a:ext cx="2337200" cy="368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67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ubTitle" idx="6"/>
          </p:nvPr>
        </p:nvSpPr>
        <p:spPr>
          <a:xfrm>
            <a:off x="7889933" y="1381051"/>
            <a:ext cx="2337200" cy="112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subTitle" idx="7"/>
          </p:nvPr>
        </p:nvSpPr>
        <p:spPr>
          <a:xfrm>
            <a:off x="1964725" y="3882517"/>
            <a:ext cx="2337200" cy="368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67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subTitle" idx="8"/>
          </p:nvPr>
        </p:nvSpPr>
        <p:spPr>
          <a:xfrm>
            <a:off x="1964633" y="4328484"/>
            <a:ext cx="2337200" cy="112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subTitle" idx="9"/>
          </p:nvPr>
        </p:nvSpPr>
        <p:spPr>
          <a:xfrm>
            <a:off x="4927441" y="3882517"/>
            <a:ext cx="2337200" cy="368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67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subTitle" idx="13"/>
          </p:nvPr>
        </p:nvSpPr>
        <p:spPr>
          <a:xfrm>
            <a:off x="4927349" y="4328484"/>
            <a:ext cx="2337200" cy="112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subTitle" idx="14"/>
          </p:nvPr>
        </p:nvSpPr>
        <p:spPr>
          <a:xfrm>
            <a:off x="7890025" y="3882517"/>
            <a:ext cx="2337200" cy="368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67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subTitle" idx="15"/>
          </p:nvPr>
        </p:nvSpPr>
        <p:spPr>
          <a:xfrm>
            <a:off x="7889933" y="4328484"/>
            <a:ext cx="2337200" cy="112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561960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">
  <p:cSld name="Closing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3"/>
          <p:cNvSpPr txBox="1">
            <a:spLocks noGrp="1"/>
          </p:cNvSpPr>
          <p:nvPr>
            <p:ph type="ctrTitle"/>
          </p:nvPr>
        </p:nvSpPr>
        <p:spPr>
          <a:xfrm>
            <a:off x="7058033" y="2017233"/>
            <a:ext cx="4187600" cy="104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1" name="Google Shape;111;p23"/>
          <p:cNvSpPr txBox="1">
            <a:spLocks noGrp="1"/>
          </p:cNvSpPr>
          <p:nvPr>
            <p:ph type="subTitle" idx="1"/>
          </p:nvPr>
        </p:nvSpPr>
        <p:spPr>
          <a:xfrm>
            <a:off x="5422433" y="3057000"/>
            <a:ext cx="5823200" cy="4100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2" name="Google Shape;112;p23"/>
          <p:cNvSpPr txBox="1">
            <a:spLocks noGrp="1"/>
          </p:cNvSpPr>
          <p:nvPr>
            <p:ph type="subTitle" idx="2"/>
          </p:nvPr>
        </p:nvSpPr>
        <p:spPr>
          <a:xfrm>
            <a:off x="7058000" y="3467000"/>
            <a:ext cx="4187600" cy="929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3" name="Google Shape;113;p23"/>
          <p:cNvSpPr txBox="1"/>
          <p:nvPr/>
        </p:nvSpPr>
        <p:spPr>
          <a:xfrm>
            <a:off x="946367" y="5175467"/>
            <a:ext cx="3491200" cy="6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Hind Siliguri"/>
                <a:ea typeface="Hind Siliguri"/>
                <a:cs typeface="Hind Siliguri"/>
                <a:sym typeface="Hind Siliguri"/>
              </a:rPr>
              <a:t>CREDITS: This presentation template was created by </a:t>
            </a:r>
            <a:r>
              <a:rPr lang="en" sz="1200">
                <a:uFill>
                  <a:noFill/>
                </a:uFill>
                <a:latin typeface="Hind Siliguri"/>
                <a:ea typeface="Hind Siliguri"/>
                <a:cs typeface="Hind Siliguri"/>
                <a:sym typeface="Hind Siliguri"/>
                <a:hlinkClick r:id="rId3"/>
              </a:rPr>
              <a:t>Slidesgo</a:t>
            </a:r>
            <a:r>
              <a:rPr lang="en" sz="1200">
                <a:latin typeface="Hind Siliguri"/>
                <a:ea typeface="Hind Siliguri"/>
                <a:cs typeface="Hind Siliguri"/>
                <a:sym typeface="Hind Siliguri"/>
              </a:rPr>
              <a:t>, including icons by </a:t>
            </a:r>
            <a:r>
              <a:rPr lang="en" sz="1200">
                <a:uFill>
                  <a:noFill/>
                </a:uFill>
                <a:latin typeface="Hind Siliguri"/>
                <a:ea typeface="Hind Siliguri"/>
                <a:cs typeface="Hind Siliguri"/>
                <a:sym typeface="Hind Siliguri"/>
                <a:hlinkClick r:id="rId4"/>
              </a:rPr>
              <a:t>Flaticon</a:t>
            </a:r>
            <a:r>
              <a:rPr lang="en" sz="1200">
                <a:latin typeface="Hind Siliguri"/>
                <a:ea typeface="Hind Siliguri"/>
                <a:cs typeface="Hind Siliguri"/>
                <a:sym typeface="Hind Siliguri"/>
              </a:rPr>
              <a:t>, and infographics &amp; images by </a:t>
            </a:r>
            <a:r>
              <a:rPr lang="en" sz="1200">
                <a:uFill>
                  <a:noFill/>
                </a:uFill>
                <a:latin typeface="Hind Siliguri"/>
                <a:ea typeface="Hind Siliguri"/>
                <a:cs typeface="Hind Siliguri"/>
                <a:sym typeface="Hind Siliguri"/>
                <a:hlinkClick r:id="rId5"/>
              </a:rPr>
              <a:t>Freepik</a:t>
            </a:r>
            <a:r>
              <a:rPr lang="en" sz="1200">
                <a:latin typeface="Hind Siliguri"/>
                <a:ea typeface="Hind Siliguri"/>
                <a:cs typeface="Hind Siliguri"/>
                <a:sym typeface="Hind Siliguri"/>
              </a:rPr>
              <a:t>. </a:t>
            </a:r>
            <a:endParaRPr sz="1200">
              <a:latin typeface="Hind Siliguri"/>
              <a:ea typeface="Hind Siliguri"/>
              <a:cs typeface="Hind Siliguri"/>
              <a:sym typeface="Hind Siliguri"/>
            </a:endParaRPr>
          </a:p>
        </p:txBody>
      </p:sp>
    </p:spTree>
    <p:extLst>
      <p:ext uri="{BB962C8B-B14F-4D97-AF65-F5344CB8AC3E}">
        <p14:creationId xmlns:p14="http://schemas.microsoft.com/office/powerpoint/2010/main" val="33023893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rgbClr val="3C78D8"/>
            </a:gs>
            <a:gs pos="100000">
              <a:srgbClr val="00FFFF"/>
            </a:gs>
          </a:gsLst>
          <a:lin ang="54007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069400" y="1630933"/>
            <a:ext cx="6053200" cy="359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994896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1016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>
            <a:spLocks noGrp="1"/>
          </p:cNvSpPr>
          <p:nvPr>
            <p:ph type="title"/>
          </p:nvPr>
        </p:nvSpPr>
        <p:spPr>
          <a:xfrm rot="5400000">
            <a:off x="8320633" y="3214233"/>
            <a:ext cx="5420000" cy="4300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70429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946367" y="1852800"/>
            <a:ext cx="3744000" cy="42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Google Shape;25;p7"/>
          <p:cNvSpPr txBox="1">
            <a:spLocks noGrp="1"/>
          </p:cNvSpPr>
          <p:nvPr>
            <p:ph type="title"/>
          </p:nvPr>
        </p:nvSpPr>
        <p:spPr>
          <a:xfrm rot="5400000">
            <a:off x="8320633" y="3214233"/>
            <a:ext cx="5420000" cy="4300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32174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946367" y="1644233"/>
            <a:ext cx="51160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ubTitle" idx="1"/>
          </p:nvPr>
        </p:nvSpPr>
        <p:spPr>
          <a:xfrm>
            <a:off x="946367" y="3737433"/>
            <a:ext cx="51160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2"/>
          </p:nvPr>
        </p:nvSpPr>
        <p:spPr>
          <a:xfrm>
            <a:off x="6129600" y="965433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04354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>
            <a:spLocks noGrp="1"/>
          </p:cNvSpPr>
          <p:nvPr>
            <p:ph type="title" hasCustomPrompt="1"/>
          </p:nvPr>
        </p:nvSpPr>
        <p:spPr>
          <a:xfrm>
            <a:off x="946367" y="1474833"/>
            <a:ext cx="102992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1"/>
          </p:nvPr>
        </p:nvSpPr>
        <p:spPr>
          <a:xfrm>
            <a:off x="946367" y="4202967"/>
            <a:ext cx="102992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9435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5198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3"/>
          <p:cNvSpPr txBox="1">
            <a:spLocks noGrp="1"/>
          </p:cNvSpPr>
          <p:nvPr>
            <p:ph type="title"/>
          </p:nvPr>
        </p:nvSpPr>
        <p:spPr>
          <a:xfrm>
            <a:off x="946367" y="719233"/>
            <a:ext cx="10299200" cy="4300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0" name="Google Shape;40;p13"/>
          <p:cNvSpPr txBox="1">
            <a:spLocks noGrp="1"/>
          </p:cNvSpPr>
          <p:nvPr>
            <p:ph type="title" idx="2" hasCustomPrompt="1"/>
          </p:nvPr>
        </p:nvSpPr>
        <p:spPr>
          <a:xfrm>
            <a:off x="993351" y="2709833"/>
            <a:ext cx="2222400" cy="103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t>xx%</a:t>
            </a:r>
          </a:p>
        </p:txBody>
      </p:sp>
      <p:sp>
        <p:nvSpPr>
          <p:cNvPr id="41" name="Google Shape;41;p13"/>
          <p:cNvSpPr txBox="1">
            <a:spLocks noGrp="1"/>
          </p:cNvSpPr>
          <p:nvPr>
            <p:ph type="subTitle" idx="1"/>
          </p:nvPr>
        </p:nvSpPr>
        <p:spPr>
          <a:xfrm>
            <a:off x="993351" y="4111967"/>
            <a:ext cx="2222400" cy="77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67"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subTitle" idx="3"/>
          </p:nvPr>
        </p:nvSpPr>
        <p:spPr>
          <a:xfrm>
            <a:off x="993351" y="4885567"/>
            <a:ext cx="2222400" cy="8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title" idx="4" hasCustomPrompt="1"/>
          </p:nvPr>
        </p:nvSpPr>
        <p:spPr>
          <a:xfrm>
            <a:off x="3654317" y="2709833"/>
            <a:ext cx="2222400" cy="103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t>xx%</a:t>
            </a:r>
          </a:p>
        </p:txBody>
      </p:sp>
      <p:sp>
        <p:nvSpPr>
          <p:cNvPr id="44" name="Google Shape;44;p13"/>
          <p:cNvSpPr txBox="1">
            <a:spLocks noGrp="1"/>
          </p:cNvSpPr>
          <p:nvPr>
            <p:ph type="subTitle" idx="5"/>
          </p:nvPr>
        </p:nvSpPr>
        <p:spPr>
          <a:xfrm>
            <a:off x="3654317" y="4111967"/>
            <a:ext cx="2222400" cy="77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67"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subTitle" idx="6"/>
          </p:nvPr>
        </p:nvSpPr>
        <p:spPr>
          <a:xfrm>
            <a:off x="3654317" y="4885567"/>
            <a:ext cx="2222400" cy="8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title" idx="7" hasCustomPrompt="1"/>
          </p:nvPr>
        </p:nvSpPr>
        <p:spPr>
          <a:xfrm>
            <a:off x="6315284" y="2709833"/>
            <a:ext cx="2222400" cy="103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t>xx%</a:t>
            </a:r>
          </a:p>
        </p:txBody>
      </p:sp>
      <p:sp>
        <p:nvSpPr>
          <p:cNvPr id="47" name="Google Shape;47;p13"/>
          <p:cNvSpPr txBox="1">
            <a:spLocks noGrp="1"/>
          </p:cNvSpPr>
          <p:nvPr>
            <p:ph type="subTitle" idx="8"/>
          </p:nvPr>
        </p:nvSpPr>
        <p:spPr>
          <a:xfrm>
            <a:off x="6315284" y="4111967"/>
            <a:ext cx="2222400" cy="77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67"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subTitle" idx="9"/>
          </p:nvPr>
        </p:nvSpPr>
        <p:spPr>
          <a:xfrm>
            <a:off x="6315284" y="4885567"/>
            <a:ext cx="2222400" cy="8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title" idx="13" hasCustomPrompt="1"/>
          </p:nvPr>
        </p:nvSpPr>
        <p:spPr>
          <a:xfrm>
            <a:off x="8976251" y="2709833"/>
            <a:ext cx="2222400" cy="103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t>xx%</a:t>
            </a:r>
          </a:p>
        </p:txBody>
      </p:sp>
      <p:sp>
        <p:nvSpPr>
          <p:cNvPr id="50" name="Google Shape;50;p13"/>
          <p:cNvSpPr txBox="1">
            <a:spLocks noGrp="1"/>
          </p:cNvSpPr>
          <p:nvPr>
            <p:ph type="subTitle" idx="14"/>
          </p:nvPr>
        </p:nvSpPr>
        <p:spPr>
          <a:xfrm>
            <a:off x="8976251" y="4111967"/>
            <a:ext cx="2222400" cy="77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67"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subTitle" idx="15"/>
          </p:nvPr>
        </p:nvSpPr>
        <p:spPr>
          <a:xfrm>
            <a:off x="8976251" y="4885567"/>
            <a:ext cx="2222400" cy="8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26936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7010233" y="2484200"/>
            <a:ext cx="3828800" cy="3680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2267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2267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2267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2267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2267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2267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2267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2267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22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title" idx="2" hasCustomPrompt="1"/>
          </p:nvPr>
        </p:nvSpPr>
        <p:spPr>
          <a:xfrm>
            <a:off x="8616833" y="1211467"/>
            <a:ext cx="2222400" cy="70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>
            <a:r>
              <a:t>xx%</a:t>
            </a:r>
          </a:p>
        </p:txBody>
      </p:sp>
      <p:sp>
        <p:nvSpPr>
          <p:cNvPr id="59" name="Google Shape;59;p15"/>
          <p:cNvSpPr txBox="1">
            <a:spLocks noGrp="1"/>
          </p:cNvSpPr>
          <p:nvPr>
            <p:ph type="subTitle" idx="1"/>
          </p:nvPr>
        </p:nvSpPr>
        <p:spPr>
          <a:xfrm>
            <a:off x="8229433" y="2955400"/>
            <a:ext cx="2609600" cy="7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85988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2">
  <p:cSld name="Two columns 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>
            <a:spLocks noGrp="1"/>
          </p:cNvSpPr>
          <p:nvPr>
            <p:ph type="subTitle" idx="1"/>
          </p:nvPr>
        </p:nvSpPr>
        <p:spPr>
          <a:xfrm>
            <a:off x="1436251" y="3873600"/>
            <a:ext cx="4170000" cy="3680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67">
                <a:latin typeface="Squada One"/>
                <a:ea typeface="Squada One"/>
                <a:cs typeface="Squada One"/>
                <a:sym typeface="Squad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subTitle" idx="2"/>
          </p:nvPr>
        </p:nvSpPr>
        <p:spPr>
          <a:xfrm>
            <a:off x="1436084" y="4344800"/>
            <a:ext cx="4170000" cy="13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subTitle" idx="3"/>
          </p:nvPr>
        </p:nvSpPr>
        <p:spPr>
          <a:xfrm>
            <a:off x="6585800" y="1163833"/>
            <a:ext cx="4170000" cy="3680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67">
                <a:latin typeface="Squada One"/>
                <a:ea typeface="Squada One"/>
                <a:cs typeface="Squada One"/>
                <a:sym typeface="Squada One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ubTitle" idx="4"/>
          </p:nvPr>
        </p:nvSpPr>
        <p:spPr>
          <a:xfrm>
            <a:off x="6585800" y="1635033"/>
            <a:ext cx="4170000" cy="13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64135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quada One"/>
              <a:buNone/>
              <a:defRPr sz="2800">
                <a:solidFill>
                  <a:schemeClr val="dk1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Hind Siliguri"/>
              <a:buChar char="●"/>
              <a:defRPr sz="1800">
                <a:latin typeface="Hind Siliguri"/>
                <a:ea typeface="Hind Siliguri"/>
                <a:cs typeface="Hind Siliguri"/>
                <a:sym typeface="Hind Siliguri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Hind Siliguri"/>
              <a:buChar char="○"/>
              <a:defRPr>
                <a:latin typeface="Hind Siliguri"/>
                <a:ea typeface="Hind Siliguri"/>
                <a:cs typeface="Hind Siliguri"/>
                <a:sym typeface="Hind Siliguri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Hind Siliguri"/>
              <a:buChar char="■"/>
              <a:defRPr>
                <a:latin typeface="Hind Siliguri"/>
                <a:ea typeface="Hind Siliguri"/>
                <a:cs typeface="Hind Siliguri"/>
                <a:sym typeface="Hind Siliguri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Hind Siliguri"/>
              <a:buChar char="●"/>
              <a:defRPr>
                <a:latin typeface="Hind Siliguri"/>
                <a:ea typeface="Hind Siliguri"/>
                <a:cs typeface="Hind Siliguri"/>
                <a:sym typeface="Hind Siliguri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Hind Siliguri"/>
              <a:buChar char="○"/>
              <a:defRPr>
                <a:latin typeface="Hind Siliguri"/>
                <a:ea typeface="Hind Siliguri"/>
                <a:cs typeface="Hind Siliguri"/>
                <a:sym typeface="Hind Siliguri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Hind Siliguri"/>
              <a:buChar char="■"/>
              <a:defRPr>
                <a:latin typeface="Hind Siliguri"/>
                <a:ea typeface="Hind Siliguri"/>
                <a:cs typeface="Hind Siliguri"/>
                <a:sym typeface="Hind Siliguri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Hind Siliguri"/>
              <a:buChar char="●"/>
              <a:defRPr>
                <a:latin typeface="Hind Siliguri"/>
                <a:ea typeface="Hind Siliguri"/>
                <a:cs typeface="Hind Siliguri"/>
                <a:sym typeface="Hind Siliguri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Hind Siliguri"/>
              <a:buChar char="○"/>
              <a:defRPr>
                <a:latin typeface="Hind Siliguri"/>
                <a:ea typeface="Hind Siliguri"/>
                <a:cs typeface="Hind Siliguri"/>
                <a:sym typeface="Hind Siliguri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Hind Siliguri"/>
              <a:buChar char="■"/>
              <a:defRPr>
                <a:latin typeface="Hind Siliguri"/>
                <a:ea typeface="Hind Siliguri"/>
                <a:cs typeface="Hind Siliguri"/>
                <a:sym typeface="Hind Siligu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dk2"/>
                </a:solidFill>
              </a:defRPr>
            </a:lvl1pPr>
            <a:lvl2pPr lvl="1" algn="r">
              <a:buNone/>
              <a:defRPr sz="1333">
                <a:solidFill>
                  <a:schemeClr val="dk2"/>
                </a:solidFill>
              </a:defRPr>
            </a:lvl2pPr>
            <a:lvl3pPr lvl="2" algn="r">
              <a:buNone/>
              <a:defRPr sz="1333">
                <a:solidFill>
                  <a:schemeClr val="dk2"/>
                </a:solidFill>
              </a:defRPr>
            </a:lvl3pPr>
            <a:lvl4pPr lvl="3" algn="r">
              <a:buNone/>
              <a:defRPr sz="1333">
                <a:solidFill>
                  <a:schemeClr val="dk2"/>
                </a:solidFill>
              </a:defRPr>
            </a:lvl4pPr>
            <a:lvl5pPr lvl="4" algn="r">
              <a:buNone/>
              <a:defRPr sz="1333">
                <a:solidFill>
                  <a:schemeClr val="dk2"/>
                </a:solidFill>
              </a:defRPr>
            </a:lvl5pPr>
            <a:lvl6pPr lvl="5" algn="r">
              <a:buNone/>
              <a:defRPr sz="1333">
                <a:solidFill>
                  <a:schemeClr val="dk2"/>
                </a:solidFill>
              </a:defRPr>
            </a:lvl6pPr>
            <a:lvl7pPr lvl="6" algn="r">
              <a:buNone/>
              <a:defRPr sz="1333">
                <a:solidFill>
                  <a:schemeClr val="dk2"/>
                </a:solidFill>
              </a:defRPr>
            </a:lvl7pPr>
            <a:lvl8pPr lvl="7" algn="r">
              <a:buNone/>
              <a:defRPr sz="1333">
                <a:solidFill>
                  <a:schemeClr val="dk2"/>
                </a:solidFill>
              </a:defRPr>
            </a:lvl8pPr>
            <a:lvl9pPr lvl="8" algn="r">
              <a:buNone/>
              <a:defRPr sz="1333">
                <a:solidFill>
                  <a:schemeClr val="dk2"/>
                </a:solidFill>
              </a:defRPr>
            </a:lvl9pPr>
          </a:lstStyle>
          <a:p>
            <a:fld id="{7641014C-C5CA-41A4-9813-CF56D5B9D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58952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4" r:id="rId4"/>
    <p:sldLayoutId id="2147483686" r:id="rId5"/>
    <p:sldLayoutId id="2147483687" r:id="rId6"/>
    <p:sldLayoutId id="2147483688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8" r:id="rId14"/>
    <p:sldLayoutId id="2147483702" r:id="rId15"/>
  </p:sldLayoutIdLst>
  <p:transition>
    <p:fade thruBlk="1"/>
  </p:transition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7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19" name="Google Shape;119;p27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1076512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6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C0A578-E814-4871-9B35-57336B404F0A}"/>
              </a:ext>
            </a:extLst>
          </p:cNvPr>
          <p:cNvSpPr txBox="1"/>
          <p:nvPr/>
        </p:nvSpPr>
        <p:spPr>
          <a:xfrm>
            <a:off x="236916" y="164846"/>
            <a:ext cx="818846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2F5496"/>
                </a:solidFill>
                <a:latin typeface="Gill Sans MT" panose="020B0502020104020203" pitchFamily="34" charset="0"/>
              </a:rPr>
              <a:t>QSPRs (Quantitative Structure-Property Relationships)</a:t>
            </a:r>
          </a:p>
          <a:p>
            <a:r>
              <a:rPr lang="en-US" sz="2400" b="1" dirty="0">
                <a:solidFill>
                  <a:srgbClr val="2F5496"/>
                </a:solidFill>
                <a:latin typeface="Gill Sans MT" panose="020B0502020104020203" pitchFamily="34" charset="0"/>
              </a:rPr>
              <a:t>for HTTK (High Throughput Toxicokinetics)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2BFD6C-0E13-424A-995D-02D2E39D55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0599" y="352625"/>
            <a:ext cx="3344485" cy="172444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712F60-D1CC-423A-B71D-73EE491FD5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0599" y="3658489"/>
            <a:ext cx="3344485" cy="1521713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4BBBAFC-2478-4B29-9846-DABD6CF91C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0599" y="5193288"/>
            <a:ext cx="3344485" cy="1286079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1ED1848-76DB-4B7B-8964-70A09696E6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0599" y="2109137"/>
            <a:ext cx="3344485" cy="1535021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4E8EFE5-0852-4C9F-942F-9154706DBCE1}"/>
              </a:ext>
            </a:extLst>
          </p:cNvPr>
          <p:cNvSpPr txBox="1"/>
          <p:nvPr/>
        </p:nvSpPr>
        <p:spPr>
          <a:xfrm>
            <a:off x="394545" y="1073571"/>
            <a:ext cx="7912769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SzPct val="175000"/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After a decade of collecting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in vitro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TK data we have measured over a thousand non-pharmaceutical chemicals</a:t>
            </a:r>
          </a:p>
          <a:p>
            <a:pPr marL="285750" indent="-285750">
              <a:buSzPct val="175000"/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For sufficiently similar chemicals we may not always need to measure</a:t>
            </a:r>
          </a:p>
          <a:p>
            <a:pPr marL="285750" indent="-285750">
              <a:buSzPct val="175000"/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EPA is leading a collaborative evaluation of various QSPRs trained to both pharma and non-pharma chemicals for predicting HTTK</a:t>
            </a:r>
          </a:p>
          <a:p>
            <a:pPr marL="285750" indent="-285750">
              <a:buSzPct val="175000"/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Open-source QSPR predictions currently available for thousands of chemicals, including full Tox21 library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8B49157-F7F4-4F04-BF2E-33E209DD96E2}"/>
              </a:ext>
            </a:extLst>
          </p:cNvPr>
          <p:cNvPicPr/>
          <p:nvPr/>
        </p:nvPicPr>
        <p:blipFill>
          <a:blip r:embed="rId6"/>
          <a:stretch>
            <a:fillRect/>
          </a:stretch>
        </p:blipFill>
        <p:spPr>
          <a:xfrm>
            <a:off x="2030517" y="3320340"/>
            <a:ext cx="5736746" cy="3537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27853"/>
      </p:ext>
    </p:extLst>
  </p:cSld>
  <p:clrMapOvr>
    <a:masterClrMapping/>
  </p:clrMapOvr>
</p:sld>
</file>

<file path=ppt/theme/theme1.xml><?xml version="1.0" encoding="utf-8"?>
<a:theme xmlns:a="http://schemas.openxmlformats.org/drawingml/2006/main" name="Art Workshop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95DED7"/>
      </a:accent1>
      <a:accent2>
        <a:srgbClr val="0090AB"/>
      </a:accent2>
      <a:accent3>
        <a:srgbClr val="51BAC3"/>
      </a:accent3>
      <a:accent4>
        <a:srgbClr val="036B7F"/>
      </a:accent4>
      <a:accent5>
        <a:srgbClr val="B1F8F1"/>
      </a:accent5>
      <a:accent6>
        <a:srgbClr val="104B53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Art Workshop by Slidesgo</Template>
  <TotalTime>1053</TotalTime>
  <Words>74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Calibri</vt:lpstr>
      <vt:lpstr>Gill Sans MT</vt:lpstr>
      <vt:lpstr>Hind Siliguri</vt:lpstr>
      <vt:lpstr>Proxima Nova</vt:lpstr>
      <vt:lpstr>Proxima Nova Semibold</vt:lpstr>
      <vt:lpstr>Squada One</vt:lpstr>
      <vt:lpstr>Art Workshop</vt:lpstr>
      <vt:lpstr>Slidesgo Final Pages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Wambaugh, John</dc:creator>
  <cp:lastModifiedBy>Wambaugh, John</cp:lastModifiedBy>
  <cp:revision>30</cp:revision>
  <dcterms:created xsi:type="dcterms:W3CDTF">2021-10-06T14:38:25Z</dcterms:created>
  <dcterms:modified xsi:type="dcterms:W3CDTF">2022-03-25T15:55:21Z</dcterms:modified>
</cp:coreProperties>
</file>