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mbaugh, John" initials="WJ" lastIdx="1" clrIdx="0">
    <p:extLst>
      <p:ext uri="{19B8F6BF-5375-455C-9EA6-DF929625EA0E}">
        <p15:presenceInfo xmlns:p15="http://schemas.microsoft.com/office/powerpoint/2012/main" userId="S::Wambaugh.John@epa.gov::3f85975b-7231-4b50-83d2-f87320b700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75" d="100"/>
          <a:sy n="75" d="100"/>
        </p:scale>
        <p:origin x="12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mbaugh, John" userId="3f85975b-7231-4b50-83d2-f87320b70027" providerId="ADAL" clId="{9E7C1219-E33E-4A93-8690-C9F73188B33E}"/>
    <pc:docChg chg="undo custSel modSld">
      <pc:chgData name="Wambaugh, John" userId="3f85975b-7231-4b50-83d2-f87320b70027" providerId="ADAL" clId="{9E7C1219-E33E-4A93-8690-C9F73188B33E}" dt="2021-02-21T00:19:02.906" v="339" actId="1076"/>
      <pc:docMkLst>
        <pc:docMk/>
      </pc:docMkLst>
      <pc:sldChg chg="addSp delSp modSp mod addCm delCm">
        <pc:chgData name="Wambaugh, John" userId="3f85975b-7231-4b50-83d2-f87320b70027" providerId="ADAL" clId="{9E7C1219-E33E-4A93-8690-C9F73188B33E}" dt="2021-02-21T00:19:02.906" v="339" actId="1076"/>
        <pc:sldMkLst>
          <pc:docMk/>
          <pc:sldMk cId="2483897530" sldId="256"/>
        </pc:sldMkLst>
        <pc:spChg chg="add del mod">
          <ac:chgData name="Wambaugh, John" userId="3f85975b-7231-4b50-83d2-f87320b70027" providerId="ADAL" clId="{9E7C1219-E33E-4A93-8690-C9F73188B33E}" dt="2021-02-21T00:13:24.800" v="5"/>
          <ac:spMkLst>
            <pc:docMk/>
            <pc:sldMk cId="2483897530" sldId="256"/>
            <ac:spMk id="2" creationId="{63BB6ACD-4484-432E-8726-3BC900B3C9D2}"/>
          </ac:spMkLst>
        </pc:spChg>
        <pc:spChg chg="add mod">
          <ac:chgData name="Wambaugh, John" userId="3f85975b-7231-4b50-83d2-f87320b70027" providerId="ADAL" clId="{9E7C1219-E33E-4A93-8690-C9F73188B33E}" dt="2021-02-21T00:15:45.539" v="117" actId="13822"/>
          <ac:spMkLst>
            <pc:docMk/>
            <pc:sldMk cId="2483897530" sldId="256"/>
            <ac:spMk id="6" creationId="{CBB021C3-8FB8-41CA-B8C7-40DC9D883479}"/>
          </ac:spMkLst>
        </pc:spChg>
        <pc:spChg chg="mod">
          <ac:chgData name="Wambaugh, John" userId="3f85975b-7231-4b50-83d2-f87320b70027" providerId="ADAL" clId="{9E7C1219-E33E-4A93-8690-C9F73188B33E}" dt="2021-02-21T00:16:55.335" v="189" actId="1035"/>
          <ac:spMkLst>
            <pc:docMk/>
            <pc:sldMk cId="2483897530" sldId="256"/>
            <ac:spMk id="8" creationId="{A8C3F599-0DAE-42C5-B406-4721E80B0276}"/>
          </ac:spMkLst>
        </pc:spChg>
        <pc:spChg chg="mod">
          <ac:chgData name="Wambaugh, John" userId="3f85975b-7231-4b50-83d2-f87320b70027" providerId="ADAL" clId="{9E7C1219-E33E-4A93-8690-C9F73188B33E}" dt="2021-02-21T00:16:50.607" v="182" actId="1036"/>
          <ac:spMkLst>
            <pc:docMk/>
            <pc:sldMk cId="2483897530" sldId="256"/>
            <ac:spMk id="9" creationId="{68947C49-DEC0-48BF-B229-F5D9BF131F6C}"/>
          </ac:spMkLst>
        </pc:spChg>
        <pc:spChg chg="mod">
          <ac:chgData name="Wambaugh, John" userId="3f85975b-7231-4b50-83d2-f87320b70027" providerId="ADAL" clId="{9E7C1219-E33E-4A93-8690-C9F73188B33E}" dt="2021-02-21T00:16:50.607" v="182" actId="1036"/>
          <ac:spMkLst>
            <pc:docMk/>
            <pc:sldMk cId="2483897530" sldId="256"/>
            <ac:spMk id="10" creationId="{40D40812-BE90-4060-BCAC-36904B38C740}"/>
          </ac:spMkLst>
        </pc:spChg>
        <pc:spChg chg="mod">
          <ac:chgData name="Wambaugh, John" userId="3f85975b-7231-4b50-83d2-f87320b70027" providerId="ADAL" clId="{9E7C1219-E33E-4A93-8690-C9F73188B33E}" dt="2021-02-21T00:16:50.607" v="182" actId="1036"/>
          <ac:spMkLst>
            <pc:docMk/>
            <pc:sldMk cId="2483897530" sldId="256"/>
            <ac:spMk id="11" creationId="{698779D4-3734-4437-921D-36CCD9CD770B}"/>
          </ac:spMkLst>
        </pc:spChg>
        <pc:spChg chg="mod">
          <ac:chgData name="Wambaugh, John" userId="3f85975b-7231-4b50-83d2-f87320b70027" providerId="ADAL" clId="{9E7C1219-E33E-4A93-8690-C9F73188B33E}" dt="2021-02-21T00:16:50.607" v="182" actId="1036"/>
          <ac:spMkLst>
            <pc:docMk/>
            <pc:sldMk cId="2483897530" sldId="256"/>
            <ac:spMk id="12" creationId="{7DB72DD1-7320-4CE4-8058-64CDA50465B2}"/>
          </ac:spMkLst>
        </pc:spChg>
        <pc:spChg chg="add del mod">
          <ac:chgData name="Wambaugh, John" userId="3f85975b-7231-4b50-83d2-f87320b70027" providerId="ADAL" clId="{9E7C1219-E33E-4A93-8690-C9F73188B33E}" dt="2021-02-21T00:15:31.370" v="115" actId="478"/>
          <ac:spMkLst>
            <pc:docMk/>
            <pc:sldMk cId="2483897530" sldId="256"/>
            <ac:spMk id="36" creationId="{160C9861-E4B3-41D8-A6AB-9410B03DE04F}"/>
          </ac:spMkLst>
        </pc:spChg>
        <pc:spChg chg="add mod">
          <ac:chgData name="Wambaugh, John" userId="3f85975b-7231-4b50-83d2-f87320b70027" providerId="ADAL" clId="{9E7C1219-E33E-4A93-8690-C9F73188B33E}" dt="2021-02-21T00:19:02.906" v="339" actId="1076"/>
          <ac:spMkLst>
            <pc:docMk/>
            <pc:sldMk cId="2483897530" sldId="256"/>
            <ac:spMk id="49" creationId="{5B707A65-7F3B-48DB-933B-68FB41F357E0}"/>
          </ac:spMkLst>
        </pc:spChg>
        <pc:spChg chg="mod">
          <ac:chgData name="Wambaugh, John" userId="3f85975b-7231-4b50-83d2-f87320b70027" providerId="ADAL" clId="{9E7C1219-E33E-4A93-8690-C9F73188B33E}" dt="2021-02-21T00:17:46.972" v="241" actId="20577"/>
          <ac:spMkLst>
            <pc:docMk/>
            <pc:sldMk cId="2483897530" sldId="256"/>
            <ac:spMk id="51" creationId="{5FE2D867-48D1-498A-AEFF-FBC39EBEAB81}"/>
          </ac:spMkLst>
        </pc:spChg>
        <pc:cxnChg chg="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3" creationId="{5F56E6AB-017A-405C-84A6-A665E2007300}"/>
          </ac:cxnSpMkLst>
        </pc:cxnChg>
        <pc:cxnChg chg="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23" creationId="{B1446878-293A-4C38-9B68-01877EAEEDF3}"/>
          </ac:cxnSpMkLst>
        </pc:cxnChg>
        <pc:cxnChg chg="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27" creationId="{714BEA02-9AA4-460F-AEE2-90961E0BFBDE}"/>
          </ac:cxnSpMkLst>
        </pc:cxnChg>
        <pc:cxnChg chg="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29" creationId="{97C85427-B80E-4CB4-BD52-F7F3AC01A295}"/>
          </ac:cxnSpMkLst>
        </pc:cxnChg>
        <pc:cxnChg chg="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31" creationId="{89FA284C-6103-4527-98D3-3D7EE3C7E577}"/>
          </ac:cxnSpMkLst>
        </pc:cxnChg>
        <pc:cxnChg chg="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32" creationId="{7BA34D05-AC3D-49C9-A015-82A46DBB87DE}"/>
          </ac:cxnSpMkLst>
        </pc:cxnChg>
        <pc:cxnChg chg="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35" creationId="{A1FE5E9A-FB33-4F53-8023-A09B562FE914}"/>
          </ac:cxnSpMkLst>
        </pc:cxnChg>
        <pc:cxnChg chg="add 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37" creationId="{5D2B3A70-CE29-4370-B04E-4E4D0911DADD}"/>
          </ac:cxnSpMkLst>
        </pc:cxnChg>
        <pc:cxnChg chg="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38" creationId="{63B273FC-CFE0-4019-8951-E2686F30E3F5}"/>
          </ac:cxnSpMkLst>
        </pc:cxnChg>
        <pc:cxnChg chg="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39" creationId="{67699743-27E6-4A72-B2B5-0F6B5F88DDB3}"/>
          </ac:cxnSpMkLst>
        </pc:cxnChg>
        <pc:cxnChg chg="add 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40" creationId="{E97261B8-0F99-494C-8103-8D29F1E00A9E}"/>
          </ac:cxnSpMkLst>
        </pc:cxnChg>
        <pc:cxnChg chg="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43" creationId="{97EA4A88-E066-4B02-B960-8AF3792BD54D}"/>
          </ac:cxnSpMkLst>
        </pc:cxnChg>
        <pc:cxnChg chg="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44" creationId="{A1618CE6-8999-4A36-9D36-BB030A17FC30}"/>
          </ac:cxnSpMkLst>
        </pc:cxnChg>
        <pc:cxnChg chg="add 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45" creationId="{C823DEA7-3ABA-4A41-8D74-C4DA6C15974B}"/>
          </ac:cxnSpMkLst>
        </pc:cxnChg>
        <pc:cxnChg chg="add 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46" creationId="{0454C8CC-1445-4386-92A1-F175E01480A8}"/>
          </ac:cxnSpMkLst>
        </pc:cxnChg>
        <pc:cxnChg chg="mod">
          <ac:chgData name="Wambaugh, John" userId="3f85975b-7231-4b50-83d2-f87320b70027" providerId="ADAL" clId="{9E7C1219-E33E-4A93-8690-C9F73188B33E}" dt="2021-02-21T00:16:50.607" v="182" actId="1036"/>
          <ac:cxnSpMkLst>
            <pc:docMk/>
            <pc:sldMk cId="2483897530" sldId="256"/>
            <ac:cxnSpMk id="47" creationId="{77D4B548-A70F-4368-80F9-16350F6C90E0}"/>
          </ac:cxnSpMkLst>
        </pc:cxnChg>
      </pc:sldChg>
      <pc:sldChg chg="addSp delSp modSp mod">
        <pc:chgData name="Wambaugh, John" userId="3f85975b-7231-4b50-83d2-f87320b70027" providerId="ADAL" clId="{9E7C1219-E33E-4A93-8690-C9F73188B33E}" dt="2021-02-20T16:59:29.466" v="3" actId="21"/>
        <pc:sldMkLst>
          <pc:docMk/>
          <pc:sldMk cId="4009539904" sldId="258"/>
        </pc:sldMkLst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86" creationId="{424B509A-0039-4611-8160-926F0F748FDC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88" creationId="{463EEA17-7ADA-49D4-B1E6-CFDA06528F7E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89" creationId="{DA5F78D0-0FA4-49CA-A045-6EBDB23C75C5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92" creationId="{09E0148C-0D65-4B15-B2EE-8DDA8E524E2B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96" creationId="{62DF8FC4-8A44-4931-975B-46FFB6E901CF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98" creationId="{6AAFBA36-05B7-454D-A0E6-7FD3C35F2444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99" creationId="{907D2C75-D948-4E94-8B0C-24475DCB07F9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01" creationId="{CE8B4040-CE0D-4A15-8CCB-F664401D4570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02" creationId="{A061D607-257E-4D91-A2CD-8231C017E4D1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16" creationId="{551269F7-AF82-462D-811F-43BDFD1B93CC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18" creationId="{CF7DA941-ED9B-4C91-BCF2-7E351CE9B31D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20" creationId="{1CC40493-FA94-4C53-8400-DE5FA912F9AE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21" creationId="{4888B894-8F74-4BDB-A7C5-EBF197A2AA12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22" creationId="{D6139599-3FFA-4EFE-AD89-CE45B5C1BAF1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23" creationId="{907DC82E-BFEB-4403-8871-D54C39E83DB3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33" creationId="{EA9A6C5F-4488-402F-9F28-97F073089DDB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34" creationId="{1E145D34-FA95-4BBC-B3B1-BA8D4EE47B3F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35" creationId="{1AF780E2-0593-4252-9D69-E99592B4E38A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37" creationId="{E58A1BD8-5E40-4FDC-9210-BD904D1B0F33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42" creationId="{08FF08F0-A600-47C2-88BC-8B60EB7AF562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43" creationId="{A63BC5D1-54A0-4B3A-8291-EEF791AF1399}"/>
          </ac:spMkLst>
        </pc:spChg>
        <pc:spChg chg="mod">
          <ac:chgData name="Wambaugh, John" userId="3f85975b-7231-4b50-83d2-f87320b70027" providerId="ADAL" clId="{9E7C1219-E33E-4A93-8690-C9F73188B33E}" dt="2021-02-20T16:59:23.186" v="0"/>
          <ac:spMkLst>
            <pc:docMk/>
            <pc:sldMk cId="4009539904" sldId="258"/>
            <ac:spMk id="145" creationId="{40F8BA12-D2C3-4E38-B028-32B413BED64F}"/>
          </ac:spMkLst>
        </pc:spChg>
        <pc:spChg chg="mod">
          <ac:chgData name="Wambaugh, John" userId="3f85975b-7231-4b50-83d2-f87320b70027" providerId="ADAL" clId="{9E7C1219-E33E-4A93-8690-C9F73188B33E}" dt="2021-02-20T16:59:23.186" v="0"/>
          <ac:spMkLst>
            <pc:docMk/>
            <pc:sldMk cId="4009539904" sldId="258"/>
            <ac:spMk id="147" creationId="{9C046E20-A8B9-42CB-8A80-F8922B26FBCF}"/>
          </ac:spMkLst>
        </pc:spChg>
        <pc:spChg chg="mod">
          <ac:chgData name="Wambaugh, John" userId="3f85975b-7231-4b50-83d2-f87320b70027" providerId="ADAL" clId="{9E7C1219-E33E-4A93-8690-C9F73188B33E}" dt="2021-02-20T16:59:23.186" v="0"/>
          <ac:spMkLst>
            <pc:docMk/>
            <pc:sldMk cId="4009539904" sldId="258"/>
            <ac:spMk id="149" creationId="{42823E81-8333-422B-A1C3-72C1769C16F6}"/>
          </ac:spMkLst>
        </pc:spChg>
        <pc:spChg chg="mod">
          <ac:chgData name="Wambaugh, John" userId="3f85975b-7231-4b50-83d2-f87320b70027" providerId="ADAL" clId="{9E7C1219-E33E-4A93-8690-C9F73188B33E}" dt="2021-02-20T16:59:23.186" v="0"/>
          <ac:spMkLst>
            <pc:docMk/>
            <pc:sldMk cId="4009539904" sldId="258"/>
            <ac:spMk id="150" creationId="{604149D3-7A91-4297-B30F-BA8A33B0A603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51" creationId="{46369F03-D748-44AF-801D-8775DDF48550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52" creationId="{9CE00A38-2D74-45D5-96B6-D052FD63B590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54" creationId="{A966A20A-D80F-44A3-B9FF-644BC67C0219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60" creationId="{C334F2BB-5E8A-480E-B7FD-4E35CF75C624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61" creationId="{CB9F4B61-F518-4B0C-A088-E0D8F9510A54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62" creationId="{1D6524DB-0BF7-40F0-BD98-E1BC3D148158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63" creationId="{FD30FA0D-E73E-4276-A75E-5BCC3376503E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64" creationId="{76CEFEF8-B07F-4A0A-8E58-EB567A38E0FC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65" creationId="{190FD1B4-FC73-404F-B004-C5C349B9C372}"/>
          </ac:spMkLst>
        </pc:spChg>
        <pc:spChg chg="mod">
          <ac:chgData name="Wambaugh, John" userId="3f85975b-7231-4b50-83d2-f87320b70027" providerId="ADAL" clId="{9E7C1219-E33E-4A93-8690-C9F73188B33E}" dt="2021-02-20T16:59:23.186" v="0"/>
          <ac:spMkLst>
            <pc:docMk/>
            <pc:sldMk cId="4009539904" sldId="258"/>
            <ac:spMk id="167" creationId="{4DD5EA1F-2B19-49C8-B4AC-7AB37629A6E6}"/>
          </ac:spMkLst>
        </pc:spChg>
        <pc:spChg chg="mod">
          <ac:chgData name="Wambaugh, John" userId="3f85975b-7231-4b50-83d2-f87320b70027" providerId="ADAL" clId="{9E7C1219-E33E-4A93-8690-C9F73188B33E}" dt="2021-02-20T16:59:23.186" v="0"/>
          <ac:spMkLst>
            <pc:docMk/>
            <pc:sldMk cId="4009539904" sldId="258"/>
            <ac:spMk id="168" creationId="{A7105A8E-9711-44AB-90F6-169DEA707E96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79" creationId="{EC290728-4858-4881-BF7C-E36FDF0C3EB4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80" creationId="{E0CB66C2-F2B8-42AC-AE47-21D0B2E7E3AC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83" creationId="{96FD3DD0-9F22-4F62-93ED-B003BCCAB8D1}"/>
          </ac:spMkLst>
        </pc:spChg>
        <pc:spChg chg="mod">
          <ac:chgData name="Wambaugh, John" userId="3f85975b-7231-4b50-83d2-f87320b70027" providerId="ADAL" clId="{9E7C1219-E33E-4A93-8690-C9F73188B33E}" dt="2021-02-20T16:59:23.186" v="0"/>
          <ac:spMkLst>
            <pc:docMk/>
            <pc:sldMk cId="4009539904" sldId="258"/>
            <ac:spMk id="185" creationId="{184C2D60-8AFC-43D6-9C9E-7A2E2FC18D12}"/>
          </ac:spMkLst>
        </pc:spChg>
        <pc:spChg chg="mod">
          <ac:chgData name="Wambaugh, John" userId="3f85975b-7231-4b50-83d2-f87320b70027" providerId="ADAL" clId="{9E7C1219-E33E-4A93-8690-C9F73188B33E}" dt="2021-02-20T16:59:23.186" v="0"/>
          <ac:spMkLst>
            <pc:docMk/>
            <pc:sldMk cId="4009539904" sldId="258"/>
            <ac:spMk id="186" creationId="{B9365FB6-EE52-4B92-A12C-F5428404354A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89" creationId="{A15B7899-0475-4535-BD62-C0014A39C0FA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90" creationId="{7F6553E1-CADB-4A5B-AD15-07692DC83B22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91" creationId="{EEDD4A56-A084-4324-97C6-A43F63D39ED0}"/>
          </ac:spMkLst>
        </pc:spChg>
        <pc:spChg chg="add del mod">
          <ac:chgData name="Wambaugh, John" userId="3f85975b-7231-4b50-83d2-f87320b70027" providerId="ADAL" clId="{9E7C1219-E33E-4A93-8690-C9F73188B33E}" dt="2021-02-20T16:59:25.601" v="1"/>
          <ac:spMkLst>
            <pc:docMk/>
            <pc:sldMk cId="4009539904" sldId="258"/>
            <ac:spMk id="192" creationId="{6E8F3D51-08DA-47C7-B632-719DDEEA3C39}"/>
          </ac:spMkLst>
        </pc:spChg>
        <pc:grpChg chg="add del mod">
          <ac:chgData name="Wambaugh, John" userId="3f85975b-7231-4b50-83d2-f87320b70027" providerId="ADAL" clId="{9E7C1219-E33E-4A93-8690-C9F73188B33E}" dt="2021-02-20T16:59:25.601" v="1"/>
          <ac:grpSpMkLst>
            <pc:docMk/>
            <pc:sldMk cId="4009539904" sldId="258"/>
            <ac:grpSpMk id="144" creationId="{4A4A3B94-CBB1-432F-A6EE-ED12C94A6C5D}"/>
          </ac:grpSpMkLst>
        </pc:grpChg>
        <pc:grpChg chg="add del mod">
          <ac:chgData name="Wambaugh, John" userId="3f85975b-7231-4b50-83d2-f87320b70027" providerId="ADAL" clId="{9E7C1219-E33E-4A93-8690-C9F73188B33E}" dt="2021-02-20T16:59:25.601" v="1"/>
          <ac:grpSpMkLst>
            <pc:docMk/>
            <pc:sldMk cId="4009539904" sldId="258"/>
            <ac:grpSpMk id="148" creationId="{FB6B647D-2DBA-4421-840D-37DD86C74995}"/>
          </ac:grpSpMkLst>
        </pc:grpChg>
        <pc:grpChg chg="add del mod">
          <ac:chgData name="Wambaugh, John" userId="3f85975b-7231-4b50-83d2-f87320b70027" providerId="ADAL" clId="{9E7C1219-E33E-4A93-8690-C9F73188B33E}" dt="2021-02-20T16:59:25.601" v="1"/>
          <ac:grpSpMkLst>
            <pc:docMk/>
            <pc:sldMk cId="4009539904" sldId="258"/>
            <ac:grpSpMk id="166" creationId="{CBA69E15-DF02-46F0-B4BE-77C1389607D0}"/>
          </ac:grpSpMkLst>
        </pc:grpChg>
        <pc:grpChg chg="add del mod">
          <ac:chgData name="Wambaugh, John" userId="3f85975b-7231-4b50-83d2-f87320b70027" providerId="ADAL" clId="{9E7C1219-E33E-4A93-8690-C9F73188B33E}" dt="2021-02-20T16:59:25.601" v="1"/>
          <ac:grpSpMkLst>
            <pc:docMk/>
            <pc:sldMk cId="4009539904" sldId="258"/>
            <ac:grpSpMk id="184" creationId="{32B35D02-88EF-411E-860F-5BFBE90CEBC5}"/>
          </ac:grpSpMkLst>
        </pc:grpChg>
        <pc:picChg chg="add del">
          <ac:chgData name="Wambaugh, John" userId="3f85975b-7231-4b50-83d2-f87320b70027" providerId="ADAL" clId="{9E7C1219-E33E-4A93-8690-C9F73188B33E}" dt="2021-02-20T16:59:29.466" v="3" actId="21"/>
          <ac:picMkLst>
            <pc:docMk/>
            <pc:sldMk cId="4009539904" sldId="258"/>
            <ac:picMk id="2" creationId="{43355EA4-25DE-4269-88D3-0F3CE627A905}"/>
          </ac:picMkLst>
        </pc:pic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04" creationId="{544A7F1A-62E0-4242-9AF4-AF17F8DA29A3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05" creationId="{A80B2101-49A9-46B9-A1EA-AE8DF5B7AD65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06" creationId="{0A5FCD3A-F633-4793-A122-0D058466E894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07" creationId="{77100A91-6C97-4AA4-9EF2-DA374F4045D6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08" creationId="{A6A11996-75B7-47FC-8210-823660B919B6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09" creationId="{87FD748C-85D3-410A-852C-C3A23E57451C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10" creationId="{AD926D6A-47A4-4E0F-AB56-D33A744F0857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11" creationId="{47A43262-1F9B-42AE-9139-82B20FFF4E6A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12" creationId="{5C73121B-ADCF-4EF1-A258-5CC1B053BD5D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13" creationId="{CD215C34-F38E-41AB-9CD9-988944A0B94C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14" creationId="{7E8C0961-30FD-4F61-B95B-FCCA3AC0CF34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15" creationId="{E66970AD-BA78-4EA3-97EB-2546902234F3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17" creationId="{2E398156-EACF-4BE7-98F5-0E1CCF31A03B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19" creationId="{90A90F44-FA92-412E-BD71-58D81B8E58CA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24" creationId="{53EF478C-58E5-45D2-9D16-66A5D051F983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25" creationId="{DCC2F894-9AC4-4D3E-BCE5-A68D102B494B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26" creationId="{2387B943-FA82-433D-8939-368453752153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27" creationId="{62E64F4A-524E-45AB-A7BC-82DC4E947705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28" creationId="{82CC6F7D-2AD5-4246-BFE3-ACD16ED9E837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29" creationId="{811623E4-8445-4C5C-9098-FBC57948AF89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30" creationId="{2BEFBF6C-E21A-4C4E-B815-C67DCFE68A53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38" creationId="{AC24D42C-E920-4BFC-9FF0-B3FEBD4AD904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41" creationId="{3F1E84B0-971A-44BD-A466-AA9CA2399660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53" creationId="{E1EA3310-C4FE-4DCD-B569-F68FF5BD669C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55" creationId="{F8175967-933A-435C-A650-2CADB9BF21CC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69" creationId="{4C68723A-4350-438C-B924-05C7A79A578D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70" creationId="{6732015B-4BEA-4C2D-80C6-77AF73C357D5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71" creationId="{80A2E7F3-BD9D-4F33-915F-8E047E21303F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87" creationId="{9D235B7F-DF47-4DE4-9C2C-BA1EE991D57C}"/>
          </ac:cxnSpMkLst>
        </pc:cxnChg>
        <pc:cxnChg chg="add del mod">
          <ac:chgData name="Wambaugh, John" userId="3f85975b-7231-4b50-83d2-f87320b70027" providerId="ADAL" clId="{9E7C1219-E33E-4A93-8690-C9F73188B33E}" dt="2021-02-20T16:59:25.601" v="1"/>
          <ac:cxnSpMkLst>
            <pc:docMk/>
            <pc:sldMk cId="4009539904" sldId="258"/>
            <ac:cxnSpMk id="188" creationId="{604F82D8-BE67-4F74-9657-66C6C442AE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9FD7-6F0E-49B4-A84D-E1F8A6C97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381B7-7D14-4A59-9394-9A726E624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A997-C520-4A3F-8E83-9F28993D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9B3-8A42-4B05-961A-ECCF0B05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C26A-9D0A-4C9C-9666-C4F37324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2C4E-C959-4B0C-8E15-9E813FB6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5A2-F3F7-4076-989E-2BE8EF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0660-D3BC-4DC3-8D57-A4FB6BD7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79174-5F51-4CA8-91CC-4C01CF6C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60DC-FC76-444B-B20A-0292330C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9B3-8A42-4B05-961A-ECCF0B05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7FAF-AC5A-4FB9-8490-9180EE24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D49E-CFB7-4B80-9B37-2745A5A9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5A2-F3F7-4076-989E-2BE8EF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2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51440-FDD9-4C12-9B17-AB5669CCC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F7C72-073F-4C6A-97B3-786BA8A96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2258-61AA-48AA-8FA1-0E668263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9B3-8A42-4B05-961A-ECCF0B05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AA2E9-A845-49EF-81C6-A6D67747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3B11-7A4A-4B87-A022-66B09BBC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5A2-F3F7-4076-989E-2BE8EF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3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51C4-7E09-4C56-BF63-9F42697A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D1E6-22C9-47DC-81AE-74A4ABB2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76C8-0B1C-4644-8C05-35BB0262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9B3-8A42-4B05-961A-ECCF0B05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753B-F93B-4BA9-A6D2-54FC7038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69F4-4BEF-4ABA-A89F-8E4DBA9D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5A2-F3F7-4076-989E-2BE8EF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33EE-E13A-41F5-AB11-B88F9E32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D7C3A-DE2B-46BD-A071-4334A287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031E-5021-4F54-BCF3-A3ADCCF9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9B3-8A42-4B05-961A-ECCF0B05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287C5-EC81-4C1B-A153-3F764968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51E05-2109-4E1A-B894-30647D10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5A2-F3F7-4076-989E-2BE8EF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E31-D7F0-453D-A3FC-36FF4170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6588-EE61-43A2-ACCE-4AD0366D0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F4A1F-5D47-4242-A955-30E819936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5A49-B540-40CC-82AD-6A765131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9B3-8A42-4B05-961A-ECCF0B05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D639C-A3D5-4433-89D0-82FDF694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B3AC8-6B59-4B32-B669-B4E335E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5A2-F3F7-4076-989E-2BE8EF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5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0ED-8861-4EC5-900C-F64D0994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8F179-11F8-443E-A93B-D4A3454A3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54A2F-BBBF-4CFC-8BD5-B4D26ADA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EB2C-8FCC-452F-BEAB-9D10E85C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F7C80-4B35-4051-AD6C-5A352B7A5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2E3C5-6B7A-4566-B832-478CFCDB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9B3-8A42-4B05-961A-ECCF0B05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BCA29-51B8-4A3E-95BC-EBC932B5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11D0C-775E-4B14-9111-E67CAA94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5A2-F3F7-4076-989E-2BE8EF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D968-BCC5-416D-8C34-49CFF4D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7BF8B-2D57-4A2F-851D-B52B8D79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9B3-8A42-4B05-961A-ECCF0B05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A6EAE-4539-4442-A1A5-47DD8059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100E-3BF5-4B29-93F5-7DA51B34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5A2-F3F7-4076-989E-2BE8EF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A3058-B721-4D3E-97C3-997E1BA8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9B3-8A42-4B05-961A-ECCF0B05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E0491-5488-487F-B825-2A556CB1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878F1-2ED3-4161-AA03-A0657E39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5A2-F3F7-4076-989E-2BE8EF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1DC3-85AD-4E63-8634-739987FD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54B8-4BAB-4C96-9D00-DFE6D53D1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C7F1E-7E69-41F1-B1CE-26E4D0F6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3C3D-D5E3-4202-A4EA-3E401CEC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9B3-8A42-4B05-961A-ECCF0B05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9F16-253E-4EFB-B882-8866B5D4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ACFCD-3CB5-4905-ADF1-A54D5F53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5A2-F3F7-4076-989E-2BE8EF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A444-CBD2-4E3D-9B6F-3DA0223D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5AB6D-4796-4F91-9A58-26337BF67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BD589-A239-4237-AF62-3F712893A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76C9-171E-4D3B-95CB-CED2977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9B3-8A42-4B05-961A-ECCF0B05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8DAB3-C50A-4418-BF42-06252C10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A238-9E81-4C3D-8B0E-02F194B2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5A2-F3F7-4076-989E-2BE8EF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7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36AC3-C663-4019-99F5-4F8478EC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D9ED-6683-46B7-80B7-A257FF7F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2143-6646-4D5A-8C31-048A7D28E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89B3-8A42-4B05-961A-ECCF0B05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EC430-41C1-41B0-B189-761688C6F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D983-C927-497C-88D2-54641CB6B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C5A2-F3F7-4076-989E-2BE8EF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D083F4-7F17-4F64-AEE9-3AF198232F63}"/>
              </a:ext>
            </a:extLst>
          </p:cNvPr>
          <p:cNvSpPr txBox="1"/>
          <p:nvPr/>
        </p:nvSpPr>
        <p:spPr>
          <a:xfrm>
            <a:off x="267554" y="128253"/>
            <a:ext cx="37642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</a:t>
            </a:r>
          </a:p>
          <a:p>
            <a:r>
              <a:rPr lang="en-US" dirty="0"/>
              <a:t>Interpreted statistical language</a:t>
            </a:r>
          </a:p>
          <a:p>
            <a:r>
              <a:rPr lang="en-US" i="1" dirty="0"/>
              <a:t>The following variables are defined in </a:t>
            </a:r>
            <a:r>
              <a:rPr lang="en-US" dirty="0"/>
              <a:t>a </a:t>
            </a:r>
            <a:r>
              <a:rPr lang="en-US" dirty="0" err="1"/>
              <a:t>modelinfo_MODEL.r</a:t>
            </a:r>
            <a:r>
              <a:rPr lang="en-US" dirty="0"/>
              <a:t> file: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67BC3-DA23-49C1-B17A-88F273D67B62}"/>
              </a:ext>
            </a:extLst>
          </p:cNvPr>
          <p:cNvSpPr txBox="1"/>
          <p:nvPr/>
        </p:nvSpPr>
        <p:spPr>
          <a:xfrm>
            <a:off x="8899197" y="4226459"/>
            <a:ext cx="3312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HTTK solves models using compiled C code and R Package </a:t>
            </a:r>
            <a:r>
              <a:rPr lang="en-US" sz="2400" b="1" dirty="0" err="1"/>
              <a:t>deSolve</a:t>
            </a:r>
            <a:r>
              <a:rPr lang="en-US" sz="2400" b="1" dirty="0"/>
              <a:t>. The C code is typically generated using </a:t>
            </a:r>
            <a:r>
              <a:rPr lang="en-US" sz="2400" b="1" dirty="0" err="1"/>
              <a:t>MCSim</a:t>
            </a:r>
            <a:r>
              <a:rPr lang="en-US" sz="2400" b="1" dirty="0"/>
              <a:t> (Bois et al.).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3F599-0DAE-42C5-B406-4721E80B0276}"/>
              </a:ext>
            </a:extLst>
          </p:cNvPr>
          <p:cNvSpPr txBox="1"/>
          <p:nvPr/>
        </p:nvSpPr>
        <p:spPr>
          <a:xfrm>
            <a:off x="4051284" y="124464"/>
            <a:ext cx="3327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  <a:p>
            <a:r>
              <a:rPr lang="en-US" dirty="0"/>
              <a:t>Compiled general-purpose programming language</a:t>
            </a:r>
          </a:p>
          <a:p>
            <a:endParaRPr lang="en-US" dirty="0"/>
          </a:p>
          <a:p>
            <a:r>
              <a:rPr lang="en-US" dirty="0" err="1"/>
              <a:t>MODEL.c</a:t>
            </a:r>
            <a:r>
              <a:rPr lang="en-US" dirty="0"/>
              <a:t> file placed in httk/</a:t>
            </a:r>
            <a:r>
              <a:rPr lang="en-US" dirty="0" err="1"/>
              <a:t>src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947C49-DEC0-48BF-B229-F5D9BF131F6C}"/>
              </a:ext>
            </a:extLst>
          </p:cNvPr>
          <p:cNvSpPr/>
          <p:nvPr/>
        </p:nvSpPr>
        <p:spPr>
          <a:xfrm>
            <a:off x="4089850" y="2881296"/>
            <a:ext cx="4017738" cy="888531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initStateMODEL</a:t>
            </a:r>
            <a:endParaRPr lang="en-US" b="1" dirty="0"/>
          </a:p>
          <a:p>
            <a:pPr algn="ctr"/>
            <a:r>
              <a:rPr lang="en-US" dirty="0"/>
              <a:t>Set initial values for state variables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D40812-BE90-4060-BCAC-36904B38C740}"/>
              </a:ext>
            </a:extLst>
          </p:cNvPr>
          <p:cNvSpPr/>
          <p:nvPr/>
        </p:nvSpPr>
        <p:spPr>
          <a:xfrm>
            <a:off x="4087131" y="4065616"/>
            <a:ext cx="4017738" cy="888531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getParmsMODEL</a:t>
            </a:r>
            <a:endParaRPr lang="en-US" b="1" dirty="0"/>
          </a:p>
          <a:p>
            <a:pPr algn="ctr"/>
            <a:r>
              <a:rPr lang="en-US" dirty="0"/>
              <a:t>Convert from R parameters to C parameters – scaling, units, etc.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8779D4-3734-4437-921D-36CCD9CD770B}"/>
              </a:ext>
            </a:extLst>
          </p:cNvPr>
          <p:cNvSpPr/>
          <p:nvPr/>
        </p:nvSpPr>
        <p:spPr>
          <a:xfrm>
            <a:off x="4110102" y="5249936"/>
            <a:ext cx="4017738" cy="888531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derivsMODEL</a:t>
            </a:r>
            <a:endParaRPr lang="en-US" b="1" dirty="0"/>
          </a:p>
          <a:p>
            <a:pPr algn="ctr"/>
            <a:r>
              <a:rPr lang="en-US" dirty="0"/>
              <a:t>Calculate the derivative of the state variables with respect to 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B72DD1-7320-4CE4-8058-64CDA50465B2}"/>
              </a:ext>
            </a:extLst>
          </p:cNvPr>
          <p:cNvSpPr/>
          <p:nvPr/>
        </p:nvSpPr>
        <p:spPr>
          <a:xfrm>
            <a:off x="4087131" y="1743973"/>
            <a:ext cx="4017738" cy="888531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information specifies state variables and identifies which entries in </a:t>
            </a:r>
            <a:r>
              <a:rPr lang="en-US" b="1" dirty="0" err="1"/>
              <a:t>Parms</a:t>
            </a:r>
            <a:r>
              <a:rPr lang="en-US" dirty="0"/>
              <a:t> correspond to what parameters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9246A9-4E85-4F68-B77C-C23C3BA9A607}"/>
              </a:ext>
            </a:extLst>
          </p:cNvPr>
          <p:cNvGrpSpPr/>
          <p:nvPr/>
        </p:nvGrpSpPr>
        <p:grpSpPr>
          <a:xfrm>
            <a:off x="267554" y="1469449"/>
            <a:ext cx="3071191" cy="5065334"/>
            <a:chOff x="259648" y="1217469"/>
            <a:chExt cx="3071191" cy="506533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5A440DE-33B3-42AD-9F2A-3CAA53E59CED}"/>
                </a:ext>
              </a:extLst>
            </p:cNvPr>
            <p:cNvSpPr/>
            <p:nvPr/>
          </p:nvSpPr>
          <p:spPr>
            <a:xfrm>
              <a:off x="259648" y="2254757"/>
              <a:ext cx="3071191" cy="3975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parameterize.func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56EA4E1-3424-4D33-B10F-D92B91ACCFC7}"/>
                </a:ext>
              </a:extLst>
            </p:cNvPr>
            <p:cNvSpPr/>
            <p:nvPr/>
          </p:nvSpPr>
          <p:spPr>
            <a:xfrm>
              <a:off x="259648" y="4329333"/>
              <a:ext cx="3071191" cy="3975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Rtosolvermap</a:t>
              </a:r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467F47E-A4DB-4F13-9B1C-2F0374A6D935}"/>
                </a:ext>
              </a:extLst>
            </p:cNvPr>
            <p:cNvSpPr/>
            <p:nvPr/>
          </p:nvSpPr>
          <p:spPr>
            <a:xfrm>
              <a:off x="259648" y="4847977"/>
              <a:ext cx="3071191" cy="3975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compiled.parameters.init</a:t>
              </a:r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36DFE81-F604-4F77-84F5-460E7F9155A7}"/>
                </a:ext>
              </a:extLst>
            </p:cNvPr>
            <p:cNvSpPr/>
            <p:nvPr/>
          </p:nvSpPr>
          <p:spPr>
            <a:xfrm>
              <a:off x="259648" y="5366621"/>
              <a:ext cx="3071191" cy="3975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derivative.func</a:t>
              </a:r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F961F00-BC86-43B5-959F-3A5DAFF2EDD7}"/>
                </a:ext>
              </a:extLst>
            </p:cNvPr>
            <p:cNvSpPr/>
            <p:nvPr/>
          </p:nvSpPr>
          <p:spPr>
            <a:xfrm>
              <a:off x="259648" y="5885264"/>
              <a:ext cx="3071191" cy="3975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derivative.output.names</a:t>
              </a:r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B51C3B-08EF-4935-8CF4-398959C81DDC}"/>
                </a:ext>
              </a:extLst>
            </p:cNvPr>
            <p:cNvSpPr/>
            <p:nvPr/>
          </p:nvSpPr>
          <p:spPr>
            <a:xfrm>
              <a:off x="259648" y="1217469"/>
              <a:ext cx="3071191" cy="3975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param.names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941D1EE-A4F3-4896-AEF9-6E93278844F8}"/>
                </a:ext>
              </a:extLst>
            </p:cNvPr>
            <p:cNvSpPr/>
            <p:nvPr/>
          </p:nvSpPr>
          <p:spPr>
            <a:xfrm>
              <a:off x="259648" y="1736113"/>
              <a:ext cx="3071191" cy="3975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routes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F01B6DD-C693-40C3-A09C-B9502815939D}"/>
                </a:ext>
              </a:extLst>
            </p:cNvPr>
            <p:cNvSpPr/>
            <p:nvPr/>
          </p:nvSpPr>
          <p:spPr>
            <a:xfrm>
              <a:off x="259648" y="2773401"/>
              <a:ext cx="3071191" cy="3975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allowed.units</a:t>
              </a:r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1A409FA-EA1A-406D-B4DD-B393EA3736DD}"/>
                </a:ext>
              </a:extLst>
            </p:cNvPr>
            <p:cNvSpPr/>
            <p:nvPr/>
          </p:nvSpPr>
          <p:spPr>
            <a:xfrm>
              <a:off x="259648" y="3292045"/>
              <a:ext cx="3071191" cy="3975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state.vars</a:t>
              </a:r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79AC6C-267F-429A-9A20-DCB228BCA2BA}"/>
                </a:ext>
              </a:extLst>
            </p:cNvPr>
            <p:cNvSpPr/>
            <p:nvPr/>
          </p:nvSpPr>
          <p:spPr>
            <a:xfrm>
              <a:off x="259648" y="3810689"/>
              <a:ext cx="3071191" cy="3975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compiled.init.func</a:t>
              </a:r>
              <a:endParaRPr lang="en-US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56E6AB-017A-405C-84A6-A665E2007300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V="1">
            <a:off x="3338745" y="2188239"/>
            <a:ext cx="748386" cy="155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46878-293A-4C38-9B68-01877EAEEDF3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3338745" y="3325562"/>
            <a:ext cx="751105" cy="93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4BEA02-9AA4-460F-AEE2-90961E0BFBDE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3338745" y="4509882"/>
            <a:ext cx="748386" cy="27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FA284C-6103-4527-98D3-3D7EE3C7E577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3338745" y="1668219"/>
            <a:ext cx="748386" cy="52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79F81-1D9A-4B3E-B655-615D8BCD273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338745" y="2497820"/>
            <a:ext cx="756292" cy="22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B273FC-CFE0-4019-8951-E2686F30E3F5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3338745" y="4509882"/>
            <a:ext cx="748386" cy="78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618CE6-8999-4A36-9D36-BB030A17FC30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3338745" y="5694202"/>
            <a:ext cx="771357" cy="1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D4B548-A70F-4368-80F9-16350F6C90E0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3338745" y="5694202"/>
            <a:ext cx="771357" cy="64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E2D867-48D1-498A-AEFF-FBC39EBEAB81}"/>
              </a:ext>
            </a:extLst>
          </p:cNvPr>
          <p:cNvSpPr txBox="1"/>
          <p:nvPr/>
        </p:nvSpPr>
        <p:spPr>
          <a:xfrm>
            <a:off x="8311228" y="149864"/>
            <a:ext cx="3791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MCsim</a:t>
            </a:r>
            <a:endParaRPr lang="en-US" sz="2400" b="1" dirty="0"/>
          </a:p>
          <a:p>
            <a:r>
              <a:rPr lang="en-US" dirty="0"/>
              <a:t>Language for describing dynamical models</a:t>
            </a:r>
          </a:p>
          <a:p>
            <a:endParaRPr lang="en-US" dirty="0"/>
          </a:p>
          <a:p>
            <a:r>
              <a:rPr lang="en-US" dirty="0"/>
              <a:t>Tool “mod” can generate a C code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C85427-B80E-4CB4-BD52-F7F3AC01A295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38745" y="2705507"/>
            <a:ext cx="748386" cy="180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A34D05-AC3D-49C9-A015-82A46DBB87DE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3338745" y="2186863"/>
            <a:ext cx="751105" cy="113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FE5E9A-FB33-4F53-8023-A09B562FE914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3338745" y="3224151"/>
            <a:ext cx="748386" cy="128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699743-27E6-4A72-B2B5-0F6B5F88DDB3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3338745" y="3224151"/>
            <a:ext cx="751105" cy="10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EA4A88-E066-4B02-B960-8AF3792BD54D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>
            <a:off x="3338745" y="3224151"/>
            <a:ext cx="771357" cy="247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CBB021C3-8FB8-41CA-B8C7-40DC9D883479}"/>
              </a:ext>
            </a:extLst>
          </p:cNvPr>
          <p:cNvSpPr/>
          <p:nvPr/>
        </p:nvSpPr>
        <p:spPr>
          <a:xfrm>
            <a:off x="8853255" y="1668218"/>
            <a:ext cx="2717800" cy="2074576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MODEL.model</a:t>
            </a:r>
            <a:endParaRPr lang="en-US" b="1" dirty="0"/>
          </a:p>
          <a:p>
            <a:pPr algn="ctr"/>
            <a:r>
              <a:rPr lang="en-US" dirty="0"/>
              <a:t>Describes parameters, state variables, and governing equations.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B3A70-CE29-4370-B04E-4E4D0911DADD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 flipV="1">
            <a:off x="8104869" y="2188239"/>
            <a:ext cx="1020166" cy="51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7261B8-0F99-494C-8103-8D29F1E00A9E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8107588" y="2705506"/>
            <a:ext cx="1017447" cy="6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23DEA7-3ABA-4A41-8D74-C4DA6C15974B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8104869" y="2705506"/>
            <a:ext cx="1020166" cy="180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4C8CC-1445-4386-92A1-F175E01480A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8127840" y="2705506"/>
            <a:ext cx="997195" cy="298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707A65-7F3B-48DB-933B-68FB41F357E0}"/>
              </a:ext>
            </a:extLst>
          </p:cNvPr>
          <p:cNvSpPr txBox="1"/>
          <p:nvPr/>
        </p:nvSpPr>
        <p:spPr>
          <a:xfrm>
            <a:off x="4480663" y="6242395"/>
            <a:ext cx="3327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Building the R package converts </a:t>
            </a:r>
            <a:r>
              <a:rPr lang="en-US" sz="1600" dirty="0" err="1"/>
              <a:t>MODEL.c</a:t>
            </a:r>
            <a:r>
              <a:rPr lang="en-US" sz="1600" dirty="0"/>
              <a:t> to compiled MODEL.dll 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38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472513-3EAB-4DAB-9D04-AA79C9A0B40B}"/>
              </a:ext>
            </a:extLst>
          </p:cNvPr>
          <p:cNvSpPr txBox="1"/>
          <p:nvPr/>
        </p:nvSpPr>
        <p:spPr>
          <a:xfrm>
            <a:off x="418725" y="112303"/>
            <a:ext cx="334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Each new generic model accompanies a publication describing the model</a:t>
            </a:r>
            <a:endParaRPr lang="en-US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C1665C07-A7AE-40FD-94A8-C211610F9CA6}"/>
              </a:ext>
            </a:extLst>
          </p:cNvPr>
          <p:cNvSpPr/>
          <p:nvPr/>
        </p:nvSpPr>
        <p:spPr>
          <a:xfrm>
            <a:off x="7066035" y="1850529"/>
            <a:ext cx="1202635" cy="11159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Chem</a:t>
            </a:r>
          </a:p>
          <a:p>
            <a:pPr algn="ctr"/>
            <a:r>
              <a:rPr lang="en-US" sz="1200" dirty="0"/>
              <a:t>physical &amp;</a:t>
            </a:r>
          </a:p>
          <a:p>
            <a:pPr algn="ctr"/>
            <a:r>
              <a:rPr lang="en-US" sz="1200" dirty="0"/>
              <a:t> i</a:t>
            </a:r>
            <a:r>
              <a:rPr lang="en-US" sz="1200" i="1" dirty="0"/>
              <a:t>n vitro</a:t>
            </a:r>
          </a:p>
          <a:p>
            <a:pPr algn="ctr"/>
            <a:r>
              <a:rPr lang="en-US" sz="1200" dirty="0"/>
              <a:t>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446385-2ACD-4217-A9F0-599C6862E8FC}"/>
              </a:ext>
            </a:extLst>
          </p:cNvPr>
          <p:cNvGrpSpPr/>
          <p:nvPr/>
        </p:nvGrpSpPr>
        <p:grpSpPr>
          <a:xfrm>
            <a:off x="4394495" y="1797166"/>
            <a:ext cx="2458101" cy="4326886"/>
            <a:chOff x="4423144" y="1585399"/>
            <a:chExt cx="2458101" cy="48029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8F9BFA-044D-4A97-895A-42452580D84E}"/>
                </a:ext>
              </a:extLst>
            </p:cNvPr>
            <p:cNvSpPr/>
            <p:nvPr/>
          </p:nvSpPr>
          <p:spPr>
            <a:xfrm>
              <a:off x="4423144" y="6055459"/>
              <a:ext cx="2458101" cy="33287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solve_model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6A2A57-3549-47A3-998C-A574658D8E90}"/>
                </a:ext>
              </a:extLst>
            </p:cNvPr>
            <p:cNvSpPr/>
            <p:nvPr/>
          </p:nvSpPr>
          <p:spPr>
            <a:xfrm>
              <a:off x="4423144" y="1585399"/>
              <a:ext cx="2458101" cy="3328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get_chem_id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170DE04-8AE2-40A4-9010-A782D55BF2E4}"/>
                </a:ext>
              </a:extLst>
            </p:cNvPr>
            <p:cNvSpPr/>
            <p:nvPr/>
          </p:nvSpPr>
          <p:spPr>
            <a:xfrm>
              <a:off x="4423144" y="2081290"/>
              <a:ext cx="2458101" cy="3328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get_physchem_param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E0C7A09-D200-4E19-907E-8D1AA0D5949F}"/>
                </a:ext>
              </a:extLst>
            </p:cNvPr>
            <p:cNvSpPr/>
            <p:nvPr/>
          </p:nvSpPr>
          <p:spPr>
            <a:xfrm>
              <a:off x="4423144" y="2577181"/>
              <a:ext cx="2458101" cy="3328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get_invitroPK_param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BF30087-98CD-40EB-91EE-92312FF9C3F2}"/>
                </a:ext>
              </a:extLst>
            </p:cNvPr>
            <p:cNvSpPr/>
            <p:nvPr/>
          </p:nvSpPr>
          <p:spPr>
            <a:xfrm>
              <a:off x="4423144" y="3073072"/>
              <a:ext cx="2458101" cy="3328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get_rblood2plasma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0534EB4-725A-4AAB-AF15-63500D26D86D}"/>
                </a:ext>
              </a:extLst>
            </p:cNvPr>
            <p:cNvSpPr/>
            <p:nvPr/>
          </p:nvSpPr>
          <p:spPr>
            <a:xfrm>
              <a:off x="4423144" y="3568963"/>
              <a:ext cx="2458101" cy="3328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calc_hep_bioavailability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8E3AF3B-F72D-4544-AB04-32068BA14959}"/>
                </a:ext>
              </a:extLst>
            </p:cNvPr>
            <p:cNvSpPr/>
            <p:nvPr/>
          </p:nvSpPr>
          <p:spPr>
            <a:xfrm>
              <a:off x="4423144" y="4064854"/>
              <a:ext cx="2458101" cy="3328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calc_hep_clearance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833E361-45A2-4AB5-AECA-DED31EB3A5EE}"/>
                </a:ext>
              </a:extLst>
            </p:cNvPr>
            <p:cNvSpPr/>
            <p:nvPr/>
          </p:nvSpPr>
          <p:spPr>
            <a:xfrm>
              <a:off x="4423144" y="4560745"/>
              <a:ext cx="2458101" cy="3328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calc_hep_clearance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50A17AC-833C-43B4-A6B7-1489AFBF625F}"/>
                </a:ext>
              </a:extLst>
            </p:cNvPr>
            <p:cNvSpPr/>
            <p:nvPr/>
          </p:nvSpPr>
          <p:spPr>
            <a:xfrm>
              <a:off x="4423144" y="5056636"/>
              <a:ext cx="2458101" cy="3328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predict_partitioning_schmitt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6BF5F4-5171-4476-AAC3-758BD3B239DB}"/>
                </a:ext>
              </a:extLst>
            </p:cNvPr>
            <p:cNvSpPr/>
            <p:nvPr/>
          </p:nvSpPr>
          <p:spPr>
            <a:xfrm>
              <a:off x="4423144" y="5552531"/>
              <a:ext cx="2458101" cy="3328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scale_dosing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7A1C78C-B51F-4369-894E-DE7E8E745A89}"/>
              </a:ext>
            </a:extLst>
          </p:cNvPr>
          <p:cNvSpPr/>
          <p:nvPr/>
        </p:nvSpPr>
        <p:spPr>
          <a:xfrm>
            <a:off x="1602870" y="1195213"/>
            <a:ext cx="1154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Model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47906-7D2F-4D46-8297-467B28574D41}"/>
              </a:ext>
            </a:extLst>
          </p:cNvPr>
          <p:cNvSpPr txBox="1"/>
          <p:nvPr/>
        </p:nvSpPr>
        <p:spPr>
          <a:xfrm>
            <a:off x="218368" y="1451212"/>
            <a:ext cx="4074529" cy="95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 are implemented by creating separate functions for R, some are </a:t>
            </a:r>
            <a:r>
              <a:rPr lang="en-US" b="1" dirty="0"/>
              <a:t>required</a:t>
            </a:r>
            <a:r>
              <a:rPr lang="en-US" dirty="0"/>
              <a:t> (</a:t>
            </a:r>
            <a:r>
              <a:rPr lang="en-US" b="1" dirty="0"/>
              <a:t>bold</a:t>
            </a:r>
            <a:r>
              <a:rPr lang="en-US" dirty="0"/>
              <a:t>) and some are not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82796-8FB8-4763-B309-BAFDC3BA5D49}"/>
              </a:ext>
            </a:extLst>
          </p:cNvPr>
          <p:cNvSpPr txBox="1"/>
          <p:nvPr/>
        </p:nvSpPr>
        <p:spPr>
          <a:xfrm>
            <a:off x="4695215" y="1195213"/>
            <a:ext cx="3397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HTTK Core Functions and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3D2A86-953D-4443-A213-4ED8BA392797}"/>
              </a:ext>
            </a:extLst>
          </p:cNvPr>
          <p:cNvSpPr txBox="1"/>
          <p:nvPr/>
        </p:nvSpPr>
        <p:spPr>
          <a:xfrm>
            <a:off x="4194141" y="112303"/>
            <a:ext cx="407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We attempt to maintain consistent operation of core HTTK functionality and data which can reused by all models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9F795D-B124-4996-ABD4-2D9EE34DB925}"/>
              </a:ext>
            </a:extLst>
          </p:cNvPr>
          <p:cNvSpPr/>
          <p:nvPr/>
        </p:nvSpPr>
        <p:spPr>
          <a:xfrm>
            <a:off x="9255952" y="1178532"/>
            <a:ext cx="1850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Model 2, 3, 4…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E9EDEA-CE3F-4C40-923D-6DCC4B1253E5}"/>
              </a:ext>
            </a:extLst>
          </p:cNvPr>
          <p:cNvSpPr txBox="1"/>
          <p:nvPr/>
        </p:nvSpPr>
        <p:spPr>
          <a:xfrm>
            <a:off x="8936472" y="112303"/>
            <a:ext cx="291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Additional models may add new functions, chemicals,  and evaluation data.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00F32C-940C-4172-BAAE-1D87DB29D7BC}"/>
              </a:ext>
            </a:extLst>
          </p:cNvPr>
          <p:cNvGrpSpPr/>
          <p:nvPr/>
        </p:nvGrpSpPr>
        <p:grpSpPr>
          <a:xfrm>
            <a:off x="1076047" y="2459927"/>
            <a:ext cx="2683154" cy="4132651"/>
            <a:chOff x="215522" y="2389266"/>
            <a:chExt cx="2683154" cy="450963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B880A29-8638-47FF-818B-85EE3B094017}"/>
                </a:ext>
              </a:extLst>
            </p:cNvPr>
            <p:cNvSpPr/>
            <p:nvPr/>
          </p:nvSpPr>
          <p:spPr>
            <a:xfrm>
              <a:off x="215522" y="2968845"/>
              <a:ext cx="2458101" cy="332873"/>
            </a:xfrm>
            <a:prstGeom prst="round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parameterize_MODEL1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0B71AE-A13D-4400-8863-4D14272233F6}"/>
                </a:ext>
              </a:extLst>
            </p:cNvPr>
            <p:cNvSpPr/>
            <p:nvPr/>
          </p:nvSpPr>
          <p:spPr>
            <a:xfrm>
              <a:off x="215522" y="4865461"/>
              <a:ext cx="2458101" cy="332873"/>
            </a:xfrm>
            <a:prstGeom prst="round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Vignette 1-1, 1-2, 1-3…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358F98A-0840-4706-99F2-40320BCBE41B}"/>
                </a:ext>
              </a:extLst>
            </p:cNvPr>
            <p:cNvSpPr/>
            <p:nvPr/>
          </p:nvSpPr>
          <p:spPr>
            <a:xfrm>
              <a:off x="215522" y="2389266"/>
              <a:ext cx="2458101" cy="332873"/>
            </a:xfrm>
            <a:prstGeom prst="round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modelinfo_MODEL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EF9C506-38AA-41D0-9B41-DCCBF911D2DA}"/>
                </a:ext>
              </a:extLst>
            </p:cNvPr>
            <p:cNvSpPr/>
            <p:nvPr/>
          </p:nvSpPr>
          <p:spPr>
            <a:xfrm>
              <a:off x="215522" y="4232903"/>
              <a:ext cx="2458101" cy="332873"/>
            </a:xfrm>
            <a:prstGeom prst="round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calc_analytic_css_MODEL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C02192D-663F-4F3E-8FF5-8C1626F6ACD8}"/>
                </a:ext>
              </a:extLst>
            </p:cNvPr>
            <p:cNvSpPr/>
            <p:nvPr/>
          </p:nvSpPr>
          <p:spPr>
            <a:xfrm>
              <a:off x="215522" y="3585594"/>
              <a:ext cx="2458101" cy="332873"/>
            </a:xfrm>
            <a:prstGeom prst="round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solve_MODEL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Multidocument 14">
              <a:extLst>
                <a:ext uri="{FF2B5EF4-FFF2-40B4-BE49-F238E27FC236}">
                  <a16:creationId xmlns:a16="http://schemas.microsoft.com/office/drawing/2014/main" id="{2EFC7C23-A19B-4C39-9B68-E25306D18503}"/>
                </a:ext>
              </a:extLst>
            </p:cNvPr>
            <p:cNvSpPr/>
            <p:nvPr/>
          </p:nvSpPr>
          <p:spPr>
            <a:xfrm>
              <a:off x="1696041" y="5615535"/>
              <a:ext cx="1202635" cy="1283368"/>
            </a:xfrm>
            <a:prstGeom prst="flowChartMultidocumen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Model-specific Data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4C2E2E8-07F7-409F-8C39-2FCF024642FD}"/>
              </a:ext>
            </a:extLst>
          </p:cNvPr>
          <p:cNvSpPr/>
          <p:nvPr/>
        </p:nvSpPr>
        <p:spPr>
          <a:xfrm>
            <a:off x="418725" y="4581713"/>
            <a:ext cx="3415801" cy="2178498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2C5FAA-7455-45E6-900B-4A7A2716CE56}"/>
              </a:ext>
            </a:extLst>
          </p:cNvPr>
          <p:cNvSpPr txBox="1"/>
          <p:nvPr/>
        </p:nvSpPr>
        <p:spPr>
          <a:xfrm>
            <a:off x="422206" y="5192991"/>
            <a:ext cx="2089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Vignettes provide scripts and data for recreating evaluation figures from the publication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442B2D-B8E2-40D3-B5B9-2A1690E61CD9}"/>
              </a:ext>
            </a:extLst>
          </p:cNvPr>
          <p:cNvGrpSpPr/>
          <p:nvPr/>
        </p:nvGrpSpPr>
        <p:grpSpPr>
          <a:xfrm>
            <a:off x="8831458" y="2424458"/>
            <a:ext cx="2699657" cy="4184084"/>
            <a:chOff x="767833" y="2278500"/>
            <a:chExt cx="2699657" cy="418408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1C3C2C-C02D-4B61-820E-00670ECD2A15}"/>
                </a:ext>
              </a:extLst>
            </p:cNvPr>
            <p:cNvGrpSpPr/>
            <p:nvPr/>
          </p:nvGrpSpPr>
          <p:grpSpPr>
            <a:xfrm>
              <a:off x="872847" y="2278500"/>
              <a:ext cx="2458101" cy="4049873"/>
              <a:chOff x="215522" y="2389266"/>
              <a:chExt cx="2458101" cy="4419308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6B8A965-32BE-4984-AE5E-854A90D62573}"/>
                  </a:ext>
                </a:extLst>
              </p:cNvPr>
              <p:cNvSpPr/>
              <p:nvPr/>
            </p:nvSpPr>
            <p:spPr>
              <a:xfrm>
                <a:off x="215522" y="2968845"/>
                <a:ext cx="2458101" cy="332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parameterize_MODEL1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C70C16C-09C8-4016-AF2F-14473003BB53}"/>
                  </a:ext>
                </a:extLst>
              </p:cNvPr>
              <p:cNvSpPr/>
              <p:nvPr/>
            </p:nvSpPr>
            <p:spPr>
              <a:xfrm>
                <a:off x="215522" y="4865461"/>
                <a:ext cx="2458101" cy="332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Vignette 2-1, 2-2, 2-3…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415BB56-E9F2-4059-B55C-04E63002CB8D}"/>
                  </a:ext>
                </a:extLst>
              </p:cNvPr>
              <p:cNvSpPr/>
              <p:nvPr/>
            </p:nvSpPr>
            <p:spPr>
              <a:xfrm>
                <a:off x="215522" y="2389266"/>
                <a:ext cx="2458101" cy="332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modelinfo_MODEL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0183E2EB-3C82-439E-AC3F-DD2DA2D63AE6}"/>
                  </a:ext>
                </a:extLst>
              </p:cNvPr>
              <p:cNvSpPr/>
              <p:nvPr/>
            </p:nvSpPr>
            <p:spPr>
              <a:xfrm>
                <a:off x="215522" y="4232903"/>
                <a:ext cx="2458101" cy="332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calc_analytic_css_MODEL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99536FA5-1D12-4080-80A9-29DCC6F9E267}"/>
                  </a:ext>
                </a:extLst>
              </p:cNvPr>
              <p:cNvSpPr/>
              <p:nvPr/>
            </p:nvSpPr>
            <p:spPr>
              <a:xfrm>
                <a:off x="215522" y="3585594"/>
                <a:ext cx="2458101" cy="332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solve_MODEL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Flowchart: Multidocument 49">
                <a:extLst>
                  <a:ext uri="{FF2B5EF4-FFF2-40B4-BE49-F238E27FC236}">
                    <a16:creationId xmlns:a16="http://schemas.microsoft.com/office/drawing/2014/main" id="{FA6A8A8B-C5DD-4AE7-BAA4-0816E5B0664E}"/>
                  </a:ext>
                </a:extLst>
              </p:cNvPr>
              <p:cNvSpPr/>
              <p:nvPr/>
            </p:nvSpPr>
            <p:spPr>
              <a:xfrm>
                <a:off x="843254" y="5525206"/>
                <a:ext cx="1202635" cy="1283368"/>
              </a:xfrm>
              <a:prstGeom prst="flowChartMultidocumen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Model-specific Data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A82782-519C-4488-A43B-8067F2A718AD}"/>
                </a:ext>
              </a:extLst>
            </p:cNvPr>
            <p:cNvSpPr/>
            <p:nvPr/>
          </p:nvSpPr>
          <p:spPr>
            <a:xfrm>
              <a:off x="767833" y="4365700"/>
              <a:ext cx="2699657" cy="209688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79FF5F2-B0FF-4F01-AA50-6B5D53627707}"/>
              </a:ext>
            </a:extLst>
          </p:cNvPr>
          <p:cNvSpPr txBox="1"/>
          <p:nvPr/>
        </p:nvSpPr>
        <p:spPr>
          <a:xfrm>
            <a:off x="6965645" y="3195443"/>
            <a:ext cx="1410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chemical-specific data may be added in support of, or ind. of, new models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B41FFE1-F78B-4346-9E90-B8F261E39C94}"/>
              </a:ext>
            </a:extLst>
          </p:cNvPr>
          <p:cNvSpPr/>
          <p:nvPr/>
        </p:nvSpPr>
        <p:spPr>
          <a:xfrm rot="16200000">
            <a:off x="7566027" y="2947513"/>
            <a:ext cx="202651" cy="305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2AC7CF72-AF83-4D76-820F-BF4B8450CFB9}"/>
              </a:ext>
            </a:extLst>
          </p:cNvPr>
          <p:cNvSpPr/>
          <p:nvPr/>
        </p:nvSpPr>
        <p:spPr>
          <a:xfrm>
            <a:off x="3804163" y="1836598"/>
            <a:ext cx="515009" cy="3878499"/>
          </a:xfrm>
          <a:prstGeom prst="leftBrace">
            <a:avLst>
              <a:gd name="adj1" fmla="val 8333"/>
              <a:gd name="adj2" fmla="val 327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3837249-6AA4-4536-AA30-188ED67E01F8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3534148" y="3708770"/>
            <a:ext cx="2089398" cy="2415282"/>
          </a:xfrm>
          <a:prstGeom prst="bentConnector4">
            <a:avLst>
              <a:gd name="adj1" fmla="val 20588"/>
              <a:gd name="adj2" fmla="val 107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CEAA851-20D0-43D3-BA0B-7300D4FCDB8E}"/>
              </a:ext>
            </a:extLst>
          </p:cNvPr>
          <p:cNvSpPr txBox="1"/>
          <p:nvPr/>
        </p:nvSpPr>
        <p:spPr>
          <a:xfrm>
            <a:off x="4089985" y="6248695"/>
            <a:ext cx="397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models provide wrapper function for using HTTK core </a:t>
            </a:r>
            <a:r>
              <a:rPr lang="en-US" dirty="0" err="1"/>
              <a:t>solve_model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15853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0E3CE3-42DB-4C3C-AD13-FA3E76128E2A}"/>
              </a:ext>
            </a:extLst>
          </p:cNvPr>
          <p:cNvSpPr/>
          <p:nvPr/>
        </p:nvSpPr>
        <p:spPr>
          <a:xfrm>
            <a:off x="563129" y="102861"/>
            <a:ext cx="2286000" cy="3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calc_mc_css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86431F-C0B0-4019-AEC3-0FDB22A42424}"/>
              </a:ext>
            </a:extLst>
          </p:cNvPr>
          <p:cNvSpPr/>
          <p:nvPr/>
        </p:nvSpPr>
        <p:spPr>
          <a:xfrm>
            <a:off x="6507615" y="102861"/>
            <a:ext cx="2286000" cy="3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calc_mc_tk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9D2280-64FB-498E-B6CF-AA2C9F519000}"/>
              </a:ext>
            </a:extLst>
          </p:cNvPr>
          <p:cNvSpPr/>
          <p:nvPr/>
        </p:nvSpPr>
        <p:spPr>
          <a:xfrm>
            <a:off x="3534071" y="198015"/>
            <a:ext cx="2286000" cy="3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create_mc_samples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82C29F-2271-4B2E-BBE4-F91453C314A3}"/>
              </a:ext>
            </a:extLst>
          </p:cNvPr>
          <p:cNvSpPr/>
          <p:nvPr/>
        </p:nvSpPr>
        <p:spPr>
          <a:xfrm>
            <a:off x="4002226" y="1215115"/>
            <a:ext cx="1815664" cy="5907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physico-chemical </a:t>
            </a:r>
            <a:r>
              <a:rPr lang="en-US" sz="1600" b="1" dirty="0">
                <a:solidFill>
                  <a:schemeClr val="tx1"/>
                </a:solidFill>
              </a:rPr>
              <a:t>properties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9A60C-AFD8-45B8-AE05-0463599AD75C}"/>
              </a:ext>
            </a:extLst>
          </p:cNvPr>
          <p:cNvSpPr/>
          <p:nvPr/>
        </p:nvSpPr>
        <p:spPr>
          <a:xfrm>
            <a:off x="205531" y="1215115"/>
            <a:ext cx="1815664" cy="5907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in vitro </a:t>
            </a:r>
            <a:r>
              <a:rPr lang="en-US" sz="1400" b="1" dirty="0">
                <a:solidFill>
                  <a:schemeClr val="tx1"/>
                </a:solidFill>
              </a:rPr>
              <a:t>measurements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CBAA4C-0C11-4DC1-9B6D-04B1C2FEDBE6}"/>
              </a:ext>
            </a:extLst>
          </p:cNvPr>
          <p:cNvSpPr/>
          <p:nvPr/>
        </p:nvSpPr>
        <p:spPr>
          <a:xfrm>
            <a:off x="8307056" y="1313274"/>
            <a:ext cx="2286000" cy="3328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2) </a:t>
            </a:r>
            <a:r>
              <a:rPr lang="en-US" b="1" dirty="0" err="1">
                <a:solidFill>
                  <a:schemeClr val="tx1"/>
                </a:solidFill>
              </a:rPr>
              <a:t>httkpop_mc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F71690-C80A-4269-A7D2-7789BA27E984}"/>
              </a:ext>
            </a:extLst>
          </p:cNvPr>
          <p:cNvSpPr/>
          <p:nvPr/>
        </p:nvSpPr>
        <p:spPr>
          <a:xfrm>
            <a:off x="8307056" y="1903083"/>
            <a:ext cx="2286000" cy="3328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httkpop_generate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D1C1DF-B17F-438D-80A9-B0C9EECD969D}"/>
              </a:ext>
            </a:extLst>
          </p:cNvPr>
          <p:cNvSpPr/>
          <p:nvPr/>
        </p:nvSpPr>
        <p:spPr>
          <a:xfrm>
            <a:off x="8307056" y="2492892"/>
            <a:ext cx="2286000" cy="3328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httkpop_biotophys_default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A7F1290-8C6B-439E-AB04-16D1F97830EC}"/>
              </a:ext>
            </a:extLst>
          </p:cNvPr>
          <p:cNvSpPr/>
          <p:nvPr/>
        </p:nvSpPr>
        <p:spPr>
          <a:xfrm>
            <a:off x="3534071" y="2494313"/>
            <a:ext cx="2286000" cy="3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parameterize_schmitt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192D365-9B1B-4F44-88B5-ABDB8479758E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rot="5400000">
            <a:off x="4774351" y="1867036"/>
            <a:ext cx="196875" cy="74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5AA3C2D-302B-4C39-AC69-1A9BAF7E158A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rot="10800000">
            <a:off x="5978518" y="2169181"/>
            <a:ext cx="495132" cy="219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359DEC3-BE51-448B-8892-90869A4F3705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V="1">
            <a:off x="7727689" y="1313274"/>
            <a:ext cx="1722367" cy="1075529"/>
          </a:xfrm>
          <a:prstGeom prst="curvedConnector4">
            <a:avLst>
              <a:gd name="adj1" fmla="val 16819"/>
              <a:gd name="adj2" fmla="val 1212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1409A5E-FB60-4496-8DA8-00F3132DDBB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849129" y="269298"/>
            <a:ext cx="684942" cy="951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24828CF-C083-4AC6-B5A7-AF80A60A7EC6}"/>
              </a:ext>
            </a:extLst>
          </p:cNvPr>
          <p:cNvCxnSpPr>
            <a:cxnSpLocks/>
            <a:stCxn id="69" idx="4"/>
            <a:endCxn id="11" idx="0"/>
          </p:cNvCxnSpPr>
          <p:nvPr/>
        </p:nvCxnSpPr>
        <p:spPr>
          <a:xfrm rot="5400000">
            <a:off x="2809726" y="-652231"/>
            <a:ext cx="170983" cy="35637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2476C8D-2355-4544-88B9-F9E15A94EE56}"/>
              </a:ext>
            </a:extLst>
          </p:cNvPr>
          <p:cNvCxnSpPr>
            <a:cxnSpLocks/>
            <a:stCxn id="69" idx="4"/>
            <a:endCxn id="10" idx="0"/>
          </p:cNvCxnSpPr>
          <p:nvPr/>
        </p:nvCxnSpPr>
        <p:spPr>
          <a:xfrm rot="16200000" flipH="1">
            <a:off x="4708073" y="1013129"/>
            <a:ext cx="170983" cy="232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941895D-1DAC-443B-B05F-528448D5FDAA}"/>
              </a:ext>
            </a:extLst>
          </p:cNvPr>
          <p:cNvCxnSpPr>
            <a:cxnSpLocks/>
            <a:stCxn id="69" idx="4"/>
            <a:endCxn id="12" idx="0"/>
          </p:cNvCxnSpPr>
          <p:nvPr/>
        </p:nvCxnSpPr>
        <p:spPr>
          <a:xfrm rot="16200000" flipH="1">
            <a:off x="5753739" y="-32536"/>
            <a:ext cx="170983" cy="232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5B91D7AA-740C-4619-B195-E818F5BF641C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rot="10800000" flipV="1">
            <a:off x="5820071" y="269298"/>
            <a:ext cx="687544" cy="951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C1643FC-E9AD-479B-857F-7AF1300FCA13}"/>
              </a:ext>
            </a:extLst>
          </p:cNvPr>
          <p:cNvCxnSpPr>
            <a:cxnSpLocks/>
            <a:stCxn id="11" idx="4"/>
            <a:endCxn id="177" idx="0"/>
          </p:cNvCxnSpPr>
          <p:nvPr/>
        </p:nvCxnSpPr>
        <p:spPr>
          <a:xfrm rot="16200000" flipH="1">
            <a:off x="1551865" y="1367367"/>
            <a:ext cx="162831" cy="10398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C98A0E3A-9D58-4AD5-8CC8-969BC7FEA387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 rot="16200000" flipH="1">
            <a:off x="6969614" y="1837643"/>
            <a:ext cx="162831" cy="992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857BAF3-5DCF-4C59-AD19-211BDEA84F1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9321588" y="1774615"/>
            <a:ext cx="2569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8B67D77-DD09-4AF7-BB07-819805901ED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9321588" y="2364424"/>
            <a:ext cx="2569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>
            <a:extLst>
              <a:ext uri="{FF2B5EF4-FFF2-40B4-BE49-F238E27FC236}">
                <a16:creationId xmlns:a16="http://schemas.microsoft.com/office/drawing/2014/main" id="{88A22EC2-54B5-4A05-8196-04F15871DA3C}"/>
              </a:ext>
            </a:extLst>
          </p:cNvPr>
          <p:cNvSpPr/>
          <p:nvPr/>
        </p:nvSpPr>
        <p:spPr>
          <a:xfrm>
            <a:off x="7280661" y="3068187"/>
            <a:ext cx="4297680" cy="332873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convert_httkpop_MODEL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B9475968-7BD4-48A2-9462-94096E84DB9D}"/>
              </a:ext>
            </a:extLst>
          </p:cNvPr>
          <p:cNvCxnSpPr>
            <a:cxnSpLocks/>
            <a:stCxn id="18" idx="2"/>
            <a:endCxn id="62" idx="1"/>
          </p:cNvCxnSpPr>
          <p:nvPr/>
        </p:nvCxnSpPr>
        <p:spPr>
          <a:xfrm rot="5400000">
            <a:off x="9318568" y="2936699"/>
            <a:ext cx="242422" cy="205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ata 68">
            <a:extLst>
              <a:ext uri="{FF2B5EF4-FFF2-40B4-BE49-F238E27FC236}">
                <a16:creationId xmlns:a16="http://schemas.microsoft.com/office/drawing/2014/main" id="{D1CD97FE-BDA8-47C1-BB9B-31D6C98096D6}"/>
              </a:ext>
            </a:extLst>
          </p:cNvPr>
          <p:cNvSpPr/>
          <p:nvPr/>
        </p:nvSpPr>
        <p:spPr>
          <a:xfrm>
            <a:off x="2528231" y="689792"/>
            <a:ext cx="4297680" cy="354340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parameterize_MODEL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40165C62-1809-4488-A1F3-89D52DDD6CF5}"/>
              </a:ext>
            </a:extLst>
          </p:cNvPr>
          <p:cNvCxnSpPr>
            <a:cxnSpLocks/>
          </p:cNvCxnSpPr>
          <p:nvPr/>
        </p:nvCxnSpPr>
        <p:spPr>
          <a:xfrm rot="5400000">
            <a:off x="4502647" y="571609"/>
            <a:ext cx="33614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407D91B-027F-4965-A36E-29E60B9E71B1}"/>
              </a:ext>
            </a:extLst>
          </p:cNvPr>
          <p:cNvSpPr/>
          <p:nvPr/>
        </p:nvSpPr>
        <p:spPr>
          <a:xfrm>
            <a:off x="3534071" y="3002373"/>
            <a:ext cx="2286000" cy="3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4)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predict_partitioning_schmitt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02C9286-E05D-43C5-9CB9-2EE16C00D188}"/>
              </a:ext>
            </a:extLst>
          </p:cNvPr>
          <p:cNvSpPr/>
          <p:nvPr/>
        </p:nvSpPr>
        <p:spPr>
          <a:xfrm>
            <a:off x="3534071" y="4467770"/>
            <a:ext cx="2286000" cy="3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lumptissues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EED4928-9FC1-4435-B710-C8A8FCD0D27F}"/>
              </a:ext>
            </a:extLst>
          </p:cNvPr>
          <p:cNvSpPr/>
          <p:nvPr/>
        </p:nvSpPr>
        <p:spPr>
          <a:xfrm>
            <a:off x="3534071" y="4946802"/>
            <a:ext cx="2286000" cy="3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calc_rbloodtoplasma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E33067C-4CAC-4E1D-BF9E-7FA62B1585A5}"/>
              </a:ext>
            </a:extLst>
          </p:cNvPr>
          <p:cNvSpPr/>
          <p:nvPr/>
        </p:nvSpPr>
        <p:spPr>
          <a:xfrm>
            <a:off x="3534071" y="6412198"/>
            <a:ext cx="2286000" cy="3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calc_firstpassmetabolism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F534E136-711C-45A4-AA1C-C2662120089C}"/>
              </a:ext>
            </a:extLst>
          </p:cNvPr>
          <p:cNvCxnSpPr>
            <a:cxnSpLocks/>
            <a:stCxn id="13" idx="2"/>
            <a:endCxn id="19" idx="1"/>
          </p:cNvCxnSpPr>
          <p:nvPr/>
        </p:nvCxnSpPr>
        <p:spPr>
          <a:xfrm rot="5400000" flipH="1" flipV="1">
            <a:off x="2140408" y="1878867"/>
            <a:ext cx="611780" cy="2175546"/>
          </a:xfrm>
          <a:prstGeom prst="curvedConnector4">
            <a:avLst>
              <a:gd name="adj1" fmla="val -37366"/>
              <a:gd name="adj2" fmla="val 76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229C47D-4D3D-4EB4-92BF-68D1698E9049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4676947" y="2335742"/>
            <a:ext cx="158696" cy="158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3DCF000-B456-4C58-B75A-2608EE6A83EF}"/>
              </a:ext>
            </a:extLst>
          </p:cNvPr>
          <p:cNvCxnSpPr>
            <a:cxnSpLocks/>
            <a:stCxn id="62" idx="2"/>
            <a:endCxn id="19" idx="3"/>
          </p:cNvCxnSpPr>
          <p:nvPr/>
        </p:nvCxnSpPr>
        <p:spPr>
          <a:xfrm rot="10800000">
            <a:off x="5820071" y="2660750"/>
            <a:ext cx="1890358" cy="5738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6389227A-8F17-4EA2-90D3-E0928CE0570E}"/>
              </a:ext>
            </a:extLst>
          </p:cNvPr>
          <p:cNvCxnSpPr>
            <a:cxnSpLocks/>
            <a:stCxn id="19" idx="2"/>
            <a:endCxn id="79" idx="0"/>
          </p:cNvCxnSpPr>
          <p:nvPr/>
        </p:nvCxnSpPr>
        <p:spPr>
          <a:xfrm rot="5400000">
            <a:off x="4589478" y="2914779"/>
            <a:ext cx="17518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EC15E33F-B7E0-4239-BD69-548A275989CE}"/>
              </a:ext>
            </a:extLst>
          </p:cNvPr>
          <p:cNvCxnSpPr>
            <a:cxnSpLocks/>
            <a:stCxn id="79" idx="2"/>
            <a:endCxn id="70" idx="0"/>
          </p:cNvCxnSpPr>
          <p:nvPr/>
        </p:nvCxnSpPr>
        <p:spPr>
          <a:xfrm rot="16200000" flipH="1">
            <a:off x="4603992" y="3408324"/>
            <a:ext cx="146159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CE2963AC-F1C7-43D6-8265-6E05A8BA41E7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5400000">
            <a:off x="4603992" y="4873722"/>
            <a:ext cx="14615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4C4FF87F-6419-4810-926A-87514FE7F33D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 rot="16200000" flipH="1">
            <a:off x="4603992" y="5352753"/>
            <a:ext cx="146159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DE0D200-38A3-45A2-ABAF-E5DC27AAFE2A}"/>
              </a:ext>
            </a:extLst>
          </p:cNvPr>
          <p:cNvSpPr txBox="1"/>
          <p:nvPr/>
        </p:nvSpPr>
        <p:spPr>
          <a:xfrm>
            <a:off x="7347507" y="1881798"/>
            <a:ext cx="7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489E762-86E3-46BA-A5FB-668F8EDF7E86}"/>
              </a:ext>
            </a:extLst>
          </p:cNvPr>
          <p:cNvSpPr txBox="1"/>
          <p:nvPr/>
        </p:nvSpPr>
        <p:spPr>
          <a:xfrm>
            <a:off x="6082441" y="1910042"/>
            <a:ext cx="75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E0B1A4-91B1-49BC-B23E-25730D18FF2B}"/>
              </a:ext>
            </a:extLst>
          </p:cNvPr>
          <p:cNvSpPr txBox="1"/>
          <p:nvPr/>
        </p:nvSpPr>
        <p:spPr>
          <a:xfrm>
            <a:off x="10881197" y="1312263"/>
            <a:ext cx="1427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httk-pop</a:t>
            </a:r>
          </a:p>
          <a:p>
            <a:r>
              <a:rPr lang="en-US" dirty="0"/>
              <a:t>physiological variability</a:t>
            </a:r>
          </a:p>
          <a:p>
            <a:r>
              <a:rPr lang="en-US" dirty="0"/>
              <a:t>Ring et al. </a:t>
            </a:r>
          </a:p>
          <a:p>
            <a:r>
              <a:rPr lang="en-US" dirty="0"/>
              <a:t>(2017)</a:t>
            </a:r>
          </a:p>
        </p:txBody>
      </p:sp>
      <p:sp>
        <p:nvSpPr>
          <p:cNvPr id="139" name="Flowchart: Multidocument 138">
            <a:extLst>
              <a:ext uri="{FF2B5EF4-FFF2-40B4-BE49-F238E27FC236}">
                <a16:creationId xmlns:a16="http://schemas.microsoft.com/office/drawing/2014/main" id="{090AB296-3AA7-4788-A793-75E5C93835E9}"/>
              </a:ext>
            </a:extLst>
          </p:cNvPr>
          <p:cNvSpPr/>
          <p:nvPr/>
        </p:nvSpPr>
        <p:spPr>
          <a:xfrm>
            <a:off x="7877929" y="4238578"/>
            <a:ext cx="2211377" cy="158227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Sets of parameter values for Monte Carlo Simulation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E91FDA4D-4E4D-4FD8-B801-CF35F6EEE6A9}"/>
              </a:ext>
            </a:extLst>
          </p:cNvPr>
          <p:cNvCxnSpPr>
            <a:cxnSpLocks/>
            <a:stCxn id="83" idx="3"/>
            <a:endCxn id="139" idx="1"/>
          </p:cNvCxnSpPr>
          <p:nvPr/>
        </p:nvCxnSpPr>
        <p:spPr>
          <a:xfrm flipV="1">
            <a:off x="5304091" y="5029717"/>
            <a:ext cx="2573838" cy="8162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C5FB3EAB-7630-4DAA-8567-FF84677F5E2F}"/>
              </a:ext>
            </a:extLst>
          </p:cNvPr>
          <p:cNvCxnSpPr>
            <a:cxnSpLocks/>
            <a:stCxn id="82" idx="3"/>
            <a:endCxn id="139" idx="1"/>
          </p:cNvCxnSpPr>
          <p:nvPr/>
        </p:nvCxnSpPr>
        <p:spPr>
          <a:xfrm flipV="1">
            <a:off x="5820071" y="5029717"/>
            <a:ext cx="2057858" cy="15489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B37F802-1788-4E1C-BE07-0214D6975377}"/>
              </a:ext>
            </a:extLst>
          </p:cNvPr>
          <p:cNvSpPr txBox="1"/>
          <p:nvPr/>
        </p:nvSpPr>
        <p:spPr>
          <a:xfrm>
            <a:off x="3937551" y="6091255"/>
            <a:ext cx="6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1BBF35E-8528-45BE-8F1A-0FC0BAC3DB03}"/>
              </a:ext>
            </a:extLst>
          </p:cNvPr>
          <p:cNvSpPr txBox="1"/>
          <p:nvPr/>
        </p:nvSpPr>
        <p:spPr>
          <a:xfrm>
            <a:off x="5135824" y="5492017"/>
            <a:ext cx="79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F708A15-5914-4D90-B303-7024529F332D}"/>
              </a:ext>
            </a:extLst>
          </p:cNvPr>
          <p:cNvGrpSpPr/>
          <p:nvPr/>
        </p:nvGrpSpPr>
        <p:grpSpPr>
          <a:xfrm>
            <a:off x="6473650" y="1968700"/>
            <a:ext cx="1254039" cy="840206"/>
            <a:chOff x="5785804" y="2438942"/>
            <a:chExt cx="1254039" cy="840206"/>
          </a:xfrm>
        </p:grpSpPr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4C34A4AA-539D-45AA-BAD3-1EA806243360}"/>
                </a:ext>
              </a:extLst>
            </p:cNvPr>
            <p:cNvSpPr/>
            <p:nvPr/>
          </p:nvSpPr>
          <p:spPr>
            <a:xfrm>
              <a:off x="5785804" y="2438942"/>
              <a:ext cx="1254039" cy="840206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7A20368-9FCD-4333-9A3B-55359098E85F}"/>
                </a:ext>
              </a:extLst>
            </p:cNvPr>
            <p:cNvSpPr/>
            <p:nvPr/>
          </p:nvSpPr>
          <p:spPr>
            <a:xfrm>
              <a:off x="5925108" y="2644005"/>
              <a:ext cx="10073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/>
                <a:t>httkpop</a:t>
              </a:r>
              <a:endParaRPr lang="en-US" sz="2000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9DBA420-5FCA-4E8D-8256-A4E91A099876}"/>
              </a:ext>
            </a:extLst>
          </p:cNvPr>
          <p:cNvGrpSpPr/>
          <p:nvPr/>
        </p:nvGrpSpPr>
        <p:grpSpPr>
          <a:xfrm>
            <a:off x="4050052" y="5425834"/>
            <a:ext cx="1254039" cy="840206"/>
            <a:chOff x="3429577" y="5296057"/>
            <a:chExt cx="1254039" cy="840206"/>
          </a:xfrm>
        </p:grpSpPr>
        <p:sp>
          <p:nvSpPr>
            <p:cNvPr id="83" name="Flowchart: Decision 82">
              <a:extLst>
                <a:ext uri="{FF2B5EF4-FFF2-40B4-BE49-F238E27FC236}">
                  <a16:creationId xmlns:a16="http://schemas.microsoft.com/office/drawing/2014/main" id="{C97ED3DA-2237-48B7-AB8D-3B5569C7BB04}"/>
                </a:ext>
              </a:extLst>
            </p:cNvPr>
            <p:cNvSpPr/>
            <p:nvPr/>
          </p:nvSpPr>
          <p:spPr>
            <a:xfrm>
              <a:off x="3429577" y="5296057"/>
              <a:ext cx="1254039" cy="840206"/>
            </a:xfrm>
            <a:prstGeom prst="flowChartDecision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6FCC5F-F9C6-424F-A904-4EE2DBEED374}"/>
                </a:ext>
              </a:extLst>
            </p:cNvPr>
            <p:cNvSpPr/>
            <p:nvPr/>
          </p:nvSpPr>
          <p:spPr>
            <a:xfrm>
              <a:off x="3562148" y="5498774"/>
              <a:ext cx="10526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firstpass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90ABA26E-CEEE-4AF9-83D1-FC2A470613FA}"/>
              </a:ext>
            </a:extLst>
          </p:cNvPr>
          <p:cNvSpPr/>
          <p:nvPr/>
        </p:nvSpPr>
        <p:spPr>
          <a:xfrm>
            <a:off x="6093557" y="1215115"/>
            <a:ext cx="1815664" cy="5907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physiological </a:t>
            </a:r>
            <a:r>
              <a:rPr lang="en-US" sz="1600" b="1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9016DDF-0F30-4140-B2D5-710B0622B894}"/>
              </a:ext>
            </a:extLst>
          </p:cNvPr>
          <p:cNvSpPr txBox="1"/>
          <p:nvPr/>
        </p:nvSpPr>
        <p:spPr>
          <a:xfrm>
            <a:off x="459359" y="4717190"/>
            <a:ext cx="2517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Process for Generating Randomized Samples for </a:t>
            </a:r>
            <a:r>
              <a:rPr lang="en-US" sz="2400" b="1" i="1" dirty="0"/>
              <a:t>httk</a:t>
            </a:r>
            <a:endParaRPr lang="en-US" sz="2400" b="1" dirty="0"/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E360930B-8637-4214-A02E-82568BE00F94}"/>
              </a:ext>
            </a:extLst>
          </p:cNvPr>
          <p:cNvCxnSpPr>
            <a:cxnSpLocks/>
            <a:stCxn id="69" idx="4"/>
            <a:endCxn id="200" idx="0"/>
          </p:cNvCxnSpPr>
          <p:nvPr/>
        </p:nvCxnSpPr>
        <p:spPr>
          <a:xfrm rot="5400000">
            <a:off x="3795094" y="376679"/>
            <a:ext cx="214524" cy="15494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0967FCD-2CD7-4FC9-8A30-757C87FDCF03}"/>
              </a:ext>
            </a:extLst>
          </p:cNvPr>
          <p:cNvSpPr/>
          <p:nvPr/>
        </p:nvSpPr>
        <p:spPr>
          <a:xfrm>
            <a:off x="2511820" y="1258656"/>
            <a:ext cx="1231641" cy="503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parameters</a:t>
            </a:r>
          </a:p>
        </p:txBody>
      </p: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AEF0F631-56CA-44F1-8771-21CCB99F6268}"/>
              </a:ext>
            </a:extLst>
          </p:cNvPr>
          <p:cNvCxnSpPr>
            <a:cxnSpLocks/>
            <a:stCxn id="200" idx="2"/>
            <a:endCxn id="19" idx="1"/>
          </p:cNvCxnSpPr>
          <p:nvPr/>
        </p:nvCxnSpPr>
        <p:spPr>
          <a:xfrm rot="16200000" flipH="1">
            <a:off x="2881645" y="2008324"/>
            <a:ext cx="898422" cy="4064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76F557-A581-48F9-8333-9CDE4DD85CEA}"/>
              </a:ext>
            </a:extLst>
          </p:cNvPr>
          <p:cNvSpPr/>
          <p:nvPr/>
        </p:nvSpPr>
        <p:spPr>
          <a:xfrm>
            <a:off x="215525" y="2939657"/>
            <a:ext cx="2286000" cy="3328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3) </a:t>
            </a:r>
            <a:r>
              <a:rPr lang="en-US" b="1" dirty="0" err="1">
                <a:solidFill>
                  <a:schemeClr val="tx1"/>
                </a:solidFill>
              </a:rPr>
              <a:t>invitro_mc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379C3C-382C-45B7-8A39-FF8C8ECF3B37}"/>
              </a:ext>
            </a:extLst>
          </p:cNvPr>
          <p:cNvSpPr/>
          <p:nvPr/>
        </p:nvSpPr>
        <p:spPr>
          <a:xfrm>
            <a:off x="3692518" y="2002744"/>
            <a:ext cx="2286000" cy="3328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1) </a:t>
            </a:r>
            <a:r>
              <a:rPr lang="en-US" b="1" dirty="0" err="1">
                <a:solidFill>
                  <a:schemeClr val="tx1"/>
                </a:solidFill>
              </a:rPr>
              <a:t>monte_carlo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0" name="Right Brace 209">
            <a:extLst>
              <a:ext uri="{FF2B5EF4-FFF2-40B4-BE49-F238E27FC236}">
                <a16:creationId xmlns:a16="http://schemas.microsoft.com/office/drawing/2014/main" id="{9A43C27B-2E2E-4248-8453-F9AF6221CAD5}"/>
              </a:ext>
            </a:extLst>
          </p:cNvPr>
          <p:cNvSpPr/>
          <p:nvPr/>
        </p:nvSpPr>
        <p:spPr>
          <a:xfrm>
            <a:off x="10645033" y="1313274"/>
            <a:ext cx="228600" cy="14665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52A19FF-784F-4A48-A8FB-2B02F9DFEC29}"/>
              </a:ext>
            </a:extLst>
          </p:cNvPr>
          <p:cNvSpPr txBox="1"/>
          <p:nvPr/>
        </p:nvSpPr>
        <p:spPr>
          <a:xfrm>
            <a:off x="6169195" y="3178663"/>
            <a:ext cx="1763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Schmitt (2008) Tissue Partition Coefficients /</a:t>
            </a:r>
          </a:p>
          <a:p>
            <a:r>
              <a:rPr lang="en-US" dirty="0"/>
              <a:t>Pearce et al. </a:t>
            </a:r>
          </a:p>
          <a:p>
            <a:r>
              <a:rPr lang="en-US" dirty="0"/>
              <a:t>(2017b)</a:t>
            </a:r>
          </a:p>
        </p:txBody>
      </p:sp>
      <p:sp>
        <p:nvSpPr>
          <p:cNvPr id="212" name="Right Brace 211">
            <a:extLst>
              <a:ext uri="{FF2B5EF4-FFF2-40B4-BE49-F238E27FC236}">
                <a16:creationId xmlns:a16="http://schemas.microsoft.com/office/drawing/2014/main" id="{BE01C9CA-4FB6-4EAC-A46D-12415149DB3C}"/>
              </a:ext>
            </a:extLst>
          </p:cNvPr>
          <p:cNvSpPr/>
          <p:nvPr/>
        </p:nvSpPr>
        <p:spPr>
          <a:xfrm>
            <a:off x="5849691" y="2506013"/>
            <a:ext cx="228600" cy="28217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B8E2033-9113-4BA7-BE6F-DD3597E3B883}"/>
              </a:ext>
            </a:extLst>
          </p:cNvPr>
          <p:cNvSpPr txBox="1"/>
          <p:nvPr/>
        </p:nvSpPr>
        <p:spPr>
          <a:xfrm>
            <a:off x="563928" y="6197236"/>
            <a:ext cx="236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Pearce et al. (2017a)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C4E1BF-80FE-4141-89C8-1E97CD9A932A}"/>
              </a:ext>
            </a:extLst>
          </p:cNvPr>
          <p:cNvGrpSpPr/>
          <p:nvPr/>
        </p:nvGrpSpPr>
        <p:grpSpPr>
          <a:xfrm>
            <a:off x="4050052" y="3481405"/>
            <a:ext cx="1254039" cy="840206"/>
            <a:chOff x="3429577" y="5296057"/>
            <a:chExt cx="1254039" cy="840206"/>
          </a:xfrm>
        </p:grpSpPr>
        <p:sp>
          <p:nvSpPr>
            <p:cNvPr id="70" name="Flowchart: Decision 69">
              <a:extLst>
                <a:ext uri="{FF2B5EF4-FFF2-40B4-BE49-F238E27FC236}">
                  <a16:creationId xmlns:a16="http://schemas.microsoft.com/office/drawing/2014/main" id="{4B242780-83AE-487E-B730-8EF2D782A812}"/>
                </a:ext>
              </a:extLst>
            </p:cNvPr>
            <p:cNvSpPr/>
            <p:nvPr/>
          </p:nvSpPr>
          <p:spPr>
            <a:xfrm>
              <a:off x="3429577" y="5296057"/>
              <a:ext cx="1254039" cy="840206"/>
            </a:xfrm>
            <a:prstGeom prst="flowChartDecision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15286F-901D-4741-8F90-6348796D21F3}"/>
                </a:ext>
              </a:extLst>
            </p:cNvPr>
            <p:cNvSpPr/>
            <p:nvPr/>
          </p:nvSpPr>
          <p:spPr>
            <a:xfrm>
              <a:off x="3660736" y="5514016"/>
              <a:ext cx="8269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calcpc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B2E7C66B-FE9D-4EF6-987E-B374CB3F7016}"/>
              </a:ext>
            </a:extLst>
          </p:cNvPr>
          <p:cNvCxnSpPr>
            <a:cxnSpLocks/>
            <a:stCxn id="70" idx="1"/>
            <a:endCxn id="81" idx="1"/>
          </p:cNvCxnSpPr>
          <p:nvPr/>
        </p:nvCxnSpPr>
        <p:spPr>
          <a:xfrm rot="10800000" flipV="1">
            <a:off x="3534072" y="3901507"/>
            <a:ext cx="515981" cy="1211731"/>
          </a:xfrm>
          <a:prstGeom prst="curvedConnector3">
            <a:avLst>
              <a:gd name="adj1" fmla="val 144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79D7088A-DFEE-41F9-AD0C-A8CD3B74951C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 rot="5400000">
            <a:off x="4603993" y="6339119"/>
            <a:ext cx="1461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B47DEB0D-D07C-4FB5-BB2A-21BF8E0F4FB4}"/>
              </a:ext>
            </a:extLst>
          </p:cNvPr>
          <p:cNvCxnSpPr>
            <a:cxnSpLocks/>
            <a:stCxn id="70" idx="2"/>
            <a:endCxn id="80" idx="0"/>
          </p:cNvCxnSpPr>
          <p:nvPr/>
        </p:nvCxnSpPr>
        <p:spPr>
          <a:xfrm rot="5400000">
            <a:off x="4603993" y="4394690"/>
            <a:ext cx="146159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D06A91E-A8DD-4292-9BEC-EEA92AA6B751}"/>
              </a:ext>
            </a:extLst>
          </p:cNvPr>
          <p:cNvSpPr txBox="1"/>
          <p:nvPr/>
        </p:nvSpPr>
        <p:spPr>
          <a:xfrm>
            <a:off x="4711329" y="4170238"/>
            <a:ext cx="76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F88F7D-7152-4297-93DA-99EB75333F70}"/>
              </a:ext>
            </a:extLst>
          </p:cNvPr>
          <p:cNvSpPr txBox="1"/>
          <p:nvPr/>
        </p:nvSpPr>
        <p:spPr>
          <a:xfrm>
            <a:off x="3403391" y="3594900"/>
            <a:ext cx="76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6177E9A-CC18-4D1A-8C4E-9DF7BC5B008A}"/>
              </a:ext>
            </a:extLst>
          </p:cNvPr>
          <p:cNvSpPr txBox="1"/>
          <p:nvPr/>
        </p:nvSpPr>
        <p:spPr>
          <a:xfrm>
            <a:off x="8147039" y="5657671"/>
            <a:ext cx="4056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calcpc</a:t>
            </a:r>
            <a:r>
              <a:rPr lang="en-US" b="1" dirty="0"/>
              <a:t>, </a:t>
            </a:r>
            <a:r>
              <a:rPr lang="en-US" b="1" dirty="0" err="1"/>
              <a:t>firstpass</a:t>
            </a:r>
            <a:r>
              <a:rPr lang="en-US" b="1" dirty="0"/>
              <a:t>, </a:t>
            </a:r>
          </a:p>
          <a:p>
            <a:pPr algn="r"/>
            <a:r>
              <a:rPr lang="en-US" b="1" dirty="0" err="1"/>
              <a:t>parameterize_MODEL</a:t>
            </a:r>
            <a:r>
              <a:rPr lang="en-US" b="1" dirty="0"/>
              <a:t>, and </a:t>
            </a:r>
            <a:r>
              <a:rPr lang="en-US" b="1" dirty="0" err="1"/>
              <a:t>convert_httkpop_MODEL</a:t>
            </a:r>
            <a:r>
              <a:rPr lang="en-US" dirty="0"/>
              <a:t> </a:t>
            </a:r>
          </a:p>
          <a:p>
            <a:pPr algn="r"/>
            <a:r>
              <a:rPr lang="en-US" dirty="0"/>
              <a:t>depend upon the selected TK model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17B2672-1825-4DB3-A448-3E9EEB41C062}"/>
              </a:ext>
            </a:extLst>
          </p:cNvPr>
          <p:cNvGrpSpPr/>
          <p:nvPr/>
        </p:nvGrpSpPr>
        <p:grpSpPr>
          <a:xfrm>
            <a:off x="1526177" y="1968700"/>
            <a:ext cx="1254039" cy="840206"/>
            <a:chOff x="5785804" y="2438942"/>
            <a:chExt cx="1254039" cy="840206"/>
          </a:xfrm>
        </p:grpSpPr>
        <p:sp>
          <p:nvSpPr>
            <p:cNvPr id="177" name="Flowchart: Decision 176">
              <a:extLst>
                <a:ext uri="{FF2B5EF4-FFF2-40B4-BE49-F238E27FC236}">
                  <a16:creationId xmlns:a16="http://schemas.microsoft.com/office/drawing/2014/main" id="{02E8C25D-568D-48E1-9A27-FC285B36F6D2}"/>
                </a:ext>
              </a:extLst>
            </p:cNvPr>
            <p:cNvSpPr/>
            <p:nvPr/>
          </p:nvSpPr>
          <p:spPr>
            <a:xfrm>
              <a:off x="5785804" y="2438942"/>
              <a:ext cx="1254039" cy="84020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9328E8B-A0A4-4FA6-A5DB-1DB73CEB04CD}"/>
                </a:ext>
              </a:extLst>
            </p:cNvPr>
            <p:cNvSpPr/>
            <p:nvPr/>
          </p:nvSpPr>
          <p:spPr>
            <a:xfrm>
              <a:off x="5857298" y="2643172"/>
              <a:ext cx="11060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/>
                <a:t>invitrouv</a:t>
              </a:r>
              <a:endParaRPr lang="en-US" sz="2000" dirty="0"/>
            </a:p>
          </p:txBody>
        </p:sp>
      </p:grp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400E916A-C607-4FD8-BA7C-5CFCEDE950CA}"/>
              </a:ext>
            </a:extLst>
          </p:cNvPr>
          <p:cNvCxnSpPr>
            <a:cxnSpLocks/>
            <a:stCxn id="177" idx="3"/>
            <a:endCxn id="14" idx="1"/>
          </p:cNvCxnSpPr>
          <p:nvPr/>
        </p:nvCxnSpPr>
        <p:spPr>
          <a:xfrm flipV="1">
            <a:off x="2780216" y="2169181"/>
            <a:ext cx="912302" cy="219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2D854766-33C7-4326-8D34-CA934B2A51FF}"/>
              </a:ext>
            </a:extLst>
          </p:cNvPr>
          <p:cNvCxnSpPr>
            <a:cxnSpLocks/>
            <a:stCxn id="177" idx="1"/>
          </p:cNvCxnSpPr>
          <p:nvPr/>
        </p:nvCxnSpPr>
        <p:spPr>
          <a:xfrm rot="10800000" flipV="1">
            <a:off x="1358525" y="2388803"/>
            <a:ext cx="167652" cy="6234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D83C336-56DD-403D-AA70-7B20A8668196}"/>
              </a:ext>
            </a:extLst>
          </p:cNvPr>
          <p:cNvSpPr txBox="1"/>
          <p:nvPr/>
        </p:nvSpPr>
        <p:spPr>
          <a:xfrm>
            <a:off x="2622399" y="2378827"/>
            <a:ext cx="8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A8C9BD8-34D8-46E0-9DA2-34530C440BEB}"/>
              </a:ext>
            </a:extLst>
          </p:cNvPr>
          <p:cNvSpPr txBox="1"/>
          <p:nvPr/>
        </p:nvSpPr>
        <p:spPr>
          <a:xfrm>
            <a:off x="843658" y="2162222"/>
            <a:ext cx="69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9F4526B-D5F0-4044-B0C8-7F277DE82E34}"/>
              </a:ext>
            </a:extLst>
          </p:cNvPr>
          <p:cNvSpPr txBox="1"/>
          <p:nvPr/>
        </p:nvSpPr>
        <p:spPr>
          <a:xfrm>
            <a:off x="175694" y="3429000"/>
            <a:ext cx="26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vitro </a:t>
            </a:r>
            <a:r>
              <a:rPr lang="en-US" dirty="0"/>
              <a:t>parameter</a:t>
            </a:r>
            <a:r>
              <a:rPr lang="en-US" i="1" dirty="0"/>
              <a:t> </a:t>
            </a:r>
            <a:r>
              <a:rPr lang="en-US" dirty="0"/>
              <a:t>uncertainty and variability</a:t>
            </a:r>
          </a:p>
          <a:p>
            <a:r>
              <a:rPr lang="en-US" dirty="0"/>
              <a:t>Wambaugh et al. (2019)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667432-FE3B-40D9-A478-4A321EDA694C}"/>
              </a:ext>
            </a:extLst>
          </p:cNvPr>
          <p:cNvSpPr txBox="1"/>
          <p:nvPr/>
        </p:nvSpPr>
        <p:spPr>
          <a:xfrm>
            <a:off x="9528976" y="14433"/>
            <a:ext cx="267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invitrouv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/>
              <a:t>httkpop</a:t>
            </a:r>
            <a:r>
              <a:rPr lang="en-US" dirty="0"/>
              <a:t> are determined at run time</a:t>
            </a:r>
          </a:p>
        </p:txBody>
      </p:sp>
    </p:spTree>
    <p:extLst>
      <p:ext uri="{BB962C8B-B14F-4D97-AF65-F5344CB8AC3E}">
        <p14:creationId xmlns:p14="http://schemas.microsoft.com/office/powerpoint/2010/main" val="400953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7737</TotalTime>
  <Words>573</Words>
  <Application>Microsoft Office PowerPoint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Wambaugh, John</dc:creator>
  <cp:lastModifiedBy>Wambaugh, John</cp:lastModifiedBy>
  <cp:revision>22</cp:revision>
  <dcterms:created xsi:type="dcterms:W3CDTF">2019-09-10T16:13:34Z</dcterms:created>
  <dcterms:modified xsi:type="dcterms:W3CDTF">2021-02-21T00:19:23Z</dcterms:modified>
</cp:coreProperties>
</file>