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8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F2F9-DE72-4E6D-AFA1-81952482EA4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DC63-1C0F-4608-97B3-20BBF2B0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25469"/>
              </p:ext>
            </p:extLst>
          </p:nvPr>
        </p:nvGraphicFramePr>
        <p:xfrm>
          <a:off x="3992563" y="719138"/>
          <a:ext cx="42068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ism 6" r:id="rId3" imgW="7037412" imgH="9062556" progId="Prism6.Document">
                  <p:embed/>
                </p:oleObj>
              </mc:Choice>
              <mc:Fallback>
                <p:oleObj name="Prism 6" r:id="rId3" imgW="7037412" imgH="9062556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2563" y="719138"/>
                        <a:ext cx="42068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68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31937"/>
              </p:ext>
            </p:extLst>
          </p:nvPr>
        </p:nvGraphicFramePr>
        <p:xfrm>
          <a:off x="4005263" y="719138"/>
          <a:ext cx="41814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rism 6" r:id="rId3" imgW="7038853" imgH="9120541" progId="Prism6.Document">
                  <p:embed/>
                </p:oleObj>
              </mc:Choice>
              <mc:Fallback>
                <p:oleObj name="Prism 6" r:id="rId3" imgW="7038853" imgH="9120541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5263" y="719138"/>
                        <a:ext cx="41814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8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07992"/>
              </p:ext>
            </p:extLst>
          </p:nvPr>
        </p:nvGraphicFramePr>
        <p:xfrm>
          <a:off x="4005263" y="719138"/>
          <a:ext cx="41798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rism 6" r:id="rId3" imgW="7048216" imgH="9135667" progId="Prism6.Document">
                  <p:embed/>
                </p:oleObj>
              </mc:Choice>
              <mc:Fallback>
                <p:oleObj name="Prism 6" r:id="rId3" imgW="7048216" imgH="9135667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5263" y="719138"/>
                        <a:ext cx="41798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4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985671"/>
              </p:ext>
            </p:extLst>
          </p:nvPr>
        </p:nvGraphicFramePr>
        <p:xfrm>
          <a:off x="3967163" y="719138"/>
          <a:ext cx="42576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rism 6" r:id="rId3" imgW="7201994" imgH="9164840" progId="Prism6.Document">
                  <p:embed/>
                </p:oleObj>
              </mc:Choice>
              <mc:Fallback>
                <p:oleObj name="Prism 6" r:id="rId3" imgW="7201994" imgH="9164840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7163" y="719138"/>
                        <a:ext cx="42576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52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146750"/>
              </p:ext>
            </p:extLst>
          </p:nvPr>
        </p:nvGraphicFramePr>
        <p:xfrm>
          <a:off x="3987800" y="719138"/>
          <a:ext cx="42148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rism 6" r:id="rId3" imgW="7061901" imgH="9077683" progId="Prism6.Document">
                  <p:embed/>
                </p:oleObj>
              </mc:Choice>
              <mc:Fallback>
                <p:oleObj name="Prism 6" r:id="rId3" imgW="7061901" imgH="9077683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7800" y="719138"/>
                        <a:ext cx="42148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62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844123"/>
              </p:ext>
            </p:extLst>
          </p:nvPr>
        </p:nvGraphicFramePr>
        <p:xfrm>
          <a:off x="3956050" y="719138"/>
          <a:ext cx="42783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Prism 6" r:id="rId3" imgW="7167061" imgH="9077683" progId="Prism6.Document">
                  <p:embed/>
                </p:oleObj>
              </mc:Choice>
              <mc:Fallback>
                <p:oleObj name="Prism 6" r:id="rId3" imgW="7167061" imgH="9077683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0" y="719138"/>
                        <a:ext cx="42783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12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720401"/>
              </p:ext>
            </p:extLst>
          </p:nvPr>
        </p:nvGraphicFramePr>
        <p:xfrm>
          <a:off x="3970338" y="719138"/>
          <a:ext cx="42513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rism 6" r:id="rId3" imgW="7168501" imgH="9135667" progId="Prism6.Document">
                  <p:embed/>
                </p:oleObj>
              </mc:Choice>
              <mc:Fallback>
                <p:oleObj name="Prism 6" r:id="rId3" imgW="7168501" imgH="9135667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0338" y="719138"/>
                        <a:ext cx="42513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57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59745"/>
              </p:ext>
            </p:extLst>
          </p:nvPr>
        </p:nvGraphicFramePr>
        <p:xfrm>
          <a:off x="3960813" y="719138"/>
          <a:ext cx="42703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Prism 6" r:id="rId3" imgW="7132128" imgH="9048870" progId="Prism6.Document">
                  <p:embed/>
                </p:oleObj>
              </mc:Choice>
              <mc:Fallback>
                <p:oleObj name="Prism 6" r:id="rId3" imgW="7132128" imgH="9048870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0813" y="719138"/>
                        <a:ext cx="42703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28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84108"/>
              </p:ext>
            </p:extLst>
          </p:nvPr>
        </p:nvGraphicFramePr>
        <p:xfrm>
          <a:off x="3952875" y="719138"/>
          <a:ext cx="42862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Prism 6" r:id="rId3" imgW="7180746" imgH="9077683" progId="Prism6.Document">
                  <p:embed/>
                </p:oleObj>
              </mc:Choice>
              <mc:Fallback>
                <p:oleObj name="Prism 6" r:id="rId3" imgW="7180746" imgH="9077683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75" y="719138"/>
                        <a:ext cx="42862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44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GraphPad Prism 6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MichaelF</dc:creator>
  <cp:lastModifiedBy>Hughes, MichaelF</cp:lastModifiedBy>
  <cp:revision>1</cp:revision>
  <dcterms:created xsi:type="dcterms:W3CDTF">2015-04-08T21:40:16Z</dcterms:created>
  <dcterms:modified xsi:type="dcterms:W3CDTF">2015-04-08T21:41:12Z</dcterms:modified>
</cp:coreProperties>
</file>