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2" r:id="rId7"/>
    <p:sldId id="260" r:id="rId8"/>
    <p:sldId id="257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361D2E"/>
    <a:srgbClr val="E1B07E"/>
    <a:srgbClr val="86A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8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41E1-A905-4A31-A343-6418C8603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54128-EBEF-4266-8ADD-F58DD8E19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3FA98-E24B-42B1-AB7B-C90E1493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565-8930-4F91-BE9A-DC89DE39503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2099-474B-4DFE-BA47-EC67F818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19DEA-E78F-42EC-B041-6A510FD2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DA-9AE9-40AD-B6CF-1D78A179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5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A028-3055-485E-9709-BF9FD875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6A747-9828-4FF7-8352-8B5E7C38F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D4EFB-68A0-4755-BD62-091F8739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565-8930-4F91-BE9A-DC89DE39503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0DC98-8B55-413B-ADCD-24C65DFE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D515D-CD02-45AB-AEC0-3EF01532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DA-9AE9-40AD-B6CF-1D78A179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CB2E6-5333-48B8-9534-0A3142D9E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F5EA8-ECB2-4527-8014-D43A778C6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9DC78-3F90-4D35-BB8E-95B2E67A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565-8930-4F91-BE9A-DC89DE39503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6FE07-9877-47FE-9B4B-1031B039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817CD-F328-4FF8-9C73-4B52D133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DA-9AE9-40AD-B6CF-1D78A179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3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CDAF-B2C7-4F3C-A73D-39AC034E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408B-A9D9-4284-85C2-767202DB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E8DA0-2E02-40E9-AF5E-73F86A1C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565-8930-4F91-BE9A-DC89DE39503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30A1-2750-4D4F-BA0F-DA63A2E3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EEE8-77DC-4CA8-93A9-53FB5D0A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DA-9AE9-40AD-B6CF-1D78A179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0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315C-55F7-42A3-85E0-127B199E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09A28-1328-4FD0-8BC3-6C6614A4A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D95A7-E603-4494-9468-184000B4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565-8930-4F91-BE9A-DC89DE39503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04EB-2595-4F50-9578-1F296402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9F539-AD91-4B3E-B4AE-33276B41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DA-9AE9-40AD-B6CF-1D78A179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3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6859-BE39-42E6-A2EE-8DCCB200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4285-ED53-4CBF-BE59-D1DF636D2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779D9-AD2F-4371-B018-7E6954D5E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03866-9946-4158-ACAE-D40C3372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565-8930-4F91-BE9A-DC89DE39503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E7D06-6028-4291-BE99-C2514779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DDAC6-7610-468D-9F7A-5DE25D06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DA-9AE9-40AD-B6CF-1D78A179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037B-EEC4-4151-8B75-B95BCDEA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DB4FB-1DC7-4174-BDEE-1B1D4D159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69BBD-ABB5-4223-9457-F964D4F31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BEC5D-7D91-4E26-9DFE-7D5FEA8F3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CEAC3-0F65-4E96-A49F-7F33FC516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E84E2-5578-4409-8A5F-1A54B16E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565-8930-4F91-BE9A-DC89DE39503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72B25-2329-4768-A772-273754E2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1E234-C98B-4885-911D-298A2BE2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DA-9AE9-40AD-B6CF-1D78A179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4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54A4-60C5-4A9B-8794-72B5291B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DF135-909B-41B0-A2B5-CB735CAF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565-8930-4F91-BE9A-DC89DE39503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5D9C3-0AA0-4861-B534-3A6F45BC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ED0EB-9940-402B-97E9-279E8148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DA-9AE9-40AD-B6CF-1D78A179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DC088-C679-4B50-8914-BCC95644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565-8930-4F91-BE9A-DC89DE39503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57C2F-5781-4802-8223-6FD6F5C0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E0A20-09DE-42D1-93A5-BD90106C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DA-9AE9-40AD-B6CF-1D78A179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3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EC43-5FDB-4846-8C10-6577DE60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15C80-1E0B-46CA-9737-5329E0A33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F3705-C510-493E-BDAA-DEFFFB92F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6E0F3-12EF-4421-B605-CFC42B8C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565-8930-4F91-BE9A-DC89DE39503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2C0BF-BBB3-499B-B8CE-2EBF4F3D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26EB3-D01C-4EAC-84E0-2F002E34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DA-9AE9-40AD-B6CF-1D78A179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2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56B7-AAC2-430B-B619-DD70E8C0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54B58-BD06-4747-8D11-98383504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CE286-FA11-471F-8D84-F5A83243F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172F2-EDE6-4AF5-BE35-9A5ED925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8565-8930-4F91-BE9A-DC89DE39503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56AFB-53D6-4EAB-93BC-DBA23014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4B3C5-469A-4240-A921-5E5D1990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DA-9AE9-40AD-B6CF-1D78A179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D4990-7BDE-4236-B6D7-C32F7C4B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2FB84-4083-4D70-88D5-4CEE9DC2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9ED6-B18F-45AC-A121-9D466B89B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8565-8930-4F91-BE9A-DC89DE39503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FE60-76BD-4196-8C2E-58FB1D443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8CD32-9DAA-447A-9ACA-B84403967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75DA-9AE9-40AD-B6CF-1D78A179B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934A20-DA33-40CE-B067-A9A24A42A4FF}"/>
              </a:ext>
            </a:extLst>
          </p:cNvPr>
          <p:cNvGrpSpPr/>
          <p:nvPr/>
        </p:nvGrpSpPr>
        <p:grpSpPr>
          <a:xfrm>
            <a:off x="405803" y="640184"/>
            <a:ext cx="3390225" cy="2092881"/>
            <a:chOff x="872454" y="730408"/>
            <a:chExt cx="3390225" cy="209288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67A6961-CDE6-4B1C-8881-1F14EF70083C}"/>
                </a:ext>
              </a:extLst>
            </p:cNvPr>
            <p:cNvGrpSpPr/>
            <p:nvPr/>
          </p:nvGrpSpPr>
          <p:grpSpPr>
            <a:xfrm>
              <a:off x="872454" y="730408"/>
              <a:ext cx="3390225" cy="2092881"/>
              <a:chOff x="872454" y="730408"/>
              <a:chExt cx="3390225" cy="209288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35F457-8819-45E8-A9F3-D4BA9D5A27EF}"/>
                  </a:ext>
                </a:extLst>
              </p:cNvPr>
              <p:cNvSpPr txBox="1"/>
              <p:nvPr/>
            </p:nvSpPr>
            <p:spPr>
              <a:xfrm>
                <a:off x="872454" y="730408"/>
                <a:ext cx="3390225" cy="20928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Panel Key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= Poor Fit, Outlier Data (8.8%)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= Poor Fit, Typical Data (41.0%)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= Good Fit, Outlier Data (2.5%)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Center = Good Fit, Typical Data (47.6%)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42880FB-C95C-4314-B5AF-1C787453539D}"/>
                  </a:ext>
                </a:extLst>
              </p:cNvPr>
              <p:cNvSpPr/>
              <p:nvPr/>
            </p:nvSpPr>
            <p:spPr>
              <a:xfrm>
                <a:off x="989901" y="1674069"/>
                <a:ext cx="260059" cy="243281"/>
              </a:xfrm>
              <a:prstGeom prst="rect">
                <a:avLst/>
              </a:prstGeom>
              <a:solidFill>
                <a:srgbClr val="E1B07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8052AD-D48C-427D-9BA6-9970C207DD5A}"/>
                  </a:ext>
                </a:extLst>
              </p:cNvPr>
              <p:cNvSpPr/>
              <p:nvPr/>
            </p:nvSpPr>
            <p:spPr>
              <a:xfrm>
                <a:off x="989901" y="2079121"/>
                <a:ext cx="260059" cy="243281"/>
              </a:xfrm>
              <a:prstGeom prst="rect">
                <a:avLst/>
              </a:prstGeom>
              <a:solidFill>
                <a:srgbClr val="361D2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C49883-8772-42BC-99C4-0F21C95BCA92}"/>
                </a:ext>
              </a:extLst>
            </p:cNvPr>
            <p:cNvSpPr/>
            <p:nvPr/>
          </p:nvSpPr>
          <p:spPr>
            <a:xfrm>
              <a:off x="989901" y="1269017"/>
              <a:ext cx="260059" cy="243281"/>
            </a:xfrm>
            <a:prstGeom prst="rect">
              <a:avLst/>
            </a:prstGeom>
            <a:solidFill>
              <a:srgbClr val="86A39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85C50A-191F-441F-A9FC-F2C1A0FF7EBB}"/>
              </a:ext>
            </a:extLst>
          </p:cNvPr>
          <p:cNvGrpSpPr/>
          <p:nvPr/>
        </p:nvGrpSpPr>
        <p:grpSpPr>
          <a:xfrm>
            <a:off x="519304" y="3491830"/>
            <a:ext cx="3390225" cy="2092881"/>
            <a:chOff x="872454" y="730408"/>
            <a:chExt cx="3390225" cy="20928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BBC8F2-0889-407E-A3D4-615988683933}"/>
                </a:ext>
              </a:extLst>
            </p:cNvPr>
            <p:cNvGrpSpPr/>
            <p:nvPr/>
          </p:nvGrpSpPr>
          <p:grpSpPr>
            <a:xfrm>
              <a:off x="872454" y="730408"/>
              <a:ext cx="3390225" cy="2092881"/>
              <a:chOff x="872454" y="730408"/>
              <a:chExt cx="3390225" cy="209288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5398BF-2086-47C6-A2CF-7CB6FC9F3ECD}"/>
                  </a:ext>
                </a:extLst>
              </p:cNvPr>
              <p:cNvSpPr txBox="1"/>
              <p:nvPr/>
            </p:nvSpPr>
            <p:spPr>
              <a:xfrm>
                <a:off x="872454" y="730408"/>
                <a:ext cx="3390225" cy="20928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Panel Key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= Poor Fit, Outlier Data (9.3%)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= Poor Fit, Typical Data (33.4%)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= Good Fit, Outlier Data (2.4%)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Center = Good Fit, Typical Data (54.9%)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D2DFA5-69A4-417A-90AB-EE1764B8D402}"/>
                  </a:ext>
                </a:extLst>
              </p:cNvPr>
              <p:cNvSpPr/>
              <p:nvPr/>
            </p:nvSpPr>
            <p:spPr>
              <a:xfrm>
                <a:off x="989901" y="1674069"/>
                <a:ext cx="260059" cy="243281"/>
              </a:xfrm>
              <a:prstGeom prst="rect">
                <a:avLst/>
              </a:prstGeom>
              <a:solidFill>
                <a:srgbClr val="E1B07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7C8473E-5AB1-41A9-8814-B303197BBA6A}"/>
                  </a:ext>
                </a:extLst>
              </p:cNvPr>
              <p:cNvSpPr/>
              <p:nvPr/>
            </p:nvSpPr>
            <p:spPr>
              <a:xfrm>
                <a:off x="989901" y="2079121"/>
                <a:ext cx="260059" cy="243281"/>
              </a:xfrm>
              <a:prstGeom prst="rect">
                <a:avLst/>
              </a:prstGeom>
              <a:solidFill>
                <a:srgbClr val="361D2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696049C-B254-48F6-B411-52301B27370D}"/>
                </a:ext>
              </a:extLst>
            </p:cNvPr>
            <p:cNvSpPr/>
            <p:nvPr/>
          </p:nvSpPr>
          <p:spPr>
            <a:xfrm>
              <a:off x="989901" y="1269017"/>
              <a:ext cx="260059" cy="243281"/>
            </a:xfrm>
            <a:prstGeom prst="rect">
              <a:avLst/>
            </a:prstGeom>
            <a:solidFill>
              <a:srgbClr val="86A39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465239-E188-4871-BB1F-2360A7C09027}"/>
              </a:ext>
            </a:extLst>
          </p:cNvPr>
          <p:cNvGrpSpPr/>
          <p:nvPr/>
        </p:nvGrpSpPr>
        <p:grpSpPr>
          <a:xfrm>
            <a:off x="4026976" y="640184"/>
            <a:ext cx="6220693" cy="3791479"/>
            <a:chOff x="5565504" y="746792"/>
            <a:chExt cx="6220693" cy="3791479"/>
          </a:xfrm>
        </p:grpSpPr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642FCB5A-CA9C-4A21-B5D9-0857B0E6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504" y="746792"/>
              <a:ext cx="6220693" cy="37914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BAE9CEA-16E1-4982-8DA5-9A5460CAC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0820" y="2206659"/>
              <a:ext cx="1336973" cy="84092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32C1D0-839B-45E4-AC42-44494E2FC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0567" y="2206659"/>
              <a:ext cx="1334612" cy="840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219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55A182-FE9C-41BE-99D8-AE673D6D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70" y="1536028"/>
            <a:ext cx="6218459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9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934A20-DA33-40CE-B067-A9A24A42A4FF}"/>
              </a:ext>
            </a:extLst>
          </p:cNvPr>
          <p:cNvGrpSpPr/>
          <p:nvPr/>
        </p:nvGrpSpPr>
        <p:grpSpPr>
          <a:xfrm>
            <a:off x="405803" y="640184"/>
            <a:ext cx="3390225" cy="1815882"/>
            <a:chOff x="872454" y="730408"/>
            <a:chExt cx="3390225" cy="18158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67A6961-CDE6-4B1C-8881-1F14EF70083C}"/>
                </a:ext>
              </a:extLst>
            </p:cNvPr>
            <p:cNvGrpSpPr/>
            <p:nvPr/>
          </p:nvGrpSpPr>
          <p:grpSpPr>
            <a:xfrm>
              <a:off x="872454" y="730408"/>
              <a:ext cx="3390225" cy="1815882"/>
              <a:chOff x="872454" y="730408"/>
              <a:chExt cx="3390225" cy="181588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35F457-8819-45E8-A9F3-D4BA9D5A27EF}"/>
                  </a:ext>
                </a:extLst>
              </p:cNvPr>
              <p:cNvSpPr txBox="1"/>
              <p:nvPr/>
            </p:nvSpPr>
            <p:spPr>
              <a:xfrm>
                <a:off x="872454" y="730408"/>
                <a:ext cx="3390225" cy="1815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= Poor Fit, Outlier Data (8.7%)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= Poor Fit, Typical Data (38.1%)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= Good Fit, Outlier Data (2.2%)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Center = Good Fit, Typical Data (51.0%)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42880FB-C95C-4314-B5AF-1C787453539D}"/>
                  </a:ext>
                </a:extLst>
              </p:cNvPr>
              <p:cNvSpPr/>
              <p:nvPr/>
            </p:nvSpPr>
            <p:spPr>
              <a:xfrm>
                <a:off x="989901" y="1421512"/>
                <a:ext cx="260059" cy="243281"/>
              </a:xfrm>
              <a:prstGeom prst="rect">
                <a:avLst/>
              </a:prstGeom>
              <a:solidFill>
                <a:srgbClr val="E1B07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8052AD-D48C-427D-9BA6-9970C207DD5A}"/>
                  </a:ext>
                </a:extLst>
              </p:cNvPr>
              <p:cNvSpPr/>
              <p:nvPr/>
            </p:nvSpPr>
            <p:spPr>
              <a:xfrm>
                <a:off x="989901" y="1826564"/>
                <a:ext cx="260059" cy="243281"/>
              </a:xfrm>
              <a:prstGeom prst="rect">
                <a:avLst/>
              </a:prstGeom>
              <a:solidFill>
                <a:srgbClr val="361D2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C49883-8772-42BC-99C4-0F21C95BCA92}"/>
                </a:ext>
              </a:extLst>
            </p:cNvPr>
            <p:cNvSpPr/>
            <p:nvPr/>
          </p:nvSpPr>
          <p:spPr>
            <a:xfrm>
              <a:off x="989901" y="1016460"/>
              <a:ext cx="260059" cy="243281"/>
            </a:xfrm>
            <a:prstGeom prst="rect">
              <a:avLst/>
            </a:prstGeom>
            <a:solidFill>
              <a:srgbClr val="86A39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85C50A-191F-441F-A9FC-F2C1A0FF7EBB}"/>
              </a:ext>
            </a:extLst>
          </p:cNvPr>
          <p:cNvGrpSpPr/>
          <p:nvPr/>
        </p:nvGrpSpPr>
        <p:grpSpPr>
          <a:xfrm>
            <a:off x="405802" y="1891732"/>
            <a:ext cx="3390225" cy="1815882"/>
            <a:chOff x="872454" y="730408"/>
            <a:chExt cx="3390225" cy="181588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BBC8F2-0889-407E-A3D4-615988683933}"/>
                </a:ext>
              </a:extLst>
            </p:cNvPr>
            <p:cNvGrpSpPr/>
            <p:nvPr/>
          </p:nvGrpSpPr>
          <p:grpSpPr>
            <a:xfrm>
              <a:off x="872454" y="730408"/>
              <a:ext cx="3390225" cy="1815882"/>
              <a:chOff x="872454" y="730408"/>
              <a:chExt cx="3390225" cy="181588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5398BF-2086-47C6-A2CF-7CB6FC9F3ECD}"/>
                  </a:ext>
                </a:extLst>
              </p:cNvPr>
              <p:cNvSpPr txBox="1"/>
              <p:nvPr/>
            </p:nvSpPr>
            <p:spPr>
              <a:xfrm>
                <a:off x="872454" y="730408"/>
                <a:ext cx="3390225" cy="1815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= Poor Fit, Outlier Data (9.9%)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= Poor Fit, Typical Data (38.0%)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= Good Fit, Outlier Data (2.5%)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Center = Good Fit, Typical Data (49.6%)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D2DFA5-69A4-417A-90AB-EE1764B8D402}"/>
                  </a:ext>
                </a:extLst>
              </p:cNvPr>
              <p:cNvSpPr/>
              <p:nvPr/>
            </p:nvSpPr>
            <p:spPr>
              <a:xfrm>
                <a:off x="989901" y="1412811"/>
                <a:ext cx="260059" cy="243281"/>
              </a:xfrm>
              <a:prstGeom prst="rect">
                <a:avLst/>
              </a:prstGeom>
              <a:solidFill>
                <a:srgbClr val="E1B07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7C8473E-5AB1-41A9-8814-B303197BBA6A}"/>
                  </a:ext>
                </a:extLst>
              </p:cNvPr>
              <p:cNvSpPr/>
              <p:nvPr/>
            </p:nvSpPr>
            <p:spPr>
              <a:xfrm>
                <a:off x="989901" y="1817863"/>
                <a:ext cx="260059" cy="243281"/>
              </a:xfrm>
              <a:prstGeom prst="rect">
                <a:avLst/>
              </a:prstGeom>
              <a:solidFill>
                <a:srgbClr val="361D2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696049C-B254-48F6-B411-52301B27370D}"/>
                </a:ext>
              </a:extLst>
            </p:cNvPr>
            <p:cNvSpPr/>
            <p:nvPr/>
          </p:nvSpPr>
          <p:spPr>
            <a:xfrm>
              <a:off x="989901" y="1007759"/>
              <a:ext cx="260059" cy="243281"/>
            </a:xfrm>
            <a:prstGeom prst="rect">
              <a:avLst/>
            </a:prstGeom>
            <a:solidFill>
              <a:srgbClr val="86A39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97462C-C159-46F0-9AC5-E4B35D135BC3}"/>
              </a:ext>
            </a:extLst>
          </p:cNvPr>
          <p:cNvGrpSpPr/>
          <p:nvPr/>
        </p:nvGrpSpPr>
        <p:grpSpPr>
          <a:xfrm>
            <a:off x="405802" y="3937019"/>
            <a:ext cx="3390225" cy="1815882"/>
            <a:chOff x="872454" y="730408"/>
            <a:chExt cx="3390225" cy="181588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57C5A98-494F-4269-A48B-778609AB99B6}"/>
                </a:ext>
              </a:extLst>
            </p:cNvPr>
            <p:cNvGrpSpPr/>
            <p:nvPr/>
          </p:nvGrpSpPr>
          <p:grpSpPr>
            <a:xfrm>
              <a:off x="872454" y="730408"/>
              <a:ext cx="3390225" cy="1815882"/>
              <a:chOff x="872454" y="730408"/>
              <a:chExt cx="3390225" cy="181588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93D906-0B54-4589-9313-3BEBF8D81309}"/>
                  </a:ext>
                </a:extLst>
              </p:cNvPr>
              <p:cNvSpPr txBox="1"/>
              <p:nvPr/>
            </p:nvSpPr>
            <p:spPr>
              <a:xfrm>
                <a:off x="872454" y="730408"/>
                <a:ext cx="3390225" cy="1815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= Poor Fit, Outlier Data (7.9%)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= Poor Fit, Typical Data (68.7%)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= Good Fit, Outlier Data (0.9%)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Center = Good Fit, Typical Data (22.5%)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EA8F626-B216-4B7B-93D4-5B5E6991DC63}"/>
                  </a:ext>
                </a:extLst>
              </p:cNvPr>
              <p:cNvSpPr/>
              <p:nvPr/>
            </p:nvSpPr>
            <p:spPr>
              <a:xfrm>
                <a:off x="989901" y="1412811"/>
                <a:ext cx="260059" cy="243281"/>
              </a:xfrm>
              <a:prstGeom prst="rect">
                <a:avLst/>
              </a:prstGeom>
              <a:solidFill>
                <a:srgbClr val="E1B07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1E8EEE8-BEE4-4935-9A51-1AA9FDB54FE1}"/>
                  </a:ext>
                </a:extLst>
              </p:cNvPr>
              <p:cNvSpPr/>
              <p:nvPr/>
            </p:nvSpPr>
            <p:spPr>
              <a:xfrm>
                <a:off x="989901" y="1817863"/>
                <a:ext cx="260059" cy="243281"/>
              </a:xfrm>
              <a:prstGeom prst="rect">
                <a:avLst/>
              </a:prstGeom>
              <a:solidFill>
                <a:srgbClr val="361D2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8CB286-870E-4778-976A-9B8D6B203860}"/>
                </a:ext>
              </a:extLst>
            </p:cNvPr>
            <p:cNvSpPr/>
            <p:nvPr/>
          </p:nvSpPr>
          <p:spPr>
            <a:xfrm>
              <a:off x="989901" y="1007759"/>
              <a:ext cx="260059" cy="243281"/>
            </a:xfrm>
            <a:prstGeom prst="rect">
              <a:avLst/>
            </a:prstGeom>
            <a:solidFill>
              <a:srgbClr val="86A39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27D9D1-C068-418B-BFF5-87FD98096B39}"/>
              </a:ext>
            </a:extLst>
          </p:cNvPr>
          <p:cNvGrpSpPr/>
          <p:nvPr/>
        </p:nvGrpSpPr>
        <p:grpSpPr>
          <a:xfrm>
            <a:off x="4223518" y="887479"/>
            <a:ext cx="5696745" cy="4201677"/>
            <a:chOff x="4223518" y="887479"/>
            <a:chExt cx="5696745" cy="42016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2962C5-6835-414D-99B8-D149129DA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518" y="887479"/>
              <a:ext cx="5696745" cy="344853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CD05F2-D7FB-4909-BFD0-24395514158D}"/>
                </a:ext>
              </a:extLst>
            </p:cNvPr>
            <p:cNvGrpSpPr/>
            <p:nvPr/>
          </p:nvGrpSpPr>
          <p:grpSpPr>
            <a:xfrm>
              <a:off x="4782736" y="4328661"/>
              <a:ext cx="4452577" cy="760495"/>
              <a:chOff x="4782736" y="4328661"/>
              <a:chExt cx="4452577" cy="76049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19E882D-A8F8-4009-89E5-FA502C2F2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2736" y="4334758"/>
                <a:ext cx="1376101" cy="75439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D890EDA-5A93-4A50-8BDB-645DE4F26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5871" y="4328661"/>
                <a:ext cx="1380597" cy="75439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658C0F-3742-4CAD-B025-8CA68B9AE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9212" y="4336010"/>
                <a:ext cx="1376101" cy="7519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0658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258759B-28A6-4D2B-972B-E28878FEC66E}"/>
              </a:ext>
            </a:extLst>
          </p:cNvPr>
          <p:cNvGrpSpPr/>
          <p:nvPr/>
        </p:nvGrpSpPr>
        <p:grpSpPr>
          <a:xfrm>
            <a:off x="1451665" y="633222"/>
            <a:ext cx="9288669" cy="5433302"/>
            <a:chOff x="1571380" y="398330"/>
            <a:chExt cx="9288669" cy="54333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2C56C4C-BF65-413C-BE73-D7D77B1B28FA}"/>
                </a:ext>
              </a:extLst>
            </p:cNvPr>
            <p:cNvGrpSpPr/>
            <p:nvPr/>
          </p:nvGrpSpPr>
          <p:grpSpPr>
            <a:xfrm>
              <a:off x="1571380" y="398330"/>
              <a:ext cx="9288669" cy="5433302"/>
              <a:chOff x="1571380" y="398330"/>
              <a:chExt cx="9288669" cy="543330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B3D65DB-9A94-470F-A113-12E476FD6E16}"/>
                  </a:ext>
                </a:extLst>
              </p:cNvPr>
              <p:cNvGrpSpPr/>
              <p:nvPr/>
            </p:nvGrpSpPr>
            <p:grpSpPr>
              <a:xfrm>
                <a:off x="1571380" y="398330"/>
                <a:ext cx="9288669" cy="5433302"/>
                <a:chOff x="1571380" y="398330"/>
                <a:chExt cx="9288669" cy="5433302"/>
              </a:xfrm>
            </p:grpSpPr>
            <p:pic>
              <p:nvPicPr>
                <p:cNvPr id="7" name="Picture 6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9FAAFAFA-6A02-4B47-93A5-A8029E6DFC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1380" y="398330"/>
                  <a:ext cx="9288669" cy="5433302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F566CABB-87CC-46CA-BA0F-E20E662FBF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81841" y="3043616"/>
                  <a:ext cx="2014593" cy="1267129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D4D433AB-488D-4BD9-AACC-B66897F2CA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86088" y="3043616"/>
                  <a:ext cx="2014593" cy="1269372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63C08C1-6379-4423-98B5-50F42D28A3EB}"/>
                  </a:ext>
                </a:extLst>
              </p:cNvPr>
              <p:cNvGrpSpPr/>
              <p:nvPr/>
            </p:nvGrpSpPr>
            <p:grpSpPr>
              <a:xfrm>
                <a:off x="6803474" y="4626669"/>
                <a:ext cx="1535184" cy="276999"/>
                <a:chOff x="2338753" y="730408"/>
                <a:chExt cx="1609354" cy="290381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6E5A33-D057-445B-BE84-726BD5389D59}"/>
                    </a:ext>
                  </a:extLst>
                </p:cNvPr>
                <p:cNvSpPr txBox="1"/>
                <p:nvPr/>
              </p:nvSpPr>
              <p:spPr>
                <a:xfrm>
                  <a:off x="2338753" y="730408"/>
                  <a:ext cx="1609354" cy="2903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</a:t>
                  </a:r>
                  <a:r>
                    <a:rPr lang="en-US" sz="8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= Model Prf. &lt; 1e-70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6E2238E-A927-4B10-8D44-3B7BA00D332D}"/>
                    </a:ext>
                  </a:extLst>
                </p:cNvPr>
                <p:cNvSpPr/>
                <p:nvPr/>
              </p:nvSpPr>
              <p:spPr>
                <a:xfrm>
                  <a:off x="2447129" y="814039"/>
                  <a:ext cx="155451" cy="145423"/>
                </a:xfrm>
                <a:prstGeom prst="rect">
                  <a:avLst/>
                </a:prstGeom>
                <a:solidFill>
                  <a:srgbClr val="FF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501591-2E70-4DB3-B9B8-280B802B8BF7}"/>
                </a:ext>
              </a:extLst>
            </p:cNvPr>
            <p:cNvSpPr/>
            <p:nvPr/>
          </p:nvSpPr>
          <p:spPr>
            <a:xfrm>
              <a:off x="9085277" y="4728593"/>
              <a:ext cx="36576" cy="36576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A7AB38-3B11-4A3A-9EEF-28A551AE5ECC}"/>
                </a:ext>
              </a:extLst>
            </p:cNvPr>
            <p:cNvSpPr/>
            <p:nvPr/>
          </p:nvSpPr>
          <p:spPr>
            <a:xfrm>
              <a:off x="9195732" y="4728593"/>
              <a:ext cx="36576" cy="36576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206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45B817-57EC-4AF7-BB08-DAA513A48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142085"/>
              </p:ext>
            </p:extLst>
          </p:nvPr>
        </p:nvGraphicFramePr>
        <p:xfrm>
          <a:off x="1779841" y="176741"/>
          <a:ext cx="7895041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341">
                  <a:extLst>
                    <a:ext uri="{9D8B030D-6E8A-4147-A177-3AD203B41FA5}">
                      <a16:colId xmlns:a16="http://schemas.microsoft.com/office/drawing/2014/main" val="703464084"/>
                    </a:ext>
                  </a:extLst>
                </a:gridCol>
                <a:gridCol w="1181418">
                  <a:extLst>
                    <a:ext uri="{9D8B030D-6E8A-4147-A177-3AD203B41FA5}">
                      <a16:colId xmlns:a16="http://schemas.microsoft.com/office/drawing/2014/main" val="778748388"/>
                    </a:ext>
                  </a:extLst>
                </a:gridCol>
                <a:gridCol w="1411415">
                  <a:extLst>
                    <a:ext uri="{9D8B030D-6E8A-4147-A177-3AD203B41FA5}">
                      <a16:colId xmlns:a16="http://schemas.microsoft.com/office/drawing/2014/main" val="223825103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939298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6127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param.value.type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sigma_id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sigma_value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Data.Analyzed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8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Fitted geometric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sigma2.24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4D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Fitted geometric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sigma2.6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Joint Analysis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4D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Fitted geometric mean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sigma2.24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4D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8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Fitted geometric mean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sigma2.6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4D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23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8121B2-BA93-41B0-AC0B-39CB74F0E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50177"/>
              </p:ext>
            </p:extLst>
          </p:nvPr>
        </p:nvGraphicFramePr>
        <p:xfrm>
          <a:off x="1779840" y="2981325"/>
          <a:ext cx="9249707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485">
                  <a:extLst>
                    <a:ext uri="{9D8B030D-6E8A-4147-A177-3AD203B41FA5}">
                      <a16:colId xmlns:a16="http://schemas.microsoft.com/office/drawing/2014/main" val="703464084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778748388"/>
                    </a:ext>
                  </a:extLst>
                </a:gridCol>
                <a:gridCol w="2260012">
                  <a:extLst>
                    <a:ext uri="{9D8B030D-6E8A-4147-A177-3AD203B41FA5}">
                      <a16:colId xmlns:a16="http://schemas.microsoft.com/office/drawing/2014/main" val="2238251038"/>
                    </a:ext>
                  </a:extLst>
                </a:gridCol>
                <a:gridCol w="2060391">
                  <a:extLst>
                    <a:ext uri="{9D8B030D-6E8A-4147-A177-3AD203B41FA5}">
                      <a16:colId xmlns:a16="http://schemas.microsoft.com/office/drawing/2014/main" val="4258518421"/>
                    </a:ext>
                  </a:extLst>
                </a:gridCol>
                <a:gridCol w="1422769">
                  <a:extLst>
                    <a:ext uri="{9D8B030D-6E8A-4147-A177-3AD203B41FA5}">
                      <a16:colId xmlns:a16="http://schemas.microsoft.com/office/drawing/2014/main" val="2706127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param.value.type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sigma_id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sigma_value_joint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sigma_value_ind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8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Fitted geometric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sigma2.24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4D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Fitted geometric mean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sigma2.6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4D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58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29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DC7AD42-F049-4079-95FF-CA87A83ECDEE}"/>
              </a:ext>
            </a:extLst>
          </p:cNvPr>
          <p:cNvGrpSpPr/>
          <p:nvPr/>
        </p:nvGrpSpPr>
        <p:grpSpPr>
          <a:xfrm>
            <a:off x="1530479" y="1198160"/>
            <a:ext cx="7320292" cy="4461679"/>
            <a:chOff x="1530479" y="1198160"/>
            <a:chExt cx="7320292" cy="44616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CB5182-D5BD-4689-A3C2-EA67BD747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479" y="1198160"/>
              <a:ext cx="7320292" cy="446167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D031ED-91B9-42FF-A992-E5EF447AB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5743" y="2257835"/>
              <a:ext cx="2038694" cy="117116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2E4A049-9174-4EE9-9CF8-E56172F45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717" y="1555825"/>
            <a:ext cx="5208639" cy="31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4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8DD2-AE67-40CA-8AA0-9E1F6CCF1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466" cy="10014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Abstract No. 4656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Poster Board No. P702</a:t>
            </a:r>
          </a:p>
        </p:txBody>
      </p:sp>
    </p:spTree>
    <p:extLst>
      <p:ext uri="{BB962C8B-B14F-4D97-AF65-F5344CB8AC3E}">
        <p14:creationId xmlns:p14="http://schemas.microsoft.com/office/powerpoint/2010/main" val="380577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AAFA23D3F47749996037B4D1BD10A3" ma:contentTypeVersion="12" ma:contentTypeDescription="Create a new document." ma:contentTypeScope="" ma:versionID="c58346cf997a0c72baa683a168fee7f6">
  <xsd:schema xmlns:xsd="http://www.w3.org/2001/XMLSchema" xmlns:xs="http://www.w3.org/2001/XMLSchema" xmlns:p="http://schemas.microsoft.com/office/2006/metadata/properties" xmlns:ns3="8096a779-0107-4792-9889-eabe92c473fe" xmlns:ns4="6c65cb2a-c4a8-42b8-bac4-1546e31b03f5" targetNamespace="http://schemas.microsoft.com/office/2006/metadata/properties" ma:root="true" ma:fieldsID="351f62e0a1c517a6861ef7a776d88199" ns3:_="" ns4:_="">
    <xsd:import namespace="8096a779-0107-4792-9889-eabe92c473fe"/>
    <xsd:import namespace="6c65cb2a-c4a8-42b8-bac4-1546e31b03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Records_x0020_Status" minOccurs="0"/>
                <xsd:element ref="ns4:Records_x0020_Dat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96a779-0107-4792-9889-eabe92c473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65cb2a-c4a8-42b8-bac4-1546e31b03f5" elementFormDefault="qualified">
    <xsd:import namespace="http://schemas.microsoft.com/office/2006/documentManagement/types"/>
    <xsd:import namespace="http://schemas.microsoft.com/office/infopath/2007/PartnerControls"/>
    <xsd:element name="Records_x0020_Status" ma:index="10" nillable="true" ma:displayName="Records Status" ma:default="Pending" ma:internalName="Records_x0020_Status">
      <xsd:simpleType>
        <xsd:restriction base="dms:Text"/>
      </xsd:simpleType>
    </xsd:element>
    <xsd:element name="Records_x0020_Date" ma:index="11" nillable="true" ma:displayName="Records Date" ma:hidden="true" ma:internalName="Records_x0020_Date">
      <xsd:simpleType>
        <xsd:restriction base="dms:DateTime"/>
      </xsd:simpleType>
    </xsd:element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cords_x0020_Date xmlns="6c65cb2a-c4a8-42b8-bac4-1546e31b03f5" xsi:nil="true"/>
    <Records_x0020_Status xmlns="6c65cb2a-c4a8-42b8-bac4-1546e31b03f5">Pending</Records_x0020_Status>
  </documentManagement>
</p:properties>
</file>

<file path=customXml/itemProps1.xml><?xml version="1.0" encoding="utf-8"?>
<ds:datastoreItem xmlns:ds="http://schemas.openxmlformats.org/officeDocument/2006/customXml" ds:itemID="{9001721A-D352-48CE-9671-7756F7E9F8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96a779-0107-4792-9889-eabe92c473fe"/>
    <ds:schemaRef ds:uri="6c65cb2a-c4a8-42b8-bac4-1546e31b0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D2ACB9-431D-48A0-B3A0-2E26620A2F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F2F814-1DAB-4B9A-846D-883AB123483D}">
  <ds:schemaRefs>
    <ds:schemaRef ds:uri="http://purl.org/dc/elements/1.1/"/>
    <ds:schemaRef ds:uri="6c65cb2a-c4a8-42b8-bac4-1546e31b03f5"/>
    <ds:schemaRef ds:uri="8096a779-0107-4792-9889-eabe92c473fe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55429</TotalTime>
  <Words>310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Cook, Christopher</dc:creator>
  <cp:lastModifiedBy>Cook, Christopher</cp:lastModifiedBy>
  <cp:revision>29</cp:revision>
  <dcterms:created xsi:type="dcterms:W3CDTF">2022-01-26T15:54:06Z</dcterms:created>
  <dcterms:modified xsi:type="dcterms:W3CDTF">2022-05-02T13:30:43Z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0x010100C0AAFA23D3F47749996037B4D1BD10A3</vt:lpwstr>
  </property>
</Properties>
</file>