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mbaugh, John" userId="3f85975b-7231-4b50-83d2-f87320b70027" providerId="ADAL" clId="{762A4EB3-1B40-4C7F-8AD5-9142C4D0BCA3}"/>
    <pc:docChg chg="undo custSel modSld">
      <pc:chgData name="Wambaugh, John" userId="3f85975b-7231-4b50-83d2-f87320b70027" providerId="ADAL" clId="{762A4EB3-1B40-4C7F-8AD5-9142C4D0BCA3}" dt="2022-06-06T20:39:38.376" v="259"/>
      <pc:docMkLst>
        <pc:docMk/>
      </pc:docMkLst>
      <pc:sldChg chg="delSp modSp mod">
        <pc:chgData name="Wambaugh, John" userId="3f85975b-7231-4b50-83d2-f87320b70027" providerId="ADAL" clId="{762A4EB3-1B40-4C7F-8AD5-9142C4D0BCA3}" dt="2022-06-06T20:39:38.376" v="259"/>
        <pc:sldMkLst>
          <pc:docMk/>
          <pc:sldMk cId="4161859062" sldId="258"/>
        </pc:sldMkLst>
        <pc:spChg chg="mod">
          <ac:chgData name="Wambaugh, John" userId="3f85975b-7231-4b50-83d2-f87320b70027" providerId="ADAL" clId="{762A4EB3-1B40-4C7F-8AD5-9142C4D0BCA3}" dt="2022-06-06T20:27:00.208" v="16" actId="6549"/>
          <ac:spMkLst>
            <pc:docMk/>
            <pc:sldMk cId="4161859062" sldId="258"/>
            <ac:spMk id="4" creationId="{0DEC2CC2-2048-4706-8193-F60A614A9D38}"/>
          </ac:spMkLst>
        </pc:spChg>
        <pc:spChg chg="mod">
          <ac:chgData name="Wambaugh, John" userId="3f85975b-7231-4b50-83d2-f87320b70027" providerId="ADAL" clId="{762A4EB3-1B40-4C7F-8AD5-9142C4D0BCA3}" dt="2022-06-06T20:38:53.391" v="237" actId="20577"/>
          <ac:spMkLst>
            <pc:docMk/>
            <pc:sldMk cId="4161859062" sldId="258"/>
            <ac:spMk id="5" creationId="{F0B6F2E8-2A20-4250-B7F6-9B3265CD8EB8}"/>
          </ac:spMkLst>
        </pc:spChg>
        <pc:spChg chg="mod">
          <ac:chgData name="Wambaugh, John" userId="3f85975b-7231-4b50-83d2-f87320b70027" providerId="ADAL" clId="{762A4EB3-1B40-4C7F-8AD5-9142C4D0BCA3}" dt="2022-06-06T20:38:38.406" v="232" actId="20577"/>
          <ac:spMkLst>
            <pc:docMk/>
            <pc:sldMk cId="4161859062" sldId="258"/>
            <ac:spMk id="6" creationId="{4C2618D3-10DE-4804-992C-8429F6CE14AF}"/>
          </ac:spMkLst>
        </pc:spChg>
        <pc:spChg chg="mod">
          <ac:chgData name="Wambaugh, John" userId="3f85975b-7231-4b50-83d2-f87320b70027" providerId="ADAL" clId="{762A4EB3-1B40-4C7F-8AD5-9142C4D0BCA3}" dt="2022-06-06T20:37:31.445" v="182" actId="20577"/>
          <ac:spMkLst>
            <pc:docMk/>
            <pc:sldMk cId="4161859062" sldId="258"/>
            <ac:spMk id="8" creationId="{ECE3C6E8-C85E-4F5F-A14F-83F15227D5EA}"/>
          </ac:spMkLst>
        </pc:spChg>
        <pc:spChg chg="mod">
          <ac:chgData name="Wambaugh, John" userId="3f85975b-7231-4b50-83d2-f87320b70027" providerId="ADAL" clId="{762A4EB3-1B40-4C7F-8AD5-9142C4D0BCA3}" dt="2022-06-06T20:38:18.261" v="228" actId="21"/>
          <ac:spMkLst>
            <pc:docMk/>
            <pc:sldMk cId="4161859062" sldId="258"/>
            <ac:spMk id="9" creationId="{81526DB0-EE5B-462D-BC9B-3A38F3C9A9BC}"/>
          </ac:spMkLst>
        </pc:spChg>
        <pc:spChg chg="mod">
          <ac:chgData name="Wambaugh, John" userId="3f85975b-7231-4b50-83d2-f87320b70027" providerId="ADAL" clId="{762A4EB3-1B40-4C7F-8AD5-9142C4D0BCA3}" dt="2022-06-06T20:25:32.834" v="1" actId="20577"/>
          <ac:spMkLst>
            <pc:docMk/>
            <pc:sldMk cId="4161859062" sldId="258"/>
            <ac:spMk id="10" creationId="{84E801BE-7048-4CC9-BA90-AD6DB6B18690}"/>
          </ac:spMkLst>
        </pc:spChg>
        <pc:spChg chg="mod">
          <ac:chgData name="Wambaugh, John" userId="3f85975b-7231-4b50-83d2-f87320b70027" providerId="ADAL" clId="{762A4EB3-1B40-4C7F-8AD5-9142C4D0BCA3}" dt="2022-06-06T20:38:32.935" v="231" actId="20577"/>
          <ac:spMkLst>
            <pc:docMk/>
            <pc:sldMk cId="4161859062" sldId="258"/>
            <ac:spMk id="13" creationId="{BA761428-5591-4F99-AF63-569C0BC8B12D}"/>
          </ac:spMkLst>
        </pc:spChg>
        <pc:spChg chg="mod">
          <ac:chgData name="Wambaugh, John" userId="3f85975b-7231-4b50-83d2-f87320b70027" providerId="ADAL" clId="{762A4EB3-1B40-4C7F-8AD5-9142C4D0BCA3}" dt="2022-06-06T20:39:15.351" v="247" actId="20577"/>
          <ac:spMkLst>
            <pc:docMk/>
            <pc:sldMk cId="4161859062" sldId="258"/>
            <ac:spMk id="21" creationId="{B516366C-6438-4C35-A23F-46E689F42DEC}"/>
          </ac:spMkLst>
        </pc:spChg>
        <pc:spChg chg="mod">
          <ac:chgData name="Wambaugh, John" userId="3f85975b-7231-4b50-83d2-f87320b70027" providerId="ADAL" clId="{762A4EB3-1B40-4C7F-8AD5-9142C4D0BCA3}" dt="2022-06-06T20:27:31.093" v="48" actId="20577"/>
          <ac:spMkLst>
            <pc:docMk/>
            <pc:sldMk cId="4161859062" sldId="258"/>
            <ac:spMk id="24" creationId="{A55DF24B-37F5-47FB-9572-45881504D4CA}"/>
          </ac:spMkLst>
        </pc:spChg>
        <pc:spChg chg="mod">
          <ac:chgData name="Wambaugh, John" userId="3f85975b-7231-4b50-83d2-f87320b70027" providerId="ADAL" clId="{762A4EB3-1B40-4C7F-8AD5-9142C4D0BCA3}" dt="2022-06-06T20:35:49.007" v="133" actId="1076"/>
          <ac:spMkLst>
            <pc:docMk/>
            <pc:sldMk cId="4161859062" sldId="258"/>
            <ac:spMk id="62" creationId="{1515E98B-5D81-4589-873D-702DA82620AA}"/>
          </ac:spMkLst>
        </pc:spChg>
        <pc:spChg chg="mod">
          <ac:chgData name="Wambaugh, John" userId="3f85975b-7231-4b50-83d2-f87320b70027" providerId="ADAL" clId="{762A4EB3-1B40-4C7F-8AD5-9142C4D0BCA3}" dt="2022-06-06T20:39:31.598" v="258" actId="20577"/>
          <ac:spMkLst>
            <pc:docMk/>
            <pc:sldMk cId="4161859062" sldId="258"/>
            <ac:spMk id="70" creationId="{242D7442-D236-49A4-B66C-9236A09126D7}"/>
          </ac:spMkLst>
        </pc:spChg>
        <pc:spChg chg="mod">
          <ac:chgData name="Wambaugh, John" userId="3f85975b-7231-4b50-83d2-f87320b70027" providerId="ADAL" clId="{762A4EB3-1B40-4C7F-8AD5-9142C4D0BCA3}" dt="2022-06-06T20:39:38.376" v="259"/>
          <ac:spMkLst>
            <pc:docMk/>
            <pc:sldMk cId="4161859062" sldId="258"/>
            <ac:spMk id="71" creationId="{0CF44180-30E5-4E2F-8410-7695A5537FD9}"/>
          </ac:spMkLst>
        </pc:spChg>
        <pc:spChg chg="mod">
          <ac:chgData name="Wambaugh, John" userId="3f85975b-7231-4b50-83d2-f87320b70027" providerId="ADAL" clId="{762A4EB3-1B40-4C7F-8AD5-9142C4D0BCA3}" dt="2022-06-06T20:35:43.146" v="132" actId="14100"/>
          <ac:spMkLst>
            <pc:docMk/>
            <pc:sldMk cId="4161859062" sldId="258"/>
            <ac:spMk id="73" creationId="{3A7A54EE-F6A4-485F-BD84-A150A8E226D3}"/>
          </ac:spMkLst>
        </pc:spChg>
        <pc:spChg chg="del">
          <ac:chgData name="Wambaugh, John" userId="3f85975b-7231-4b50-83d2-f87320b70027" providerId="ADAL" clId="{762A4EB3-1B40-4C7F-8AD5-9142C4D0BCA3}" dt="2022-06-06T20:35:27.996" v="129" actId="478"/>
          <ac:spMkLst>
            <pc:docMk/>
            <pc:sldMk cId="4161859062" sldId="258"/>
            <ac:spMk id="78" creationId="{67D4BF80-9963-496B-86B1-12F1C7CEF4E9}"/>
          </ac:spMkLst>
        </pc:spChg>
        <pc:spChg chg="mod">
          <ac:chgData name="Wambaugh, John" userId="3f85975b-7231-4b50-83d2-f87320b70027" providerId="ADAL" clId="{762A4EB3-1B40-4C7F-8AD5-9142C4D0BCA3}" dt="2022-06-06T20:26:27.309" v="13" actId="552"/>
          <ac:spMkLst>
            <pc:docMk/>
            <pc:sldMk cId="4161859062" sldId="258"/>
            <ac:spMk id="92" creationId="{60F987B1-554F-462E-83D2-F505A8E4BC06}"/>
          </ac:spMkLst>
        </pc:spChg>
        <pc:spChg chg="del">
          <ac:chgData name="Wambaugh, John" userId="3f85975b-7231-4b50-83d2-f87320b70027" providerId="ADAL" clId="{762A4EB3-1B40-4C7F-8AD5-9142C4D0BCA3}" dt="2022-06-06T20:35:33.498" v="130" actId="478"/>
          <ac:spMkLst>
            <pc:docMk/>
            <pc:sldMk cId="4161859062" sldId="258"/>
            <ac:spMk id="95" creationId="{5D87B3CC-E324-4763-A89E-0B8A6E38420C}"/>
          </ac:spMkLst>
        </pc:spChg>
        <pc:spChg chg="del">
          <ac:chgData name="Wambaugh, John" userId="3f85975b-7231-4b50-83d2-f87320b70027" providerId="ADAL" clId="{762A4EB3-1B40-4C7F-8AD5-9142C4D0BCA3}" dt="2022-06-06T20:35:27.996" v="129" actId="478"/>
          <ac:spMkLst>
            <pc:docMk/>
            <pc:sldMk cId="4161859062" sldId="258"/>
            <ac:spMk id="97" creationId="{90273829-E780-44C7-8A1A-457B8D81718E}"/>
          </ac:spMkLst>
        </pc:spChg>
        <pc:spChg chg="del">
          <ac:chgData name="Wambaugh, John" userId="3f85975b-7231-4b50-83d2-f87320b70027" providerId="ADAL" clId="{762A4EB3-1B40-4C7F-8AD5-9142C4D0BCA3}" dt="2022-06-06T20:35:27.996" v="129" actId="478"/>
          <ac:spMkLst>
            <pc:docMk/>
            <pc:sldMk cId="4161859062" sldId="258"/>
            <ac:spMk id="103" creationId="{A6ECE4CE-09D3-4DC0-ABEA-79A7FC124A6E}"/>
          </ac:spMkLst>
        </pc:spChg>
        <pc:spChg chg="mod">
          <ac:chgData name="Wambaugh, John" userId="3f85975b-7231-4b50-83d2-f87320b70027" providerId="ADAL" clId="{762A4EB3-1B40-4C7F-8AD5-9142C4D0BCA3}" dt="2022-06-06T20:35:39.824" v="131" actId="1076"/>
          <ac:spMkLst>
            <pc:docMk/>
            <pc:sldMk cId="4161859062" sldId="258"/>
            <ac:spMk id="112" creationId="{E007BB38-219F-4A45-ADB1-74A3FEEF24C0}"/>
          </ac:spMkLst>
        </pc:spChg>
        <pc:spChg chg="mod">
          <ac:chgData name="Wambaugh, John" userId="3f85975b-7231-4b50-83d2-f87320b70027" providerId="ADAL" clId="{762A4EB3-1B40-4C7F-8AD5-9142C4D0BCA3}" dt="2022-06-06T20:35:39.824" v="131" actId="1076"/>
          <ac:spMkLst>
            <pc:docMk/>
            <pc:sldMk cId="4161859062" sldId="258"/>
            <ac:spMk id="113" creationId="{34FC3215-828F-43DC-A0E5-48104C09BDD3}"/>
          </ac:spMkLst>
        </pc:spChg>
        <pc:spChg chg="mod">
          <ac:chgData name="Wambaugh, John" userId="3f85975b-7231-4b50-83d2-f87320b70027" providerId="ADAL" clId="{762A4EB3-1B40-4C7F-8AD5-9142C4D0BCA3}" dt="2022-06-06T20:35:39.824" v="131" actId="1076"/>
          <ac:spMkLst>
            <pc:docMk/>
            <pc:sldMk cId="4161859062" sldId="258"/>
            <ac:spMk id="114" creationId="{46007FE0-FFCD-4FD7-99B7-C2AF3E701B8C}"/>
          </ac:spMkLst>
        </pc:spChg>
        <pc:spChg chg="mod">
          <ac:chgData name="Wambaugh, John" userId="3f85975b-7231-4b50-83d2-f87320b70027" providerId="ADAL" clId="{762A4EB3-1B40-4C7F-8AD5-9142C4D0BCA3}" dt="2022-06-06T20:35:39.824" v="131" actId="1076"/>
          <ac:spMkLst>
            <pc:docMk/>
            <pc:sldMk cId="4161859062" sldId="258"/>
            <ac:spMk id="116" creationId="{A0499AE2-FC98-4BD3-B29C-50D6A5A63F93}"/>
          </ac:spMkLst>
        </pc:spChg>
        <pc:spChg chg="mod">
          <ac:chgData name="Wambaugh, John" userId="3f85975b-7231-4b50-83d2-f87320b70027" providerId="ADAL" clId="{762A4EB3-1B40-4C7F-8AD5-9142C4D0BCA3}" dt="2022-06-06T20:35:39.824" v="131" actId="1076"/>
          <ac:spMkLst>
            <pc:docMk/>
            <pc:sldMk cId="4161859062" sldId="258"/>
            <ac:spMk id="118" creationId="{8C8C49EF-79E3-4168-9E0C-A9248508EAAB}"/>
          </ac:spMkLst>
        </pc:spChg>
        <pc:spChg chg="mod">
          <ac:chgData name="Wambaugh, John" userId="3f85975b-7231-4b50-83d2-f87320b70027" providerId="ADAL" clId="{762A4EB3-1B40-4C7F-8AD5-9142C4D0BCA3}" dt="2022-06-06T20:35:56.749" v="134" actId="20577"/>
          <ac:spMkLst>
            <pc:docMk/>
            <pc:sldMk cId="4161859062" sldId="258"/>
            <ac:spMk id="143" creationId="{4DAC5342-EBA4-4AED-83E3-A7877F15DB08}"/>
          </ac:spMkLst>
        </pc:spChg>
        <pc:spChg chg="mod">
          <ac:chgData name="Wambaugh, John" userId="3f85975b-7231-4b50-83d2-f87320b70027" providerId="ADAL" clId="{762A4EB3-1B40-4C7F-8AD5-9142C4D0BCA3}" dt="2022-06-06T20:36:23.776" v="158" actId="6549"/>
          <ac:spMkLst>
            <pc:docMk/>
            <pc:sldMk cId="4161859062" sldId="258"/>
            <ac:spMk id="146" creationId="{AD8A35CD-109F-4712-B684-EA88107C5B9E}"/>
          </ac:spMkLst>
        </pc:spChg>
        <pc:spChg chg="mod">
          <ac:chgData name="Wambaugh, John" userId="3f85975b-7231-4b50-83d2-f87320b70027" providerId="ADAL" clId="{762A4EB3-1B40-4C7F-8AD5-9142C4D0BCA3}" dt="2022-06-06T20:35:49.007" v="133" actId="1076"/>
          <ac:spMkLst>
            <pc:docMk/>
            <pc:sldMk cId="4161859062" sldId="258"/>
            <ac:spMk id="148" creationId="{28522598-1509-42C1-801A-BAFB4D85EDED}"/>
          </ac:spMkLst>
        </pc:spChg>
        <pc:spChg chg="mod">
          <ac:chgData name="Wambaugh, John" userId="3f85975b-7231-4b50-83d2-f87320b70027" providerId="ADAL" clId="{762A4EB3-1B40-4C7F-8AD5-9142C4D0BCA3}" dt="2022-06-06T20:35:49.007" v="133" actId="1076"/>
          <ac:spMkLst>
            <pc:docMk/>
            <pc:sldMk cId="4161859062" sldId="258"/>
            <ac:spMk id="169" creationId="{88074EC2-AB94-48FB-9BC3-E221673B9A7B}"/>
          </ac:spMkLst>
        </pc:spChg>
        <pc:spChg chg="mod">
          <ac:chgData name="Wambaugh, John" userId="3f85975b-7231-4b50-83d2-f87320b70027" providerId="ADAL" clId="{762A4EB3-1B40-4C7F-8AD5-9142C4D0BCA3}" dt="2022-06-06T20:35:49.007" v="133" actId="1076"/>
          <ac:spMkLst>
            <pc:docMk/>
            <pc:sldMk cId="4161859062" sldId="258"/>
            <ac:spMk id="170" creationId="{4E6E2279-C6C6-4605-BA2E-A96307BF863B}"/>
          </ac:spMkLst>
        </pc:sp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7" creationId="{21015920-E1BE-4377-9219-A2219ADD48DF}"/>
          </ac:cxnSpMkLst>
        </pc:cxn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16" creationId="{A886A4D5-7C93-45F0-A08C-5022C94BE308}"/>
          </ac:cxnSpMkLst>
        </pc:cxnChg>
        <pc:cxnChg chg="mod">
          <ac:chgData name="Wambaugh, John" userId="3f85975b-7231-4b50-83d2-f87320b70027" providerId="ADAL" clId="{762A4EB3-1B40-4C7F-8AD5-9142C4D0BCA3}" dt="2022-06-06T20:35:43.146" v="132" actId="14100"/>
          <ac:cxnSpMkLst>
            <pc:docMk/>
            <pc:sldMk cId="4161859062" sldId="258"/>
            <ac:cxnSpMk id="74" creationId="{C9668C8B-A5ED-46D8-BD83-8FC7E86D63D0}"/>
          </ac:cxnSpMkLst>
        </pc:cxnChg>
        <pc:cxnChg chg="del mod">
          <ac:chgData name="Wambaugh, John" userId="3f85975b-7231-4b50-83d2-f87320b70027" providerId="ADAL" clId="{762A4EB3-1B40-4C7F-8AD5-9142C4D0BCA3}" dt="2022-06-06T20:35:27.996" v="129" actId="478"/>
          <ac:cxnSpMkLst>
            <pc:docMk/>
            <pc:sldMk cId="4161859062" sldId="258"/>
            <ac:cxnSpMk id="79" creationId="{F86F62B1-FA27-4ABD-93B4-EFC797E1FC56}"/>
          </ac:cxnSpMkLst>
        </pc:cxnChg>
        <pc:cxnChg chg="del mod">
          <ac:chgData name="Wambaugh, John" userId="3f85975b-7231-4b50-83d2-f87320b70027" providerId="ADAL" clId="{762A4EB3-1B40-4C7F-8AD5-9142C4D0BCA3}" dt="2022-06-06T20:35:27.996" v="129" actId="478"/>
          <ac:cxnSpMkLst>
            <pc:docMk/>
            <pc:sldMk cId="4161859062" sldId="258"/>
            <ac:cxnSpMk id="99" creationId="{65B1CFD9-C496-48A3-B1A6-7B5BA7836432}"/>
          </ac:cxnSpMkLst>
        </pc:cxnChg>
        <pc:cxnChg chg="del mod">
          <ac:chgData name="Wambaugh, John" userId="3f85975b-7231-4b50-83d2-f87320b70027" providerId="ADAL" clId="{762A4EB3-1B40-4C7F-8AD5-9142C4D0BCA3}" dt="2022-06-06T20:35:27.996" v="129" actId="478"/>
          <ac:cxnSpMkLst>
            <pc:docMk/>
            <pc:sldMk cId="4161859062" sldId="258"/>
            <ac:cxnSpMk id="109" creationId="{64228B15-1247-451F-8F0C-52E3D98A5274}"/>
          </ac:cxnSpMkLst>
        </pc:cxnChg>
        <pc:cxnChg chg="mod">
          <ac:chgData name="Wambaugh, John" userId="3f85975b-7231-4b50-83d2-f87320b70027" providerId="ADAL" clId="{762A4EB3-1B40-4C7F-8AD5-9142C4D0BCA3}" dt="2022-06-06T20:35:39.824" v="131" actId="1076"/>
          <ac:cxnSpMkLst>
            <pc:docMk/>
            <pc:sldMk cId="4161859062" sldId="258"/>
            <ac:cxnSpMk id="115" creationId="{898B44ED-7446-4EAD-8D7C-0775AD3DC224}"/>
          </ac:cxnSpMkLst>
        </pc:cxnChg>
        <pc:cxnChg chg="mod">
          <ac:chgData name="Wambaugh, John" userId="3f85975b-7231-4b50-83d2-f87320b70027" providerId="ADAL" clId="{762A4EB3-1B40-4C7F-8AD5-9142C4D0BCA3}" dt="2022-06-06T20:35:39.824" v="131" actId="1076"/>
          <ac:cxnSpMkLst>
            <pc:docMk/>
            <pc:sldMk cId="4161859062" sldId="258"/>
            <ac:cxnSpMk id="117" creationId="{CC38EB6D-313B-416D-9AFA-70ADDA120AF5}"/>
          </ac:cxnSpMkLst>
        </pc:cxnChg>
        <pc:cxnChg chg="mod">
          <ac:chgData name="Wambaugh, John" userId="3f85975b-7231-4b50-83d2-f87320b70027" providerId="ADAL" clId="{762A4EB3-1B40-4C7F-8AD5-9142C4D0BCA3}" dt="2022-06-06T20:35:39.824" v="131" actId="1076"/>
          <ac:cxnSpMkLst>
            <pc:docMk/>
            <pc:sldMk cId="4161859062" sldId="258"/>
            <ac:cxnSpMk id="122" creationId="{5D40E8F7-3DBA-4D6C-A44A-59C204CF62A0}"/>
          </ac:cxnSpMkLst>
        </pc:cxnChg>
        <pc:cxnChg chg="mod">
          <ac:chgData name="Wambaugh, John" userId="3f85975b-7231-4b50-83d2-f87320b70027" providerId="ADAL" clId="{762A4EB3-1B40-4C7F-8AD5-9142C4D0BCA3}" dt="2022-06-06T20:35:39.824" v="131" actId="1076"/>
          <ac:cxnSpMkLst>
            <pc:docMk/>
            <pc:sldMk cId="4161859062" sldId="258"/>
            <ac:cxnSpMk id="127" creationId="{5361761E-E1CC-4CA2-8D0B-B6FE7ADE6CCF}"/>
          </ac:cxnSpMkLst>
        </pc:cxn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142" creationId="{4DB9CD96-FA14-4E4F-8C8A-984C93BE9ED6}"/>
          </ac:cxnSpMkLst>
        </pc:cxn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161" creationId="{BED5BB9A-2592-466B-9F8B-8B021F7470D5}"/>
          </ac:cxnSpMkLst>
        </pc:cxnChg>
        <pc:cxnChg chg="mod">
          <ac:chgData name="Wambaugh, John" userId="3f85975b-7231-4b50-83d2-f87320b70027" providerId="ADAL" clId="{762A4EB3-1B40-4C7F-8AD5-9142C4D0BCA3}" dt="2022-06-06T20:36:39.592" v="160" actId="1076"/>
          <ac:cxnSpMkLst>
            <pc:docMk/>
            <pc:sldMk cId="4161859062" sldId="258"/>
            <ac:cxnSpMk id="173" creationId="{C7D92F8D-6CF4-49D3-A52C-F11DF66E1941}"/>
          </ac:cxnSpMkLst>
        </pc:cxn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176" creationId="{42F4E017-2E6F-4894-BA72-03A263A5B636}"/>
          </ac:cxnSpMkLst>
        </pc:cxnChg>
        <pc:cxnChg chg="mod">
          <ac:chgData name="Wambaugh, John" userId="3f85975b-7231-4b50-83d2-f87320b70027" providerId="ADAL" clId="{762A4EB3-1B40-4C7F-8AD5-9142C4D0BCA3}" dt="2022-06-06T20:35:49.007" v="133" actId="1076"/>
          <ac:cxnSpMkLst>
            <pc:docMk/>
            <pc:sldMk cId="4161859062" sldId="258"/>
            <ac:cxnSpMk id="180" creationId="{892FD094-BCC8-46AA-9C3D-7B0916D159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856-C40B-442F-8FF2-5B7BB182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DC55A-FC0B-4200-85B4-04790E500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0DEC-76C0-4A20-974C-F830FAA0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F817-15EF-4D0B-8216-0F9B7A9D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DB1A-094A-4278-B8D6-B273A836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8988-4CAB-48E3-9712-6D3AFE2E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09729-2435-4450-920C-D0FC43CB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28B8-F3A2-43CE-B280-2BE9BF71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765D-9A94-441A-8CAE-D69C77DF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596D-208B-49BD-96DF-932A015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C6396-461A-406D-A895-484B4E39E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94A28-4042-46A6-BEAC-5F631730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77D-1B53-4DBB-B22E-38F4FA8A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7036-B6C8-43E0-8EF4-5A3C672F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C65E-08D3-48EE-AEE2-800C325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5B1A-C08A-40E4-978F-D137A456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D3F5-5FF5-4CBA-AE66-001DBF72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E36D-1CE3-4642-8C02-442EB0F7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4E35A-BD99-483C-ABA0-B532DC35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57F9-A122-4AEF-9E8E-DA8BEF9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5EC2-6E05-45F7-8F7D-87704ABF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E9D8-A393-4592-9C85-D9F3A26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AE65-2F5B-4A52-8125-BCE255AF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EFBD-6A5C-48DE-9EF9-590A537D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314D-9FD1-42C7-86E2-55F91BD3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7C51-4CD1-478B-89F3-CB02B5E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75D9-D757-4F9A-8D49-B38B7F1E2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0FE69-9FA1-4D0F-AFF5-D2990B8C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9796E-F449-418C-84C8-5B520C3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3DF2F-7CFE-4F8E-A310-0F3C4060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8FDB8-E055-4CEC-900A-DB8F7F59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F145-FCCB-4407-A271-6D3A3EA6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16D4-230B-4E16-B4D2-F062061B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19AD9-EE7A-4190-A088-546C9418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15630-B169-4E71-99FA-371E955B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790B5-3670-41C8-AC1D-4D31C5436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7F23F-E6DB-4F99-9D9A-ADD009B8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C28AA-BA0C-42F6-AD1C-527010C3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BCFFA-BEBE-4FF5-8243-BF3888C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005A-8A2C-4C18-ACCF-8B6A027B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00129-A47D-4547-A053-8EFDF67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48E8-4E4E-44A8-8B70-8A7FD7D2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1FA36-C3F9-44CE-9B76-F1D5057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A9EBA-68F5-467B-A44E-C7004753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CE70D-D520-4765-90F8-229CADDD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4F06C-AC22-47A0-8DEA-B80C7314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DC1-78DA-463A-BE5D-5A03F16C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04C5-AE47-4166-8DCA-EE6C3E42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81336-9D60-4E5E-9EBF-95DDE42E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AD9B-E57F-4CD9-8792-2EB0869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2FB94-1692-44ED-A7FF-5A920F89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94569-B203-4D9C-BDD9-25D13038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D9C9-B30D-4358-BA53-1F396A1D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D8AF-D647-4D3C-8F54-2328969B0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6D07-397D-4CFA-A145-1F3634F2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6B20-DA9C-4C69-9BC2-4A524CA2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47AF-7463-4A90-8A2D-137D8F12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AD293-5CFF-4CDF-A8B7-9926F8D4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D675C-68A5-45AB-9979-8E1B83F8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79C4-A9B3-47D5-A634-8138278F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DADC-4D92-4E37-BDF3-15D0A9FBD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D9F9-768E-45AE-B714-56372D3193E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5817-70E9-409D-AFED-B98BE8E5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6C49-7647-4739-9D9C-D6A1697A5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97A0-A16F-4463-B95D-2680FCC9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EC2CC2-2048-4706-8193-F60A614A9D38}"/>
              </a:ext>
            </a:extLst>
          </p:cNvPr>
          <p:cNvSpPr/>
          <p:nvPr/>
        </p:nvSpPr>
        <p:spPr>
          <a:xfrm>
            <a:off x="274878" y="2606313"/>
            <a:ext cx="1856296" cy="477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PFAS </a:t>
            </a:r>
            <a:r>
              <a:rPr lang="en-US" sz="1400" i="1" dirty="0"/>
              <a:t>t</a:t>
            </a:r>
            <a:r>
              <a:rPr lang="en-US" sz="1400" i="1" baseline="-25000" dirty="0"/>
              <a:t>½</a:t>
            </a:r>
            <a:r>
              <a:rPr lang="en-US" sz="1400" dirty="0"/>
              <a:t>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6F2E8-2A20-4250-B7F6-9B3265CD8EB8}"/>
              </a:ext>
            </a:extLst>
          </p:cNvPr>
          <p:cNvSpPr/>
          <p:nvPr/>
        </p:nvSpPr>
        <p:spPr>
          <a:xfrm>
            <a:off x="2746096" y="592312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Physico-Chemical Properties (OPERA)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618D3-10DE-4804-992C-8429F6CE14AF}"/>
              </a:ext>
            </a:extLst>
          </p:cNvPr>
          <p:cNvSpPr/>
          <p:nvPr/>
        </p:nvSpPr>
        <p:spPr>
          <a:xfrm>
            <a:off x="5025696" y="611060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Kidney Physiological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3C6E8-C85E-4F5F-A14F-83F15227D5EA}"/>
              </a:ext>
            </a:extLst>
          </p:cNvPr>
          <p:cNvSpPr/>
          <p:nvPr/>
        </p:nvSpPr>
        <p:spPr>
          <a:xfrm>
            <a:off x="2746096" y="1289832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Albumin Binding Affinity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26DB0-EE5B-462D-BC9B-3A38F3C9A9BC}"/>
              </a:ext>
            </a:extLst>
          </p:cNvPr>
          <p:cNvSpPr/>
          <p:nvPr/>
        </p:nvSpPr>
        <p:spPr>
          <a:xfrm>
            <a:off x="7305296" y="1312041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Liver Fatty Acid Binding Protein Affinity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801BE-7048-4CC9-BA90-AD6DB6B18690}"/>
              </a:ext>
            </a:extLst>
          </p:cNvPr>
          <p:cNvSpPr/>
          <p:nvPr/>
        </p:nvSpPr>
        <p:spPr>
          <a:xfrm>
            <a:off x="5043658" y="1312040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Ether-Bond Moiety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61428-5591-4F99-AF63-569C0BC8B12D}"/>
              </a:ext>
            </a:extLst>
          </p:cNvPr>
          <p:cNvSpPr/>
          <p:nvPr/>
        </p:nvSpPr>
        <p:spPr>
          <a:xfrm>
            <a:off x="7305296" y="602377"/>
            <a:ext cx="2057400" cy="6252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Endogenous Chemical Similarity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36B33-7855-439B-89B7-D5C3246CAADB}"/>
              </a:ext>
            </a:extLst>
          </p:cNvPr>
          <p:cNvCxnSpPr>
            <a:cxnSpLocks/>
          </p:cNvCxnSpPr>
          <p:nvPr/>
        </p:nvCxnSpPr>
        <p:spPr>
          <a:xfrm>
            <a:off x="2637602" y="476553"/>
            <a:ext cx="6881302" cy="7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16366C-6438-4C35-A23F-46E689F42DEC}"/>
              </a:ext>
            </a:extLst>
          </p:cNvPr>
          <p:cNvSpPr txBox="1"/>
          <p:nvPr/>
        </p:nvSpPr>
        <p:spPr>
          <a:xfrm>
            <a:off x="2637602" y="114366"/>
            <a:ext cx="311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Descriptor Dataset Assembly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1819C-B16A-44FE-957B-235715BD28FE}"/>
              </a:ext>
            </a:extLst>
          </p:cNvPr>
          <p:cNvSpPr txBox="1"/>
          <p:nvPr/>
        </p:nvSpPr>
        <p:spPr>
          <a:xfrm>
            <a:off x="129000" y="100269"/>
            <a:ext cx="217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A. Training Dataset 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12D08-1DFA-4BBB-B565-13E8F42DB564}"/>
              </a:ext>
            </a:extLst>
          </p:cNvPr>
          <p:cNvSpPr/>
          <p:nvPr/>
        </p:nvSpPr>
        <p:spPr>
          <a:xfrm>
            <a:off x="325333" y="807033"/>
            <a:ext cx="1755389" cy="566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Literature Sources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F24B-37F5-47FB-9572-45881504D4CA}"/>
              </a:ext>
            </a:extLst>
          </p:cNvPr>
          <p:cNvSpPr/>
          <p:nvPr/>
        </p:nvSpPr>
        <p:spPr>
          <a:xfrm>
            <a:off x="325333" y="1656513"/>
            <a:ext cx="175538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Monte Carlo Synthesis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6D2880-AE37-4DC2-A2C5-50B0DDB2FD8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203028" y="1373587"/>
            <a:ext cx="0" cy="28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6F3C68-435C-425D-8EAE-ECEA427F3B16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1203026" y="2302844"/>
            <a:ext cx="2" cy="30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3F6E4E-57D1-41AE-9AB1-45E9F03820AB}"/>
              </a:ext>
            </a:extLst>
          </p:cNvPr>
          <p:cNvSpPr/>
          <p:nvPr/>
        </p:nvSpPr>
        <p:spPr>
          <a:xfrm>
            <a:off x="2800417" y="2615109"/>
            <a:ext cx="1856292" cy="477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Training Dataset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783454-858E-4F53-9710-BCB95DC96F48}"/>
              </a:ext>
            </a:extLst>
          </p:cNvPr>
          <p:cNvCxnSpPr>
            <a:cxnSpLocks/>
          </p:cNvCxnSpPr>
          <p:nvPr/>
        </p:nvCxnSpPr>
        <p:spPr>
          <a:xfrm>
            <a:off x="204679" y="738498"/>
            <a:ext cx="1972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B8273A-A35E-41B4-826F-B7C89AA61A04}"/>
              </a:ext>
            </a:extLst>
          </p:cNvPr>
          <p:cNvCxnSpPr>
            <a:cxnSpLocks/>
          </p:cNvCxnSpPr>
          <p:nvPr/>
        </p:nvCxnSpPr>
        <p:spPr>
          <a:xfrm flipV="1">
            <a:off x="2583533" y="2046913"/>
            <a:ext cx="6935371" cy="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2A857A-5A6E-44A3-93F9-2D8DE466D87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728563" y="2046913"/>
            <a:ext cx="0" cy="568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33997C-8428-4F85-BB77-05DF85DAE73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131174" y="2845286"/>
            <a:ext cx="669243" cy="8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5ED431-7F3C-46FE-91FD-6FE89C40282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656709" y="2854082"/>
            <a:ext cx="363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42D7442-D236-49A4-B66C-9236A09126D7}"/>
              </a:ext>
            </a:extLst>
          </p:cNvPr>
          <p:cNvSpPr/>
          <p:nvPr/>
        </p:nvSpPr>
        <p:spPr>
          <a:xfrm>
            <a:off x="5019772" y="2642350"/>
            <a:ext cx="2018591" cy="47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Removal of Low Variance Descriptors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F44180-30E5-4E2F-8410-7695A5537FD9}"/>
              </a:ext>
            </a:extLst>
          </p:cNvPr>
          <p:cNvSpPr/>
          <p:nvPr/>
        </p:nvSpPr>
        <p:spPr>
          <a:xfrm>
            <a:off x="7432646" y="2642350"/>
            <a:ext cx="2164360" cy="47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Reduction of Highly Correlated Descriptors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CBF2E-4253-4AA7-981D-6BEC3A1CE4AB}"/>
              </a:ext>
            </a:extLst>
          </p:cNvPr>
          <p:cNvCxnSpPr>
            <a:cxnSpLocks/>
          </p:cNvCxnSpPr>
          <p:nvPr/>
        </p:nvCxnSpPr>
        <p:spPr>
          <a:xfrm>
            <a:off x="7038363" y="2881323"/>
            <a:ext cx="363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A7A54EE-F6A4-485F-BD84-A150A8E226D3}"/>
              </a:ext>
            </a:extLst>
          </p:cNvPr>
          <p:cNvSpPr/>
          <p:nvPr/>
        </p:nvSpPr>
        <p:spPr>
          <a:xfrm>
            <a:off x="7432646" y="3715730"/>
            <a:ext cx="2164360" cy="9321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Training Dataset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668C8B-A5ED-46D8-BD83-8FC7E86D63D0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514826" y="3120296"/>
            <a:ext cx="0" cy="595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43C17-F2F0-440D-89B5-7DC151D840FC}"/>
              </a:ext>
            </a:extLst>
          </p:cNvPr>
          <p:cNvCxnSpPr>
            <a:cxnSpLocks/>
          </p:cNvCxnSpPr>
          <p:nvPr/>
        </p:nvCxnSpPr>
        <p:spPr>
          <a:xfrm>
            <a:off x="5030540" y="2565769"/>
            <a:ext cx="45868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62AD2D7-0A2C-4414-954D-BC01155D6D80}"/>
              </a:ext>
            </a:extLst>
          </p:cNvPr>
          <p:cNvSpPr txBox="1"/>
          <p:nvPr/>
        </p:nvSpPr>
        <p:spPr>
          <a:xfrm>
            <a:off x="5647036" y="2264892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Dataset Processing and Preparation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BA28A8-DE25-47A5-A9A7-1D14DF2139C0}"/>
              </a:ext>
            </a:extLst>
          </p:cNvPr>
          <p:cNvCxnSpPr>
            <a:cxnSpLocks/>
          </p:cNvCxnSpPr>
          <p:nvPr/>
        </p:nvCxnSpPr>
        <p:spPr>
          <a:xfrm>
            <a:off x="350374" y="3672620"/>
            <a:ext cx="68222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0F987B1-554F-462E-83D2-F505A8E4BC06}"/>
              </a:ext>
            </a:extLst>
          </p:cNvPr>
          <p:cNvSpPr txBox="1"/>
          <p:nvPr/>
        </p:nvSpPr>
        <p:spPr>
          <a:xfrm>
            <a:off x="1046026" y="3352613"/>
            <a:ext cx="46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 Random Forest Model Construction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07BB38-219F-4A45-ADB1-74A3FEEF24C0}"/>
              </a:ext>
            </a:extLst>
          </p:cNvPr>
          <p:cNvSpPr txBox="1"/>
          <p:nvPr/>
        </p:nvSpPr>
        <p:spPr>
          <a:xfrm>
            <a:off x="5125770" y="3665948"/>
            <a:ext cx="181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 Classification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FC3215-828F-43DC-A0E5-48104C09BDD3}"/>
              </a:ext>
            </a:extLst>
          </p:cNvPr>
          <p:cNvSpPr/>
          <p:nvPr/>
        </p:nvSpPr>
        <p:spPr>
          <a:xfrm>
            <a:off x="4356477" y="4035279"/>
            <a:ext cx="1544009" cy="487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Full Classification model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6007FE0-FFCD-4FD7-99B7-C2AF3E701B8C}"/>
              </a:ext>
            </a:extLst>
          </p:cNvPr>
          <p:cNvSpPr/>
          <p:nvPr/>
        </p:nvSpPr>
        <p:spPr>
          <a:xfrm>
            <a:off x="439423" y="4031681"/>
            <a:ext cx="1771071" cy="487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Reduced Classification Model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8B44ED-7446-4EAD-8D7C-0775AD3DC224}"/>
              </a:ext>
            </a:extLst>
          </p:cNvPr>
          <p:cNvCxnSpPr>
            <a:cxnSpLocks/>
            <a:stCxn id="113" idx="1"/>
            <a:endCxn id="116" idx="3"/>
          </p:cNvCxnSpPr>
          <p:nvPr/>
        </p:nvCxnSpPr>
        <p:spPr>
          <a:xfrm flipH="1" flipV="1">
            <a:off x="3990261" y="4275301"/>
            <a:ext cx="366216" cy="3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0499AE2-FC98-4BD3-B29C-50D6A5A63F93}"/>
              </a:ext>
            </a:extLst>
          </p:cNvPr>
          <p:cNvSpPr/>
          <p:nvPr/>
        </p:nvSpPr>
        <p:spPr>
          <a:xfrm>
            <a:off x="2506314" y="4031681"/>
            <a:ext cx="1483947" cy="48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Recursive Feature Elimination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C38EB6D-313B-416D-9AFA-70ADDA120AF5}"/>
              </a:ext>
            </a:extLst>
          </p:cNvPr>
          <p:cNvCxnSpPr>
            <a:cxnSpLocks/>
            <a:stCxn id="116" idx="1"/>
            <a:endCxn id="114" idx="3"/>
          </p:cNvCxnSpPr>
          <p:nvPr/>
        </p:nvCxnSpPr>
        <p:spPr>
          <a:xfrm flipH="1">
            <a:off x="2210494" y="4275301"/>
            <a:ext cx="295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C8C49EF-79E3-4168-9E0C-A9248508EAAB}"/>
              </a:ext>
            </a:extLst>
          </p:cNvPr>
          <p:cNvSpPr/>
          <p:nvPr/>
        </p:nvSpPr>
        <p:spPr>
          <a:xfrm>
            <a:off x="6196305" y="4035286"/>
            <a:ext cx="912893" cy="48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 Selection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40E8F7-3DBA-4D6C-A44A-59C204CF62A0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7109198" y="4278906"/>
            <a:ext cx="323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361761E-E1CC-4CA2-8D0B-B6FE7ADE6CCF}"/>
              </a:ext>
            </a:extLst>
          </p:cNvPr>
          <p:cNvCxnSpPr>
            <a:cxnSpLocks/>
            <a:stCxn id="118" idx="1"/>
            <a:endCxn id="113" idx="3"/>
          </p:cNvCxnSpPr>
          <p:nvPr/>
        </p:nvCxnSpPr>
        <p:spPr>
          <a:xfrm flipH="1" flipV="1">
            <a:off x="5900486" y="4278899"/>
            <a:ext cx="295819" cy="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DB9CD96-FA14-4E4F-8C8A-984C93BE9ED6}"/>
              </a:ext>
            </a:extLst>
          </p:cNvPr>
          <p:cNvCxnSpPr>
            <a:cxnSpLocks/>
          </p:cNvCxnSpPr>
          <p:nvPr/>
        </p:nvCxnSpPr>
        <p:spPr>
          <a:xfrm>
            <a:off x="233954" y="4992860"/>
            <a:ext cx="94788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DAC5342-EBA4-4AED-83E3-A7877F15DB08}"/>
              </a:ext>
            </a:extLst>
          </p:cNvPr>
          <p:cNvSpPr txBox="1"/>
          <p:nvPr/>
        </p:nvSpPr>
        <p:spPr>
          <a:xfrm>
            <a:off x="1046025" y="4688384"/>
            <a:ext cx="81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 Application of Model to CompTox Chemicals Dashboard (CCD) PFAS Master List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8A35CD-109F-4712-B684-EA88107C5B9E}"/>
              </a:ext>
            </a:extLst>
          </p:cNvPr>
          <p:cNvSpPr/>
          <p:nvPr/>
        </p:nvSpPr>
        <p:spPr>
          <a:xfrm>
            <a:off x="1857205" y="5385991"/>
            <a:ext cx="2054629" cy="179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Model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522598-1509-42C1-801A-BAFB4D85EDED}"/>
              </a:ext>
            </a:extLst>
          </p:cNvPr>
          <p:cNvSpPr/>
          <p:nvPr/>
        </p:nvSpPr>
        <p:spPr>
          <a:xfrm>
            <a:off x="233954" y="5362192"/>
            <a:ext cx="1416023" cy="183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CCD List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ED5BB9A-2592-466B-9F8B-8B021F7470D5}"/>
              </a:ext>
            </a:extLst>
          </p:cNvPr>
          <p:cNvCxnSpPr>
            <a:cxnSpLocks/>
            <a:stCxn id="148" idx="3"/>
            <a:endCxn id="146" idx="1"/>
          </p:cNvCxnSpPr>
          <p:nvPr/>
        </p:nvCxnSpPr>
        <p:spPr>
          <a:xfrm>
            <a:off x="1649977" y="5453998"/>
            <a:ext cx="207228" cy="21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074EC2-AB94-48FB-9BC3-E221673B9A7B}"/>
              </a:ext>
            </a:extLst>
          </p:cNvPr>
          <p:cNvSpPr/>
          <p:nvPr/>
        </p:nvSpPr>
        <p:spPr>
          <a:xfrm>
            <a:off x="4378246" y="5091722"/>
            <a:ext cx="2540174" cy="255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</a:t>
            </a:r>
            <a:r>
              <a:rPr lang="en-US" sz="1400" i="1" baseline="-25000" dirty="0"/>
              <a:t>½</a:t>
            </a:r>
            <a:r>
              <a:rPr lang="en-US" sz="1400" dirty="0"/>
              <a:t> Predictions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E6E2279-C6C6-4605-BA2E-A96307BF863B}"/>
              </a:ext>
            </a:extLst>
          </p:cNvPr>
          <p:cNvSpPr/>
          <p:nvPr/>
        </p:nvSpPr>
        <p:spPr>
          <a:xfrm>
            <a:off x="4380646" y="5593011"/>
            <a:ext cx="2540174" cy="277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Applicability Domain Calculation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7D92F8D-6CF4-49D3-A52C-F11DF66E1941}"/>
              </a:ext>
            </a:extLst>
          </p:cNvPr>
          <p:cNvCxnSpPr>
            <a:cxnSpLocks/>
            <a:stCxn id="146" idx="3"/>
            <a:endCxn id="170" idx="1"/>
          </p:cNvCxnSpPr>
          <p:nvPr/>
        </p:nvCxnSpPr>
        <p:spPr>
          <a:xfrm>
            <a:off x="3911834" y="5475797"/>
            <a:ext cx="468812" cy="256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F4E017-2E6F-4894-BA72-03A263A5B636}"/>
              </a:ext>
            </a:extLst>
          </p:cNvPr>
          <p:cNvCxnSpPr>
            <a:cxnSpLocks/>
            <a:stCxn id="146" idx="3"/>
            <a:endCxn id="169" idx="1"/>
          </p:cNvCxnSpPr>
          <p:nvPr/>
        </p:nvCxnSpPr>
        <p:spPr>
          <a:xfrm flipV="1">
            <a:off x="3911834" y="5219587"/>
            <a:ext cx="466412" cy="25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92FD094-BCC8-46AA-9C3D-7B0916D1594D}"/>
              </a:ext>
            </a:extLst>
          </p:cNvPr>
          <p:cNvCxnSpPr>
            <a:cxnSpLocks/>
            <a:stCxn id="146" idx="3"/>
            <a:endCxn id="169" idx="1"/>
          </p:cNvCxnSpPr>
          <p:nvPr/>
        </p:nvCxnSpPr>
        <p:spPr>
          <a:xfrm flipV="1">
            <a:off x="3911834" y="5219587"/>
            <a:ext cx="466412" cy="256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515E98B-5D81-4589-873D-702DA82620AA}"/>
              </a:ext>
            </a:extLst>
          </p:cNvPr>
          <p:cNvSpPr/>
          <p:nvPr/>
        </p:nvSpPr>
        <p:spPr>
          <a:xfrm>
            <a:off x="7172587" y="5091722"/>
            <a:ext cx="2540174" cy="779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Steady-State Internal Concentrations (</a:t>
            </a:r>
            <a:r>
              <a:rPr lang="en-US" i="1" dirty="0"/>
              <a:t>C</a:t>
            </a:r>
            <a:r>
              <a:rPr lang="en-US" i="1" baseline="-25000" dirty="0"/>
              <a:t>ss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15920-E1BE-4377-9219-A2219ADD48DF}"/>
              </a:ext>
            </a:extLst>
          </p:cNvPr>
          <p:cNvCxnSpPr>
            <a:cxnSpLocks/>
            <a:stCxn id="169" idx="3"/>
            <a:endCxn id="62" idx="1"/>
          </p:cNvCxnSpPr>
          <p:nvPr/>
        </p:nvCxnSpPr>
        <p:spPr>
          <a:xfrm>
            <a:off x="6918420" y="5219587"/>
            <a:ext cx="254167" cy="261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A4D5-7C93-45F0-A08C-5022C94BE308}"/>
              </a:ext>
            </a:extLst>
          </p:cNvPr>
          <p:cNvCxnSpPr>
            <a:stCxn id="170" idx="3"/>
            <a:endCxn id="62" idx="1"/>
          </p:cNvCxnSpPr>
          <p:nvPr/>
        </p:nvCxnSpPr>
        <p:spPr>
          <a:xfrm flipV="1">
            <a:off x="6920820" y="5481362"/>
            <a:ext cx="251767" cy="250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8E836A-345B-4478-AB84-CBD4D8917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72" y="151595"/>
            <a:ext cx="6669097" cy="5568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266EF-E97B-4B29-B4F6-9E1083800C51}"/>
              </a:ext>
            </a:extLst>
          </p:cNvPr>
          <p:cNvSpPr txBox="1"/>
          <p:nvPr/>
        </p:nvSpPr>
        <p:spPr>
          <a:xfrm>
            <a:off x="3319049" y="5396172"/>
            <a:ext cx="1077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53B36-DCD3-456F-8553-2C865744DAF8}"/>
              </a:ext>
            </a:extLst>
          </p:cNvPr>
          <p:cNvSpPr txBox="1"/>
          <p:nvPr/>
        </p:nvSpPr>
        <p:spPr>
          <a:xfrm>
            <a:off x="3289405" y="5199742"/>
            <a:ext cx="12170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IV    Oral   Other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1A30D-AC08-442A-927E-411E5090D34C}"/>
              </a:ext>
            </a:extLst>
          </p:cNvPr>
          <p:cNvSpPr txBox="1"/>
          <p:nvPr/>
        </p:nvSpPr>
        <p:spPr>
          <a:xfrm>
            <a:off x="4409993" y="5199741"/>
            <a:ext cx="12170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IV    Oral   Other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E949D-9E2E-46A6-95CA-C23796462024}"/>
              </a:ext>
            </a:extLst>
          </p:cNvPr>
          <p:cNvSpPr txBox="1"/>
          <p:nvPr/>
        </p:nvSpPr>
        <p:spPr>
          <a:xfrm>
            <a:off x="5548514" y="5199739"/>
            <a:ext cx="12170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IV    Oral   Other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8BA2A-C08C-4A7A-9900-6AD517F1F635}"/>
              </a:ext>
            </a:extLst>
          </p:cNvPr>
          <p:cNvSpPr txBox="1"/>
          <p:nvPr/>
        </p:nvSpPr>
        <p:spPr>
          <a:xfrm>
            <a:off x="6669104" y="5199738"/>
            <a:ext cx="12170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IV    Oral   Other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37EDE-4E96-4A38-8950-B1C11A2003D0}"/>
              </a:ext>
            </a:extLst>
          </p:cNvPr>
          <p:cNvSpPr txBox="1"/>
          <p:nvPr/>
        </p:nvSpPr>
        <p:spPr>
          <a:xfrm>
            <a:off x="7771766" y="5199739"/>
            <a:ext cx="12170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IV    Oral   Other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F7528-AED9-4443-9460-CE2C19D545E3}"/>
              </a:ext>
            </a:extLst>
          </p:cNvPr>
          <p:cNvSpPr txBox="1"/>
          <p:nvPr/>
        </p:nvSpPr>
        <p:spPr>
          <a:xfrm>
            <a:off x="4480459" y="5396172"/>
            <a:ext cx="1163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811CF-2CE5-4F37-B3CD-F314557D3774}"/>
              </a:ext>
            </a:extLst>
          </p:cNvPr>
          <p:cNvSpPr txBox="1"/>
          <p:nvPr/>
        </p:nvSpPr>
        <p:spPr>
          <a:xfrm>
            <a:off x="6649923" y="5396172"/>
            <a:ext cx="1077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C6A90-6EEF-47E0-8D1A-B8211A7B8EC9}"/>
              </a:ext>
            </a:extLst>
          </p:cNvPr>
          <p:cNvSpPr txBox="1"/>
          <p:nvPr/>
        </p:nvSpPr>
        <p:spPr>
          <a:xfrm>
            <a:off x="5562613" y="5396171"/>
            <a:ext cx="1077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8AB41-646D-496D-A4F0-D4E29969CF96}"/>
              </a:ext>
            </a:extLst>
          </p:cNvPr>
          <p:cNvSpPr txBox="1"/>
          <p:nvPr/>
        </p:nvSpPr>
        <p:spPr>
          <a:xfrm>
            <a:off x="7752337" y="5396171"/>
            <a:ext cx="1077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6F6D21-C577-47D4-93B8-948B006FE7F9}"/>
              </a:ext>
            </a:extLst>
          </p:cNvPr>
          <p:cNvCxnSpPr>
            <a:cxnSpLocks/>
          </p:cNvCxnSpPr>
          <p:nvPr/>
        </p:nvCxnSpPr>
        <p:spPr>
          <a:xfrm flipV="1">
            <a:off x="4396067" y="582706"/>
            <a:ext cx="0" cy="45896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1F68D-319F-4A2A-94A9-6BFB23E01DE5}"/>
              </a:ext>
            </a:extLst>
          </p:cNvPr>
          <p:cNvCxnSpPr>
            <a:cxnSpLocks/>
          </p:cNvCxnSpPr>
          <p:nvPr/>
        </p:nvCxnSpPr>
        <p:spPr>
          <a:xfrm flipV="1">
            <a:off x="5525622" y="591665"/>
            <a:ext cx="0" cy="45902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BF8E2-FB16-40DD-AD9D-C8A96FF885BE}"/>
              </a:ext>
            </a:extLst>
          </p:cNvPr>
          <p:cNvCxnSpPr>
            <a:cxnSpLocks/>
          </p:cNvCxnSpPr>
          <p:nvPr/>
        </p:nvCxnSpPr>
        <p:spPr>
          <a:xfrm flipV="1">
            <a:off x="6634006" y="591665"/>
            <a:ext cx="0" cy="45902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991B7E-FBF6-4C11-B8D5-F155E57CFF70}"/>
              </a:ext>
            </a:extLst>
          </p:cNvPr>
          <p:cNvCxnSpPr>
            <a:cxnSpLocks/>
          </p:cNvCxnSpPr>
          <p:nvPr/>
        </p:nvCxnSpPr>
        <p:spPr>
          <a:xfrm flipV="1">
            <a:off x="7757837" y="582702"/>
            <a:ext cx="0" cy="45902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1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6A20C-D983-4B7E-A79A-99BE9C9114CE}"/>
              </a:ext>
            </a:extLst>
          </p:cNvPr>
          <p:cNvSpPr/>
          <p:nvPr/>
        </p:nvSpPr>
        <p:spPr>
          <a:xfrm>
            <a:off x="4047464" y="1561213"/>
            <a:ext cx="1935408" cy="98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Parameter_determination_DED10212020.R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2C54E-E716-4A7C-95A7-982348595900}"/>
              </a:ext>
            </a:extLst>
          </p:cNvPr>
          <p:cNvSpPr/>
          <p:nvPr/>
        </p:nvSpPr>
        <p:spPr>
          <a:xfrm>
            <a:off x="960353" y="3263623"/>
            <a:ext cx="2809164" cy="140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PFAS_QSAR_ModelBuilding_DED11062020.R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BE2AB-8F86-45AD-A7FD-C30226CC75C5}"/>
              </a:ext>
            </a:extLst>
          </p:cNvPr>
          <p:cNvSpPr/>
          <p:nvPr/>
        </p:nvSpPr>
        <p:spPr>
          <a:xfrm>
            <a:off x="7268568" y="3263623"/>
            <a:ext cx="1724632" cy="140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PFAS_Dataset_Building_DED11052020.R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FE27C-82E4-453D-BFE8-14F40F1DC92F}"/>
              </a:ext>
            </a:extLst>
          </p:cNvPr>
          <p:cNvSpPr/>
          <p:nvPr/>
        </p:nvSpPr>
        <p:spPr>
          <a:xfrm>
            <a:off x="230204" y="253716"/>
            <a:ext cx="2707341" cy="7228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Lau_references</a:t>
            </a:r>
            <a:r>
              <a:rPr lang="en-US" sz="1200" dirty="0"/>
              <a:t>: collection of PDF’s and MS Doc files for data sources (29 publications): most provided by Chris Lau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3BAAC-680D-4CE7-A897-CCEBE45DF84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1583875" y="976579"/>
            <a:ext cx="699247" cy="62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8DE324-4CC5-4E76-8585-5F0C8C0D8E5D}"/>
              </a:ext>
            </a:extLst>
          </p:cNvPr>
          <p:cNvCxnSpPr>
            <a:cxnSpLocks/>
            <a:stCxn id="8" idx="1"/>
            <a:endCxn id="75" idx="3"/>
          </p:cNvCxnSpPr>
          <p:nvPr/>
        </p:nvCxnSpPr>
        <p:spPr>
          <a:xfrm flipH="1">
            <a:off x="6574496" y="3964409"/>
            <a:ext cx="694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7932308-C7E4-41A1-B776-52B4205E1E71}"/>
              </a:ext>
            </a:extLst>
          </p:cNvPr>
          <p:cNvSpPr/>
          <p:nvPr/>
        </p:nvSpPr>
        <p:spPr>
          <a:xfrm>
            <a:off x="878540" y="1597523"/>
            <a:ext cx="280916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PFAS_Tables_For_Manuscripts_DED100920.xlxs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21EEDA-DC7D-4878-B41C-BE7962D5113E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3687704" y="2054723"/>
            <a:ext cx="35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7DF3C3C-E1E9-45A0-BA0C-766B745BCF0A}"/>
              </a:ext>
            </a:extLst>
          </p:cNvPr>
          <p:cNvSpPr/>
          <p:nvPr/>
        </p:nvSpPr>
        <p:spPr>
          <a:xfrm>
            <a:off x="6669534" y="1583642"/>
            <a:ext cx="2922701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PFAS_HLH_Revised_DED_10212020_matched_names.xlsx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93A743-757D-4945-83A7-5B3F21361BBD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5982872" y="2045307"/>
            <a:ext cx="686662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7EF497-E5BB-4A11-86FE-BB605C21CF49}"/>
              </a:ext>
            </a:extLst>
          </p:cNvPr>
          <p:cNvCxnSpPr>
            <a:cxnSpLocks/>
            <a:stCxn id="55" idx="2"/>
            <a:endCxn id="8" idx="0"/>
          </p:cNvCxnSpPr>
          <p:nvPr/>
        </p:nvCxnSpPr>
        <p:spPr>
          <a:xfrm flipH="1">
            <a:off x="8130884" y="2506972"/>
            <a:ext cx="1" cy="75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">
            <a:extLst>
              <a:ext uri="{FF2B5EF4-FFF2-40B4-BE49-F238E27FC236}">
                <a16:creationId xmlns:a16="http://schemas.microsoft.com/office/drawing/2014/main" id="{B8BDD4A3-AB83-47A5-B11B-BB6BDD93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842" y="3779743"/>
            <a:ext cx="227265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PFAS_11Chemicals_QSARdataset_DED11062020.RData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B55289-19DA-484B-875F-DA2E90F981B5}"/>
              </a:ext>
            </a:extLst>
          </p:cNvPr>
          <p:cNvCxnSpPr>
            <a:cxnSpLocks/>
            <a:stCxn id="75" idx="1"/>
            <a:endCxn id="5" idx="3"/>
          </p:cNvCxnSpPr>
          <p:nvPr/>
        </p:nvCxnSpPr>
        <p:spPr>
          <a:xfrm flipH="1">
            <a:off x="3769517" y="3964409"/>
            <a:ext cx="532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0BE2DE1-F27B-4958-9A5E-179EE7E0500F}"/>
              </a:ext>
            </a:extLst>
          </p:cNvPr>
          <p:cNvSpPr/>
          <p:nvPr/>
        </p:nvSpPr>
        <p:spPr>
          <a:xfrm>
            <a:off x="3069388" y="244147"/>
            <a:ext cx="2464908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PFAS_PK_references_v3_DEDupdate.docx: list from Chris Lau, referenced by species and chemical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F4935E-ED86-4448-8E04-9CDC11355514}"/>
              </a:ext>
            </a:extLst>
          </p:cNvPr>
          <p:cNvCxnSpPr>
            <a:cxnSpLocks/>
            <a:stCxn id="96" idx="2"/>
            <a:endCxn id="27" idx="0"/>
          </p:cNvCxnSpPr>
          <p:nvPr/>
        </p:nvCxnSpPr>
        <p:spPr>
          <a:xfrm flipH="1">
            <a:off x="2283122" y="890478"/>
            <a:ext cx="2018720" cy="7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5FE2A1-8E3A-48A8-BB49-542CCED970AE}"/>
              </a:ext>
            </a:extLst>
          </p:cNvPr>
          <p:cNvSpPr txBox="1"/>
          <p:nvPr/>
        </p:nvSpPr>
        <p:spPr>
          <a:xfrm>
            <a:off x="5894652" y="237037"/>
            <a:ext cx="550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R scripts and data files are located in an R project called “PFAS_HL_QSAR”</a:t>
            </a:r>
          </a:p>
        </p:txBody>
      </p:sp>
    </p:spTree>
    <p:extLst>
      <p:ext uri="{BB962C8B-B14F-4D97-AF65-F5344CB8AC3E}">
        <p14:creationId xmlns:p14="http://schemas.microsoft.com/office/powerpoint/2010/main" val="1349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30EF4E-CECF-49C1-B3E5-5B30DBE619A5}"/>
              </a:ext>
            </a:extLst>
          </p:cNvPr>
          <p:cNvCxnSpPr/>
          <p:nvPr/>
        </p:nvCxnSpPr>
        <p:spPr>
          <a:xfrm>
            <a:off x="2254469" y="3279228"/>
            <a:ext cx="6999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BA5C98-4A6A-4479-8642-C6B9E8A4165F}"/>
              </a:ext>
            </a:extLst>
          </p:cNvPr>
          <p:cNvCxnSpPr/>
          <p:nvPr/>
        </p:nvCxnSpPr>
        <p:spPr>
          <a:xfrm>
            <a:off x="8418786" y="1284889"/>
            <a:ext cx="0" cy="4288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E0491B-3F15-413C-92F9-699086D870EE}"/>
              </a:ext>
            </a:extLst>
          </p:cNvPr>
          <p:cNvSpPr txBox="1"/>
          <p:nvPr/>
        </p:nvSpPr>
        <p:spPr>
          <a:xfrm>
            <a:off x="8471342" y="2078899"/>
            <a:ext cx="146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modeling PFAS half-lives hard?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81F88-6C37-48FB-BB6A-E15282246842}"/>
              </a:ext>
            </a:extLst>
          </p:cNvPr>
          <p:cNvSpPr txBox="1"/>
          <p:nvPr/>
        </p:nvSpPr>
        <p:spPr>
          <a:xfrm>
            <a:off x="5019346" y="2588796"/>
            <a:ext cx="293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 vary by species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708C7-0255-45F9-B634-1A2F945677D3}"/>
              </a:ext>
            </a:extLst>
          </p:cNvPr>
          <p:cNvSpPr txBox="1"/>
          <p:nvPr/>
        </p:nvSpPr>
        <p:spPr>
          <a:xfrm>
            <a:off x="2592123" y="2379404"/>
            <a:ext cx="20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 vary by 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AE6E9-7918-4423-A55A-6DFFF569155C}"/>
              </a:ext>
            </a:extLst>
          </p:cNvPr>
          <p:cNvSpPr txBox="1"/>
          <p:nvPr/>
        </p:nvSpPr>
        <p:spPr>
          <a:xfrm>
            <a:off x="2368116" y="3357128"/>
            <a:ext cx="162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empirical data is limited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CB01-927E-4D4C-A7CE-D8E9B7BD88D9}"/>
              </a:ext>
            </a:extLst>
          </p:cNvPr>
          <p:cNvSpPr txBox="1"/>
          <p:nvPr/>
        </p:nvSpPr>
        <p:spPr>
          <a:xfrm>
            <a:off x="4997669" y="3440341"/>
            <a:ext cx="1623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structures are highly variable with different functional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BE495-CD01-4D43-B5B4-740B761C7507}"/>
              </a:ext>
            </a:extLst>
          </p:cNvPr>
          <p:cNvSpPr txBox="1"/>
          <p:nvPr/>
        </p:nvSpPr>
        <p:spPr>
          <a:xfrm>
            <a:off x="4938558" y="5347238"/>
            <a:ext cx="222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 are manufactured for different purposes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42E96F-0EC9-4CF7-8F6D-234F8AC10E15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4938558" y="3197518"/>
            <a:ext cx="59112" cy="261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F8141C-B52E-43B5-AF12-2F3410AE4C01}"/>
              </a:ext>
            </a:extLst>
          </p:cNvPr>
          <p:cNvCxnSpPr>
            <a:cxnSpLocks/>
          </p:cNvCxnSpPr>
          <p:nvPr/>
        </p:nvCxnSpPr>
        <p:spPr>
          <a:xfrm flipH="1">
            <a:off x="4997669" y="194253"/>
            <a:ext cx="43355" cy="308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920EC9-4C43-4F6A-924F-63F4C4EA759F}"/>
              </a:ext>
            </a:extLst>
          </p:cNvPr>
          <p:cNvSpPr txBox="1"/>
          <p:nvPr/>
        </p:nvSpPr>
        <p:spPr>
          <a:xfrm>
            <a:off x="5019346" y="1672129"/>
            <a:ext cx="310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there are different re-uptake and metabolic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0F50BC-28B4-4758-9CB0-85543DA55CFE}"/>
              </a:ext>
            </a:extLst>
          </p:cNvPr>
          <p:cNvSpPr txBox="1"/>
          <p:nvPr/>
        </p:nvSpPr>
        <p:spPr>
          <a:xfrm>
            <a:off x="4978616" y="912466"/>
            <a:ext cx="333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 different  kidney and liver structures and receptors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CE950-FAED-4967-9C71-6CABBF951059}"/>
              </a:ext>
            </a:extLst>
          </p:cNvPr>
          <p:cNvSpPr txBox="1"/>
          <p:nvPr/>
        </p:nvSpPr>
        <p:spPr>
          <a:xfrm>
            <a:off x="5060077" y="230194"/>
            <a:ext cx="333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 have different ecologies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C7E51-04DE-47EF-A479-DD8B811D9894}"/>
              </a:ext>
            </a:extLst>
          </p:cNvPr>
          <p:cNvCxnSpPr>
            <a:cxnSpLocks/>
          </p:cNvCxnSpPr>
          <p:nvPr/>
        </p:nvCxnSpPr>
        <p:spPr>
          <a:xfrm>
            <a:off x="2264979" y="3279228"/>
            <a:ext cx="0" cy="229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653BCA-A0AE-43A9-9446-8F5439F89481}"/>
              </a:ext>
            </a:extLst>
          </p:cNvPr>
          <p:cNvSpPr txBox="1"/>
          <p:nvPr/>
        </p:nvSpPr>
        <p:spPr>
          <a:xfrm>
            <a:off x="669043" y="4423908"/>
            <a:ext cx="162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takes along time do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E1AADE-3742-495D-B866-B571DC17E798}"/>
              </a:ext>
            </a:extLst>
          </p:cNvPr>
          <p:cNvSpPr txBox="1"/>
          <p:nvPr/>
        </p:nvSpPr>
        <p:spPr>
          <a:xfrm>
            <a:off x="1914852" y="4346009"/>
            <a:ext cx="124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takes technical expertise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603EC-3532-4DA4-BF7F-3FBE8F849569}"/>
              </a:ext>
            </a:extLst>
          </p:cNvPr>
          <p:cNvSpPr txBox="1"/>
          <p:nvPr/>
        </p:nvSpPr>
        <p:spPr>
          <a:xfrm>
            <a:off x="2979686" y="4329554"/>
            <a:ext cx="162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hard to collect info for humans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26E17-607E-489C-9534-F1E8CB1EAD02}"/>
              </a:ext>
            </a:extLst>
          </p:cNvPr>
          <p:cNvSpPr txBox="1"/>
          <p:nvPr/>
        </p:nvSpPr>
        <p:spPr>
          <a:xfrm>
            <a:off x="1272762" y="5691776"/>
            <a:ext cx="27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PFAS has tricky chemical properties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E7FC8-4182-4B34-A86E-CAEB05AF51E9}"/>
              </a:ext>
            </a:extLst>
          </p:cNvPr>
          <p:cNvCxnSpPr>
            <a:cxnSpLocks/>
          </p:cNvCxnSpPr>
          <p:nvPr/>
        </p:nvCxnSpPr>
        <p:spPr>
          <a:xfrm flipH="1">
            <a:off x="2548768" y="206602"/>
            <a:ext cx="43355" cy="308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90D027-D607-40D0-AAB8-A7C2754CE906}"/>
              </a:ext>
            </a:extLst>
          </p:cNvPr>
          <p:cNvSpPr txBox="1"/>
          <p:nvPr/>
        </p:nvSpPr>
        <p:spPr>
          <a:xfrm>
            <a:off x="2613800" y="1475710"/>
            <a:ext cx="24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re-uptake is influenced by hormones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963A4-99B7-4157-8B6C-24DD4DB42735}"/>
              </a:ext>
            </a:extLst>
          </p:cNvPr>
          <p:cNvSpPr txBox="1"/>
          <p:nvPr/>
        </p:nvSpPr>
        <p:spPr>
          <a:xfrm>
            <a:off x="2613800" y="431315"/>
            <a:ext cx="248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basic differences is physiology between male/females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C47D7F-6900-441D-9408-E84803D1A338}"/>
              </a:ext>
            </a:extLst>
          </p:cNvPr>
          <p:cNvSpPr txBox="1"/>
          <p:nvPr/>
        </p:nvSpPr>
        <p:spPr>
          <a:xfrm>
            <a:off x="198473" y="5460837"/>
            <a:ext cx="128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you need to do in-vivo studies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E1F7FB-CAC7-4B21-A634-A636E35508B5}"/>
              </a:ext>
            </a:extLst>
          </p:cNvPr>
          <p:cNvCxnSpPr>
            <a:cxnSpLocks/>
          </p:cNvCxnSpPr>
          <p:nvPr/>
        </p:nvCxnSpPr>
        <p:spPr>
          <a:xfrm>
            <a:off x="756100" y="4415680"/>
            <a:ext cx="0" cy="229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E6F0B1-33A3-47F6-AA19-728D5EE5079B}"/>
              </a:ext>
            </a:extLst>
          </p:cNvPr>
          <p:cNvCxnSpPr>
            <a:cxnSpLocks/>
          </p:cNvCxnSpPr>
          <p:nvPr/>
        </p:nvCxnSpPr>
        <p:spPr>
          <a:xfrm flipV="1">
            <a:off x="756100" y="4415680"/>
            <a:ext cx="1527933" cy="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030A7E-8AD8-45F5-A0F1-F666E7BF4DD8}"/>
              </a:ext>
            </a:extLst>
          </p:cNvPr>
          <p:cNvSpPr txBox="1"/>
          <p:nvPr/>
        </p:nvSpPr>
        <p:spPr>
          <a:xfrm>
            <a:off x="14980" y="4552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FishBone</a:t>
            </a:r>
            <a:r>
              <a:rPr lang="en-US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412522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369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Dawson, Daniel</dc:creator>
  <cp:lastModifiedBy>Wambaugh, John</cp:lastModifiedBy>
  <cp:revision>35</cp:revision>
  <dcterms:created xsi:type="dcterms:W3CDTF">2020-06-16T13:38:44Z</dcterms:created>
  <dcterms:modified xsi:type="dcterms:W3CDTF">2022-06-06T20:39:58Z</dcterms:modified>
</cp:coreProperties>
</file>