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A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37F-F0EB-435E-B225-E908527C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39E12-DE3B-478C-8A4C-8A865163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DDD-B789-4945-8C6B-AC265417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B7CA-01A2-4DE5-865F-D37CB9AB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5E30-AF25-4F85-A482-4972B07F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AE5-C08D-40BB-9FC5-F2CD7D2C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BB268-FAB8-4521-B927-74AD5E830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7D05-DBD0-41C4-9BFE-D0D1E623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AC04-FE56-40FF-86F8-3E3956ED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8974-5886-4D45-9937-14CEE083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A9AA5-5FC0-4921-83B7-A9216FB0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0AB80-C64F-4155-8A65-046DD97AA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9F61-122E-4E1A-8538-D991DAC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11DE-66F2-4204-86E0-6F3A155E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1647-17E9-4109-AE33-EA004A7A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F37-17D9-43CB-9D88-62487489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6923-E7A6-4288-AAFC-D0173AA1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DA7D-3A6A-4B23-94F2-1E3CE0B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FD8E-3A3D-4722-8C2E-643893DE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EA54-2096-4E98-BDB8-73C81FEA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1A80-BF65-4FD2-848C-02A8292D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A3A5-22BA-440B-AB1C-AB3B2E7CB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B9FC-ADEA-44F7-9BEF-3C1E7D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45B0-1E42-4114-B592-7CF73406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D0D4-59F8-4861-B722-EC114342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52B-1B9F-44B1-9A99-D119804E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3929-FAB5-4B06-855B-211452B1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414F0-3716-4760-8F9A-CED81947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C9B89-2830-46D1-B1F2-949C0A2F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694CB-0EA6-46B3-831E-7E53269F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0BFD4-6DDC-415C-B082-05563F60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BBFD-B0AE-40A1-B80B-7BB6359A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2524-889D-4CD4-B94F-1DFBA44AC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2092-C824-4C4C-8526-487DEDB7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32478-7D1B-4ACF-A6BA-67870CF1C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08BD1-9EBC-4609-B7FB-12B324B23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A8DCA-CA0C-4168-96C1-60AEACF7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8BC45-7D53-4F28-A6E6-936F9AD4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F4771-EEF4-4DE7-BE59-9BFDEF3E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F95D-C1BE-472B-8C27-68B69265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4EE3C-C8C4-43EB-AA48-824A8C2F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830EE-6AAA-4D54-B1DA-D0721353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7ED4-644E-4DA4-A074-5F5EF59D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3C627-CB4B-4EC5-9BB8-2D701B12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6E505-947A-4436-B4A2-FA205764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6801-19BE-40EC-B75E-13D0414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D09C-2F84-4F3E-BD2D-4C35A711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33FF-8811-4966-9F41-DE8666D6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3BDF-39CF-458A-BE5A-7A001C48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E5E75-8542-49E8-A718-0FA2BE03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924D-A587-404D-8673-35351BD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3449-594A-4E06-934B-81960D38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0EA1-3AD6-497F-B095-899476DD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C6A70-E3B1-4D9A-AAF0-868F59317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75719-3C73-4421-B168-730460441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523C8-4DF5-415D-AE24-7593673D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1D5E-4525-4D84-BF09-45DF4B32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B3A1-F9BA-4CA4-93C8-ACD9D1C6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FC514-60EA-4EF5-B1B0-3CC29FEA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AA60F-4F43-4AA4-861C-005E914E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507D-5246-4195-B992-F4C23DD3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F514-3AAC-4979-932B-9B3434F2E8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1456-EBE5-415E-975A-5C3C9FAEA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2790-1138-4717-BA72-92892FEC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0218-E979-454E-8DCB-B349EAF3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56C3D-315A-4F23-800E-331C777C328D}"/>
              </a:ext>
            </a:extLst>
          </p:cNvPr>
          <p:cNvGrpSpPr/>
          <p:nvPr/>
        </p:nvGrpSpPr>
        <p:grpSpPr>
          <a:xfrm>
            <a:off x="1038225" y="782438"/>
            <a:ext cx="9324976" cy="6075562"/>
            <a:chOff x="790791" y="352424"/>
            <a:chExt cx="9848635" cy="6416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FEBE32-558E-4A77-A3CA-867C2E361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101"/>
            <a:stretch/>
          </p:blipFill>
          <p:spPr>
            <a:xfrm>
              <a:off x="790793" y="352425"/>
              <a:ext cx="3162082" cy="6286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71ED77-9E0F-447D-A82F-DB5368B26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71" r="21292"/>
            <a:stretch/>
          </p:blipFill>
          <p:spPr>
            <a:xfrm>
              <a:off x="2440613" y="482670"/>
              <a:ext cx="8198813" cy="6286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599E79-EA18-4BB3-BAAE-FD267B2D3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101" b="87273"/>
            <a:stretch/>
          </p:blipFill>
          <p:spPr>
            <a:xfrm>
              <a:off x="790792" y="352424"/>
              <a:ext cx="3162083" cy="800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8EAA90-2866-4170-8FE1-0AE82C4A9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695" r="16101" b="-149"/>
            <a:stretch/>
          </p:blipFill>
          <p:spPr>
            <a:xfrm>
              <a:off x="790791" y="5048250"/>
              <a:ext cx="3162083" cy="1600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6D683C-8316-4973-AEAA-25DB4D8C5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67" t="61971" r="16767" b="25302"/>
            <a:stretch/>
          </p:blipFill>
          <p:spPr>
            <a:xfrm>
              <a:off x="809829" y="4248150"/>
              <a:ext cx="2505074" cy="8001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B86C2CA-CF3E-4653-9DAB-B2D0E10FCED8}"/>
              </a:ext>
            </a:extLst>
          </p:cNvPr>
          <p:cNvSpPr/>
          <p:nvPr/>
        </p:nvSpPr>
        <p:spPr>
          <a:xfrm>
            <a:off x="2282875" y="2297555"/>
            <a:ext cx="384126" cy="216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3CB22-084E-4042-8AE8-3E55C24F2DFE}"/>
              </a:ext>
            </a:extLst>
          </p:cNvPr>
          <p:cNvSpPr txBox="1"/>
          <p:nvPr/>
        </p:nvSpPr>
        <p:spPr>
          <a:xfrm>
            <a:off x="1762125" y="371475"/>
            <a:ext cx="170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1000’s of PFAS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8196D-8141-40EC-A508-FC01FDE67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2158" r="33003" b="74546"/>
          <a:stretch/>
        </p:blipFill>
        <p:spPr>
          <a:xfrm>
            <a:off x="1037354" y="1506097"/>
            <a:ext cx="2390774" cy="791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2C4DE4-4863-4F04-AC47-CEFECF1A3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366" y="4471025"/>
            <a:ext cx="1460726" cy="14607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19DFDB-A1E3-4368-8F51-159F673E6CF5}"/>
              </a:ext>
            </a:extLst>
          </p:cNvPr>
          <p:cNvCxnSpPr>
            <a:cxnSpLocks/>
          </p:cNvCxnSpPr>
          <p:nvPr/>
        </p:nvCxnSpPr>
        <p:spPr bwMode="auto">
          <a:xfrm>
            <a:off x="6904409" y="5201388"/>
            <a:ext cx="179927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CFC760-438F-40DD-9BDE-5F2CBB0D7089}"/>
              </a:ext>
            </a:extLst>
          </p:cNvPr>
          <p:cNvSpPr txBox="1"/>
          <p:nvPr/>
        </p:nvSpPr>
        <p:spPr>
          <a:xfrm>
            <a:off x="8884374" y="4471025"/>
            <a:ext cx="1478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Structural similarity to: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Hexanoic acid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73B1E4-6D03-4641-BB79-2918DE981629}"/>
              </a:ext>
            </a:extLst>
          </p:cNvPr>
          <p:cNvCxnSpPr>
            <a:cxnSpLocks/>
          </p:cNvCxnSpPr>
          <p:nvPr/>
        </p:nvCxnSpPr>
        <p:spPr bwMode="auto">
          <a:xfrm>
            <a:off x="8707809" y="2077188"/>
            <a:ext cx="7867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1ACB26-B2FE-4E5B-9DD4-4FD292BD59E7}"/>
              </a:ext>
            </a:extLst>
          </p:cNvPr>
          <p:cNvSpPr txBox="1"/>
          <p:nvPr/>
        </p:nvSpPr>
        <p:spPr>
          <a:xfrm>
            <a:off x="8271398" y="3416130"/>
            <a:ext cx="2704779" cy="132343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Similarity to </a:t>
            </a:r>
            <a:br>
              <a:rPr lang="en-US" sz="2000" b="1" dirty="0"/>
            </a:br>
            <a:r>
              <a:rPr lang="en-US" sz="2000" b="1" dirty="0"/>
              <a:t>Endogenous Ligands for</a:t>
            </a:r>
          </a:p>
          <a:p>
            <a:pPr algn="ctr"/>
            <a:r>
              <a:rPr lang="en-US" sz="2000" b="1" dirty="0"/>
              <a:t>“Transporter Affinity”</a:t>
            </a:r>
          </a:p>
          <a:p>
            <a:pPr algn="ctr"/>
            <a:endParaRPr lang="en-US" sz="2000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B153EB-D01D-42FA-BEA5-23738BE1829E}"/>
              </a:ext>
            </a:extLst>
          </p:cNvPr>
          <p:cNvGrpSpPr/>
          <p:nvPr/>
        </p:nvGrpSpPr>
        <p:grpSpPr>
          <a:xfrm>
            <a:off x="9494520" y="1417171"/>
            <a:ext cx="1557606" cy="1460724"/>
            <a:chOff x="10029907" y="1428694"/>
            <a:chExt cx="1557606" cy="14607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A9B1A8-AF46-4ABE-A9B3-7E7F30918497}"/>
                </a:ext>
              </a:extLst>
            </p:cNvPr>
            <p:cNvGrpSpPr/>
            <p:nvPr/>
          </p:nvGrpSpPr>
          <p:grpSpPr>
            <a:xfrm>
              <a:off x="10029907" y="1428694"/>
              <a:ext cx="1460726" cy="1460724"/>
              <a:chOff x="10029907" y="1428694"/>
              <a:chExt cx="1460726" cy="146072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8E3B7A8-780E-404B-9620-1821EF7726E0}"/>
                  </a:ext>
                </a:extLst>
              </p:cNvPr>
              <p:cNvSpPr/>
              <p:nvPr/>
            </p:nvSpPr>
            <p:spPr>
              <a:xfrm>
                <a:off x="10029907" y="1428694"/>
                <a:ext cx="1460726" cy="14607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EB764E69-25D9-46EA-952C-4890CA4088D8}"/>
                  </a:ext>
                </a:extLst>
              </p:cNvPr>
              <p:cNvSpPr/>
              <p:nvPr/>
            </p:nvSpPr>
            <p:spPr>
              <a:xfrm rot="14265415">
                <a:off x="10486279" y="1410323"/>
                <a:ext cx="555497" cy="1030111"/>
              </a:xfrm>
              <a:prstGeom prst="can">
                <a:avLst/>
              </a:prstGeom>
              <a:solidFill>
                <a:srgbClr val="CA693E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FDE770-86A8-4317-8722-A9F7A7A35520}"/>
                </a:ext>
              </a:extLst>
            </p:cNvPr>
            <p:cNvSpPr txBox="1"/>
            <p:nvPr/>
          </p:nvSpPr>
          <p:spPr>
            <a:xfrm>
              <a:off x="10029907" y="2297555"/>
              <a:ext cx="1557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Proximal Tubule </a:t>
              </a:r>
              <a:br>
                <a:rPr lang="en-US" sz="1600" dirty="0"/>
              </a:br>
              <a:r>
                <a:rPr lang="en-US" sz="1600" dirty="0"/>
                <a:t>Geometry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DFE9615-C352-435B-B100-B4025BA6F000}"/>
              </a:ext>
            </a:extLst>
          </p:cNvPr>
          <p:cNvSpPr txBox="1"/>
          <p:nvPr/>
        </p:nvSpPr>
        <p:spPr>
          <a:xfrm>
            <a:off x="8827316" y="367524"/>
            <a:ext cx="2859052" cy="101566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Physiological</a:t>
            </a:r>
          </a:p>
          <a:p>
            <a:pPr algn="ctr"/>
            <a:r>
              <a:rPr lang="en-US" sz="2000" b="1" dirty="0"/>
              <a:t>Parameters for</a:t>
            </a:r>
          </a:p>
          <a:p>
            <a:pPr algn="ctr"/>
            <a:r>
              <a:rPr lang="en-US" sz="2000" b="1" dirty="0"/>
              <a:t>“Transporter Expression”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C62D75-9D9F-43BD-8239-FD8B11F6FDA6}"/>
              </a:ext>
            </a:extLst>
          </p:cNvPr>
          <p:cNvSpPr txBox="1"/>
          <p:nvPr/>
        </p:nvSpPr>
        <p:spPr>
          <a:xfrm>
            <a:off x="4583634" y="34211"/>
            <a:ext cx="4243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Machine Learning for PFAS </a:t>
            </a:r>
            <a:br>
              <a:rPr lang="en-US" sz="2800" b="1" dirty="0"/>
            </a:br>
            <a:r>
              <a:rPr lang="en-US" sz="2800" b="1" dirty="0"/>
              <a:t>Toxicokinetic Half-Life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AF8413-A82B-4C04-A7A7-9F75B389D9E1}"/>
              </a:ext>
            </a:extLst>
          </p:cNvPr>
          <p:cNvSpPr txBox="1"/>
          <p:nvPr/>
        </p:nvSpPr>
        <p:spPr>
          <a:xfrm rot="16200000">
            <a:off x="1610556" y="3138094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Descriptors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DE823E-0607-4DB6-9A99-56677E672FDD}"/>
              </a:ext>
            </a:extLst>
          </p:cNvPr>
          <p:cNvCxnSpPr>
            <a:cxnSpLocks/>
          </p:cNvCxnSpPr>
          <p:nvPr/>
        </p:nvCxnSpPr>
        <p:spPr bwMode="auto">
          <a:xfrm>
            <a:off x="3097992" y="1916191"/>
            <a:ext cx="636624" cy="5217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225B71-0BD5-4830-A6A5-FF0F11F7ED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0154" y="4906958"/>
            <a:ext cx="613702" cy="4449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393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</cp:lastModifiedBy>
  <cp:revision>2</cp:revision>
  <dcterms:created xsi:type="dcterms:W3CDTF">2022-11-30T20:08:21Z</dcterms:created>
  <dcterms:modified xsi:type="dcterms:W3CDTF">2022-11-30T20:40:16Z</dcterms:modified>
</cp:coreProperties>
</file>