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E3ED-6063-4B77-ADE8-9CBC64BA1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42AC-BC12-4F1C-B4A2-B21BDCE8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84F42-76ED-44D9-B460-ED2D1D5F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13BC-B02A-4F2B-9F7D-55606260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BE18-55BA-4D1E-8974-0DDB4301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198C-ABF6-4662-ACDC-744E7CE3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82E93-97CB-405C-8207-57F38974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95DA-7020-4234-B89D-873B6EA0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A6BC-C280-41BC-AFDF-16DA55E7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0B96-AE67-40C0-BDEE-035336B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86CBB-CD33-4716-99F1-75CD7C007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C459-F04D-4CDA-A928-F75DE0C6E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0B13-4A1D-4085-BC6C-85B8F271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83B8-FA92-4247-8A68-25EBFB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A287-E25C-45B9-B2FC-BBEBFE7D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838F-8144-42E0-B497-CCAA8FD3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33B5-00F1-43C7-821F-3BF602ED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34F0-6BF7-41A8-877E-3D6156B6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2A02-9BD3-463D-9B4B-F7E430BC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8B4B-0C77-4AC5-9D87-E8E19E1D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91F8-BC4D-438B-9B66-38E8D8DB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4364-E3A3-49BA-BF88-D82356FD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4209-ACA2-4032-9858-A2051F47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DF30-C57E-4DE7-904F-CC55CB8A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AF57-EB37-40EF-A1A4-BE5DF7D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7B7E-A674-45C5-9C41-42C0ECCD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87EC-4D24-4A6E-A12C-192C25A28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0AA7B-05AF-4271-95F9-246CD0AE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AF509-FF52-4039-A454-29AFD7E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6F732-F77F-4A75-8B97-69119025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1AAE-4535-4A36-AA82-074E0BD9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6AA2-4978-4E9D-B032-63CD211E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DE5B-0885-4AE4-9523-EC57DB48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18351-5A28-44C1-A7D4-0029F7E1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0237F-E18C-4125-883A-2B3B7EF02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4D758-9CA7-411B-84E2-98E81F737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6BDFA-A5B0-4D6B-A87E-53177266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7F4B5-C68D-490C-833B-F1867B6C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FD4E3-29DE-4699-951B-8426391D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9FD-4CF9-4A63-824D-5B4D8101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9B590-9D87-4460-BA1F-82EAD1DE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547F3-3BB1-40F0-9F73-D79DA09B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5C4B4-F5A4-4F7F-BA48-DE25E3EE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101D6-41DA-40C3-BB71-7E36D75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C1E1C-51E5-4A43-9C17-A4B416D5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1858-88F9-438B-BC09-6EB48779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7536-A370-4448-857F-F67B83D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660A-5E97-4A41-A397-6ADC14137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4EB2B-9473-4425-B961-68E1C545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28D5-65EC-42C7-AFB8-6D792F7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4A4E-A821-4C1B-9102-D8884D9E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DF4AB-FC2B-4B95-9835-64C239BF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5EA3-3597-4526-83DC-2C68D327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D960C-2346-4F6F-8DFE-94B28B375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8D49-A0AC-405F-A732-EE3BF988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33AC-648F-4789-B2A3-11BC3F8F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43B64-01A7-424E-8882-E31B3C2F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88D5-AA0B-4CF0-BE4D-7B8D152C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21F7B-E534-49CE-A338-55C4E29E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C004-BABD-479C-B9C9-766996D8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0461-863F-4F52-ABC6-8BB0BE4BD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7C91-F9CF-43BC-B6FF-D88E505441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8DA5-F86A-4F89-BBF7-0A9E17E08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918-8242-4F17-92F6-5B23849E6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B218-4D7F-481A-9ABD-EB4346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179AE-4B8E-4C97-BADA-7CADDA7938B6}"/>
              </a:ext>
            </a:extLst>
          </p:cNvPr>
          <p:cNvSpPr txBox="1"/>
          <p:nvPr/>
        </p:nvSpPr>
        <p:spPr>
          <a:xfrm>
            <a:off x="1014984" y="548640"/>
            <a:ext cx="1051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77E86-4978-4638-9F41-0D2983F84D69}"/>
              </a:ext>
            </a:extLst>
          </p:cNvPr>
          <p:cNvSpPr txBox="1"/>
          <p:nvPr/>
        </p:nvSpPr>
        <p:spPr>
          <a:xfrm>
            <a:off x="2365092" y="292608"/>
            <a:ext cx="86594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deseq2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C6753-0A6A-434F-9497-85C1D74593E4}"/>
              </a:ext>
            </a:extLst>
          </p:cNvPr>
          <p:cNvSpPr txBox="1"/>
          <p:nvPr/>
        </p:nvSpPr>
        <p:spPr>
          <a:xfrm>
            <a:off x="3529380" y="548640"/>
            <a:ext cx="985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l2fc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D2FF-E992-4D0D-85F8-070D5D0E5630}"/>
              </a:ext>
            </a:extLst>
          </p:cNvPr>
          <p:cNvSpPr txBox="1"/>
          <p:nvPr/>
        </p:nvSpPr>
        <p:spPr>
          <a:xfrm>
            <a:off x="2631988" y="1379850"/>
            <a:ext cx="953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FCMAT1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1F698-DF05-4154-A6BB-D6BF20402815}"/>
              </a:ext>
            </a:extLst>
          </p:cNvPr>
          <p:cNvSpPr txBox="1"/>
          <p:nvPr/>
        </p:nvSpPr>
        <p:spPr>
          <a:xfrm>
            <a:off x="901585" y="2180274"/>
            <a:ext cx="13143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CHEM_DICT</a:t>
            </a:r>
          </a:p>
          <a:p>
            <a:r>
              <a:rPr lang="en-US" dirty="0"/>
              <a:t>FCMAT2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3C6A1-F677-49F5-A8B2-D53C3290AB90}"/>
              </a:ext>
            </a:extLst>
          </p:cNvPr>
          <p:cNvSpPr txBox="1"/>
          <p:nvPr/>
        </p:nvSpPr>
        <p:spPr>
          <a:xfrm>
            <a:off x="887448" y="1364457"/>
            <a:ext cx="142455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buildFCMAT1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692F7-94D2-41BB-A47E-FAD946EC4377}"/>
              </a:ext>
            </a:extLst>
          </p:cNvPr>
          <p:cNvSpPr txBox="1"/>
          <p:nvPr/>
        </p:nvSpPr>
        <p:spPr>
          <a:xfrm>
            <a:off x="3905245" y="1394351"/>
            <a:ext cx="142455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buildFCMAT2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78837-2921-472D-8BCE-6555016A0A65}"/>
              </a:ext>
            </a:extLst>
          </p:cNvPr>
          <p:cNvSpPr txBox="1"/>
          <p:nvPr/>
        </p:nvSpPr>
        <p:spPr>
          <a:xfrm>
            <a:off x="2829439" y="2375330"/>
            <a:ext cx="73706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76E59-C5E9-4B53-A37E-7015980678AD}"/>
              </a:ext>
            </a:extLst>
          </p:cNvPr>
          <p:cNvSpPr txBox="1"/>
          <p:nvPr/>
        </p:nvSpPr>
        <p:spPr>
          <a:xfrm>
            <a:off x="4178073" y="2240062"/>
            <a:ext cx="17997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Signature catalog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9CC-77DA-4C16-B2E8-FFAAD59D1420}"/>
              </a:ext>
            </a:extLst>
          </p:cNvPr>
          <p:cNvSpPr txBox="1"/>
          <p:nvPr/>
        </p:nvSpPr>
        <p:spPr>
          <a:xfrm>
            <a:off x="4178073" y="2766522"/>
            <a:ext cx="1946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Signature </a:t>
            </a:r>
            <a:r>
              <a:rPr lang="en-US" dirty="0" err="1"/>
              <a:t>genelists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17F8491-3E87-4B8A-A722-B32C56DF941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66747" y="477274"/>
            <a:ext cx="298345" cy="2560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4">
            <a:extLst>
              <a:ext uri="{FF2B5EF4-FFF2-40B4-BE49-F238E27FC236}">
                <a16:creationId xmlns:a16="http://schemas.microsoft.com/office/drawing/2014/main" id="{E8037E66-8B8A-4B5E-8792-82B0385AD2E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31035" y="477274"/>
            <a:ext cx="298345" cy="2560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14">
            <a:extLst>
              <a:ext uri="{FF2B5EF4-FFF2-40B4-BE49-F238E27FC236}">
                <a16:creationId xmlns:a16="http://schemas.microsoft.com/office/drawing/2014/main" id="{E807EA7A-D960-4067-A6F2-061F0C359D0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587758" y="-70058"/>
            <a:ext cx="446485" cy="24225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14">
            <a:extLst>
              <a:ext uri="{FF2B5EF4-FFF2-40B4-BE49-F238E27FC236}">
                <a16:creationId xmlns:a16="http://schemas.microsoft.com/office/drawing/2014/main" id="{4A9742DA-BF53-4207-AFAF-F656D7C7267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12005" y="1549123"/>
            <a:ext cx="319983" cy="153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70E15946-8B31-40C6-B3AB-3440891861A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85262" y="1564516"/>
            <a:ext cx="319983" cy="145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14">
            <a:extLst>
              <a:ext uri="{FF2B5EF4-FFF2-40B4-BE49-F238E27FC236}">
                <a16:creationId xmlns:a16="http://schemas.microsoft.com/office/drawing/2014/main" id="{7E45BDC1-1AC8-4C93-9FE8-BFB63C8B527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879843" y="442592"/>
            <a:ext cx="416591" cy="3058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14">
            <a:extLst>
              <a:ext uri="{FF2B5EF4-FFF2-40B4-BE49-F238E27FC236}">
                <a16:creationId xmlns:a16="http://schemas.microsoft.com/office/drawing/2014/main" id="{61AC8922-20A0-47DF-8F90-C6F4C602E9E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215919" y="2503440"/>
            <a:ext cx="613520" cy="565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14">
            <a:extLst>
              <a:ext uri="{FF2B5EF4-FFF2-40B4-BE49-F238E27FC236}">
                <a16:creationId xmlns:a16="http://schemas.microsoft.com/office/drawing/2014/main" id="{7C61AE0A-4030-4CF6-88F1-59629E00FD46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 flipV="1">
            <a:off x="3566501" y="2424728"/>
            <a:ext cx="611573" cy="135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14">
            <a:extLst>
              <a:ext uri="{FF2B5EF4-FFF2-40B4-BE49-F238E27FC236}">
                <a16:creationId xmlns:a16="http://schemas.microsoft.com/office/drawing/2014/main" id="{6834D942-A41F-48FC-B9F3-36DC7FFE6DB7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>
            <a:off x="3566501" y="2559996"/>
            <a:ext cx="611573" cy="391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25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Judson, Richard</dc:creator>
  <cp:lastModifiedBy>Judson, Richard</cp:lastModifiedBy>
  <cp:revision>2</cp:revision>
  <dcterms:created xsi:type="dcterms:W3CDTF">2021-06-09T19:15:19Z</dcterms:created>
  <dcterms:modified xsi:type="dcterms:W3CDTF">2021-06-09T21:24:24Z</dcterms:modified>
</cp:coreProperties>
</file>