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ong, Kimberly (she/her/hers)" userId="925efed1-480b-4601-a542-5efebb98d46d" providerId="ADAL" clId="{41A3BC5F-8E9B-4548-AECF-98FC3DB9D428}"/>
    <pc:docChg chg="undo redo custSel modSld">
      <pc:chgData name="Truong, Kimberly (she/her/hers)" userId="925efed1-480b-4601-a542-5efebb98d46d" providerId="ADAL" clId="{41A3BC5F-8E9B-4548-AECF-98FC3DB9D428}" dt="2024-04-18T21:51:25.114" v="34" actId="1582"/>
      <pc:docMkLst>
        <pc:docMk/>
      </pc:docMkLst>
      <pc:sldChg chg="modSp mod">
        <pc:chgData name="Truong, Kimberly (she/her/hers)" userId="925efed1-480b-4601-a542-5efebb98d46d" providerId="ADAL" clId="{41A3BC5F-8E9B-4548-AECF-98FC3DB9D428}" dt="2024-04-18T21:51:25.114" v="34" actId="1582"/>
        <pc:sldMkLst>
          <pc:docMk/>
          <pc:sldMk cId="382647972" sldId="256"/>
        </pc:sldMkLst>
        <pc:spChg chg="mod">
          <ac:chgData name="Truong, Kimberly (she/her/hers)" userId="925efed1-480b-4601-a542-5efebb98d46d" providerId="ADAL" clId="{41A3BC5F-8E9B-4548-AECF-98FC3DB9D428}" dt="2024-04-18T21:51:25.114" v="34" actId="1582"/>
          <ac:spMkLst>
            <pc:docMk/>
            <pc:sldMk cId="382647972" sldId="256"/>
            <ac:spMk id="5" creationId="{150936A4-FF49-0A23-1B58-98EE86329B4D}"/>
          </ac:spMkLst>
        </pc:spChg>
        <pc:spChg chg="mod">
          <ac:chgData name="Truong, Kimberly (she/her/hers)" userId="925efed1-480b-4601-a542-5efebb98d46d" providerId="ADAL" clId="{41A3BC5F-8E9B-4548-AECF-98FC3DB9D428}" dt="2024-04-18T21:51:25.114" v="34" actId="1582"/>
          <ac:spMkLst>
            <pc:docMk/>
            <pc:sldMk cId="382647972" sldId="256"/>
            <ac:spMk id="6" creationId="{B4067C3C-B678-0F2E-A487-094EC333474A}"/>
          </ac:spMkLst>
        </pc:spChg>
        <pc:spChg chg="mod">
          <ac:chgData name="Truong, Kimberly (she/her/hers)" userId="925efed1-480b-4601-a542-5efebb98d46d" providerId="ADAL" clId="{41A3BC5F-8E9B-4548-AECF-98FC3DB9D428}" dt="2024-04-18T21:51:22.371" v="32" actId="1582"/>
          <ac:spMkLst>
            <pc:docMk/>
            <pc:sldMk cId="382647972" sldId="256"/>
            <ac:spMk id="7" creationId="{A8C72525-611E-995D-2242-F75F3C545B84}"/>
          </ac:spMkLst>
        </pc:spChg>
        <pc:spChg chg="mod">
          <ac:chgData name="Truong, Kimberly (she/her/hers)" userId="925efed1-480b-4601-a542-5efebb98d46d" providerId="ADAL" clId="{41A3BC5F-8E9B-4548-AECF-98FC3DB9D428}" dt="2024-04-18T21:51:25.114" v="34" actId="1582"/>
          <ac:spMkLst>
            <pc:docMk/>
            <pc:sldMk cId="382647972" sldId="256"/>
            <ac:spMk id="8" creationId="{5262770E-5A41-9EE1-6F82-EAE34AB09662}"/>
          </ac:spMkLst>
        </pc:spChg>
        <pc:spChg chg="mod">
          <ac:chgData name="Truong, Kimberly (she/her/hers)" userId="925efed1-480b-4601-a542-5efebb98d46d" providerId="ADAL" clId="{41A3BC5F-8E9B-4548-AECF-98FC3DB9D428}" dt="2024-04-18T21:51:22.371" v="32" actId="1582"/>
          <ac:spMkLst>
            <pc:docMk/>
            <pc:sldMk cId="382647972" sldId="256"/>
            <ac:spMk id="9" creationId="{AB8E6F22-BCC3-951F-FA12-885E3828359C}"/>
          </ac:spMkLst>
        </pc:spChg>
        <pc:spChg chg="mod">
          <ac:chgData name="Truong, Kimberly (she/her/hers)" userId="925efed1-480b-4601-a542-5efebb98d46d" providerId="ADAL" clId="{41A3BC5F-8E9B-4548-AECF-98FC3DB9D428}" dt="2024-04-18T21:51:22.371" v="32" actId="1582"/>
          <ac:spMkLst>
            <pc:docMk/>
            <pc:sldMk cId="382647972" sldId="256"/>
            <ac:spMk id="10" creationId="{8F94CD71-F221-ADB0-7012-EB7A1FF55C06}"/>
          </ac:spMkLst>
        </pc:spChg>
        <pc:spChg chg="mod">
          <ac:chgData name="Truong, Kimberly (she/her/hers)" userId="925efed1-480b-4601-a542-5efebb98d46d" providerId="ADAL" clId="{41A3BC5F-8E9B-4548-AECF-98FC3DB9D428}" dt="2024-04-18T21:47:28.248" v="22" actId="553"/>
          <ac:spMkLst>
            <pc:docMk/>
            <pc:sldMk cId="382647972" sldId="256"/>
            <ac:spMk id="11" creationId="{812D1BB9-A46D-59DE-24EB-337B49920A4B}"/>
          </ac:spMkLst>
        </pc:spChg>
        <pc:spChg chg="mod">
          <ac:chgData name="Truong, Kimberly (she/her/hers)" userId="925efed1-480b-4601-a542-5efebb98d46d" providerId="ADAL" clId="{41A3BC5F-8E9B-4548-AECF-98FC3DB9D428}" dt="2024-04-18T21:47:28.248" v="22" actId="553"/>
          <ac:spMkLst>
            <pc:docMk/>
            <pc:sldMk cId="382647972" sldId="256"/>
            <ac:spMk id="12" creationId="{6A2964E3-DFAD-2D52-8D3B-F666AACD7D34}"/>
          </ac:spMkLst>
        </pc:spChg>
        <pc:spChg chg="mod">
          <ac:chgData name="Truong, Kimberly (she/her/hers)" userId="925efed1-480b-4601-a542-5efebb98d46d" providerId="ADAL" clId="{41A3BC5F-8E9B-4548-AECF-98FC3DB9D428}" dt="2024-04-18T21:47:35.634" v="24" actId="554"/>
          <ac:spMkLst>
            <pc:docMk/>
            <pc:sldMk cId="382647972" sldId="256"/>
            <ac:spMk id="13" creationId="{70635C11-4178-D733-3DD2-DF7345920F58}"/>
          </ac:spMkLst>
        </pc:spChg>
        <pc:spChg chg="mod">
          <ac:chgData name="Truong, Kimberly (she/her/hers)" userId="925efed1-480b-4601-a542-5efebb98d46d" providerId="ADAL" clId="{41A3BC5F-8E9B-4548-AECF-98FC3DB9D428}" dt="2024-04-18T21:51:25.114" v="34" actId="1582"/>
          <ac:spMkLst>
            <pc:docMk/>
            <pc:sldMk cId="382647972" sldId="256"/>
            <ac:spMk id="14" creationId="{7E0C7424-6045-5F0D-EFBA-0E831A9414B4}"/>
          </ac:spMkLst>
        </pc:spChg>
        <pc:spChg chg="mod">
          <ac:chgData name="Truong, Kimberly (she/her/hers)" userId="925efed1-480b-4601-a542-5efebb98d46d" providerId="ADAL" clId="{41A3BC5F-8E9B-4548-AECF-98FC3DB9D428}" dt="2024-04-18T21:47:35.634" v="24" actId="554"/>
          <ac:spMkLst>
            <pc:docMk/>
            <pc:sldMk cId="382647972" sldId="256"/>
            <ac:spMk id="15" creationId="{71266F4A-775B-0EDF-3D3D-4F3E2604C773}"/>
          </ac:spMkLst>
        </pc:spChg>
        <pc:spChg chg="mod">
          <ac:chgData name="Truong, Kimberly (she/her/hers)" userId="925efed1-480b-4601-a542-5efebb98d46d" providerId="ADAL" clId="{41A3BC5F-8E9B-4548-AECF-98FC3DB9D428}" dt="2024-04-18T21:51:22.371" v="32" actId="1582"/>
          <ac:spMkLst>
            <pc:docMk/>
            <pc:sldMk cId="382647972" sldId="256"/>
            <ac:spMk id="16" creationId="{F9F92624-232B-457B-A22E-B31B27E9EA20}"/>
          </ac:spMkLst>
        </pc:spChg>
        <pc:grpChg chg="mod">
          <ac:chgData name="Truong, Kimberly (she/her/hers)" userId="925efed1-480b-4601-a542-5efebb98d46d" providerId="ADAL" clId="{41A3BC5F-8E9B-4548-AECF-98FC3DB9D428}" dt="2024-04-18T21:46:46.042" v="0" actId="14100"/>
          <ac:grpSpMkLst>
            <pc:docMk/>
            <pc:sldMk cId="382647972" sldId="256"/>
            <ac:grpSpMk id="4" creationId="{B7137287-CD3C-0779-1785-1B5063CDDCC3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794F-D3DA-FD2E-76C2-9FC8E9E3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CDFC6-61E4-B04F-3F3B-E4929977D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2582-2904-7E39-E08D-0F5AEB3E0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4454-AD4A-2A77-ED5A-7B051499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58794-2860-5932-5017-3B975F8D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BB20-9133-B5CD-F173-87BB04F0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23636-075C-616B-D969-9A660BFE3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4C25-407D-440B-3B88-9A568F3E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EC3DA-2517-880E-A9AB-B216DEE5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886E7-EF95-9337-CB49-732EB192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1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3881E-9246-8E3E-5492-BA5C1C007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E52C6-F169-6C50-9A89-25F1BCCE3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E4A8-3FF0-253E-2ECF-04CB7EFE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08F4-5ADF-2D7F-93F2-D64FC2BC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3D14E-9303-4C95-4FE6-CBDF3E1C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7CF0-695B-6C45-75D3-1E404655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80B4-5CA2-CAC2-5730-3F546485C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E2C32-0F8D-FDC3-17DD-0F94A978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CD7D-FF75-71F6-40AC-80983B03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F5739-1A26-F776-43A6-75E3F955E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21946-B3F3-CD70-7780-F3A1F014A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5C6BD-5930-9955-BFBE-5C5A32DD5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8EEEB-46F5-CF45-EAEF-5A3539F4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00FF-3FAF-A5DF-9C13-29AF3986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B1E09-6F03-CCF7-52A8-073F2FCE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3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F8D6-F8BA-F77A-2C11-9870ED6F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9379-BE52-ED7C-A520-C92A06969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277C7-3131-5880-209F-CBD87BFF4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243FC-A96C-7EBE-225F-B3D14CF0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2BED6-4F45-CBAB-B53C-3E71258E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DD16D-0E40-2817-207B-8C1876F2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AD88-63CD-CE58-1A7F-AAD41E56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DD922-86F6-FC2F-FE01-48E25A2B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4CCD1-6428-E069-0064-DA171F71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57552-1343-6F11-593A-78AD88C24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650B3-DEF4-2B8E-DD55-F7F67B5A82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5FD856-B013-32A6-28DD-219C5046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2CED8-084A-A95A-1044-31559DB5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20495-6682-5BCC-1215-627ADB84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BBA7-4565-CE1D-4717-2CB2B88B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9E13E1-BD73-C253-3B5C-403D9B0C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10D8A-80EA-FA6C-F718-3990131E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B14B7-A9AE-40AB-3A4C-1390BD18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5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AD443E-D1A5-35BD-8AC1-98BFF9B9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8EFB1-9555-C8DE-2150-E665515F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1BD59-A62B-5D50-26C4-823BCBB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C774-8A0D-EA60-A085-3724BE11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3FEB6-09CF-09C4-6897-4B144354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F9270-0FA2-7D05-6C67-1BBB82039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87927-213D-376B-AFB7-F421F7E0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7ADAD-5BEE-E0BD-7340-12B36754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C8808-5700-E1AC-EB8A-E83BDC60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7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06B-DB9B-DB11-19A5-3CF827A91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81AD6-54A3-3029-D19E-87D609081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9460A-3D4B-C825-15AE-FCE8753B0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8FE6E-C1D7-16C6-9FA4-B78BEF9F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836AD-1225-9A83-9322-3AA4BADA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1AB33-EF19-9321-968B-F9A8216F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7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B1A8D-1BC0-7CDB-16F2-A2C8441A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52EC5-05D0-3F36-B7FF-ACA9E612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C8F7-34E5-46AF-1787-DBCF13C6D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8409B-43F8-4E6E-9975-652A57CDAC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9788-8075-A32A-30EE-FB23988C0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54EE9-D597-563F-D515-FD64DAEDA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81B2-36CF-4B00-B4C1-9EBCE0921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137287-CD3C-0779-1785-1B5063CDDCC3}"/>
              </a:ext>
            </a:extLst>
          </p:cNvPr>
          <p:cNvGrpSpPr/>
          <p:nvPr/>
        </p:nvGrpSpPr>
        <p:grpSpPr>
          <a:xfrm>
            <a:off x="1464732" y="567267"/>
            <a:ext cx="9165061" cy="5723466"/>
            <a:chOff x="4350873" y="8435806"/>
            <a:chExt cx="3224297" cy="17327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50936A4-FF49-0A23-1B58-98EE86329B4D}"/>
                </a:ext>
              </a:extLst>
            </p:cNvPr>
            <p:cNvSpPr/>
            <p:nvPr/>
          </p:nvSpPr>
          <p:spPr>
            <a:xfrm>
              <a:off x="4350873" y="8951956"/>
              <a:ext cx="1819525" cy="726620"/>
            </a:xfrm>
            <a:prstGeom prst="rect">
              <a:avLst/>
            </a:prstGeom>
            <a:noFill/>
            <a:ln w="57150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067C3C-B678-0F2E-A487-094EC333474A}"/>
                </a:ext>
              </a:extLst>
            </p:cNvPr>
            <p:cNvSpPr/>
            <p:nvPr/>
          </p:nvSpPr>
          <p:spPr>
            <a:xfrm>
              <a:off x="4350873" y="8436659"/>
              <a:ext cx="1815147" cy="457387"/>
            </a:xfrm>
            <a:prstGeom prst="rect">
              <a:avLst/>
            </a:prstGeom>
            <a:noFill/>
            <a:ln w="57150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A8C72525-611E-995D-2242-F75F3C545B84}"/>
                </a:ext>
              </a:extLst>
            </p:cNvPr>
            <p:cNvSpPr txBox="1"/>
            <p:nvPr/>
          </p:nvSpPr>
          <p:spPr>
            <a:xfrm>
              <a:off x="4549269" y="9194474"/>
              <a:ext cx="934401" cy="214307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IYD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62770E-5A41-9EE1-6F82-EAE34AB09662}"/>
                </a:ext>
              </a:extLst>
            </p:cNvPr>
            <p:cNvSpPr/>
            <p:nvPr/>
          </p:nvSpPr>
          <p:spPr>
            <a:xfrm>
              <a:off x="4350873" y="9732464"/>
              <a:ext cx="1815148" cy="436074"/>
            </a:xfrm>
            <a:prstGeom prst="rect">
              <a:avLst/>
            </a:prstGeom>
            <a:noFill/>
            <a:ln w="57150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extBox 12">
              <a:extLst>
                <a:ext uri="{FF2B5EF4-FFF2-40B4-BE49-F238E27FC236}">
                  <a16:creationId xmlns:a16="http://schemas.microsoft.com/office/drawing/2014/main" id="{AB8E6F22-BCC3-951F-FA12-885E3828359C}"/>
                </a:ext>
              </a:extLst>
            </p:cNvPr>
            <p:cNvSpPr txBox="1"/>
            <p:nvPr/>
          </p:nvSpPr>
          <p:spPr>
            <a:xfrm>
              <a:off x="4555870" y="8803065"/>
              <a:ext cx="934401" cy="214307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DIO2</a:t>
              </a:r>
            </a:p>
          </p:txBody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8F94CD71-F221-ADB0-7012-EB7A1FF55C06}"/>
                </a:ext>
              </a:extLst>
            </p:cNvPr>
            <p:cNvSpPr txBox="1"/>
            <p:nvPr/>
          </p:nvSpPr>
          <p:spPr>
            <a:xfrm>
              <a:off x="4549268" y="9589834"/>
              <a:ext cx="934401" cy="214307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DIO1</a:t>
              </a:r>
            </a:p>
          </p:txBody>
        </p:sp>
        <p:sp>
          <p:nvSpPr>
            <p:cNvPr id="11" name="TextBox 14">
              <a:extLst>
                <a:ext uri="{FF2B5EF4-FFF2-40B4-BE49-F238E27FC236}">
                  <a16:creationId xmlns:a16="http://schemas.microsoft.com/office/drawing/2014/main" id="{812D1BB9-A46D-59DE-24EB-337B49920A4B}"/>
                </a:ext>
              </a:extLst>
            </p:cNvPr>
            <p:cNvSpPr txBox="1"/>
            <p:nvPr/>
          </p:nvSpPr>
          <p:spPr>
            <a:xfrm>
              <a:off x="5235997" y="9760193"/>
              <a:ext cx="934401" cy="19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Liver</a:t>
              </a:r>
            </a:p>
          </p:txBody>
        </p:sp>
        <p:sp>
          <p:nvSpPr>
            <p:cNvPr id="12" name="TextBox 15">
              <a:extLst>
                <a:ext uri="{FF2B5EF4-FFF2-40B4-BE49-F238E27FC236}">
                  <a16:creationId xmlns:a16="http://schemas.microsoft.com/office/drawing/2014/main" id="{6A2964E3-DFAD-2D52-8D3B-F666AACD7D34}"/>
                </a:ext>
              </a:extLst>
            </p:cNvPr>
            <p:cNvSpPr txBox="1"/>
            <p:nvPr/>
          </p:nvSpPr>
          <p:spPr>
            <a:xfrm>
              <a:off x="5235997" y="9082441"/>
              <a:ext cx="934401" cy="19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Thyroid</a:t>
              </a:r>
            </a:p>
          </p:txBody>
        </p:sp>
        <p:sp>
          <p:nvSpPr>
            <p:cNvPr id="13" name="TextBox 16">
              <a:extLst>
                <a:ext uri="{FF2B5EF4-FFF2-40B4-BE49-F238E27FC236}">
                  <a16:creationId xmlns:a16="http://schemas.microsoft.com/office/drawing/2014/main" id="{70635C11-4178-D733-3DD2-DF7345920F58}"/>
                </a:ext>
              </a:extLst>
            </p:cNvPr>
            <p:cNvSpPr txBox="1"/>
            <p:nvPr/>
          </p:nvSpPr>
          <p:spPr>
            <a:xfrm>
              <a:off x="5235997" y="8468829"/>
              <a:ext cx="934401" cy="19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Brain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0C7424-6045-5F0D-EFBA-0E831A9414B4}"/>
                </a:ext>
              </a:extLst>
            </p:cNvPr>
            <p:cNvSpPr/>
            <p:nvPr/>
          </p:nvSpPr>
          <p:spPr>
            <a:xfrm>
              <a:off x="6232197" y="8435806"/>
              <a:ext cx="1342973" cy="457388"/>
            </a:xfrm>
            <a:prstGeom prst="rect">
              <a:avLst/>
            </a:prstGeom>
            <a:noFill/>
            <a:ln w="57150" cap="flat" cmpd="sng" algn="ctr">
              <a:solidFill>
                <a:srgbClr val="4472C4">
                  <a:shade val="5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71266F4A-775B-0EDF-3D3D-4F3E2604C773}"/>
                </a:ext>
              </a:extLst>
            </p:cNvPr>
            <p:cNvSpPr txBox="1"/>
            <p:nvPr/>
          </p:nvSpPr>
          <p:spPr>
            <a:xfrm>
              <a:off x="6640769" y="8468829"/>
              <a:ext cx="934401" cy="1956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Placenta</a:t>
              </a:r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F9F92624-232B-457B-A22E-B31B27E9EA20}"/>
                </a:ext>
              </a:extLst>
            </p:cNvPr>
            <p:cNvSpPr txBox="1"/>
            <p:nvPr/>
          </p:nvSpPr>
          <p:spPr>
            <a:xfrm>
              <a:off x="5622891" y="8800257"/>
              <a:ext cx="934401" cy="214307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DIO3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4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Truong, Kimberly (she/her/hers)</dc:creator>
  <cp:lastModifiedBy>Truong, Kimberly (she/her/hers)</cp:lastModifiedBy>
  <cp:revision>1</cp:revision>
  <dcterms:created xsi:type="dcterms:W3CDTF">2024-04-18T21:39:38Z</dcterms:created>
  <dcterms:modified xsi:type="dcterms:W3CDTF">2024-04-18T21:51:26Z</dcterms:modified>
</cp:coreProperties>
</file>