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354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ong, Kimberly (she/her/hers)" userId="925efed1-480b-4601-a542-5efebb98d46d" providerId="ADAL" clId="{D10E2DF7-B1D3-4374-BC2F-190DA8E918B7}"/>
    <pc:docChg chg="modSld">
      <pc:chgData name="Truong, Kimberly (she/her/hers)" userId="925efed1-480b-4601-a542-5efebb98d46d" providerId="ADAL" clId="{D10E2DF7-B1D3-4374-BC2F-190DA8E918B7}" dt="2024-04-16T20:41:28.700" v="8" actId="404"/>
      <pc:docMkLst>
        <pc:docMk/>
      </pc:docMkLst>
      <pc:sldChg chg="addSp modSp mod">
        <pc:chgData name="Truong, Kimberly (she/her/hers)" userId="925efed1-480b-4601-a542-5efebb98d46d" providerId="ADAL" clId="{D10E2DF7-B1D3-4374-BC2F-190DA8E918B7}" dt="2024-04-16T20:41:28.700" v="8" actId="404"/>
        <pc:sldMkLst>
          <pc:docMk/>
          <pc:sldMk cId="1242851397" sldId="256"/>
        </pc:sldMkLst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6" creationId="{B2A43DD2-8FB7-67A4-ED3F-F1A0FF7FAAC7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7" creationId="{E1121358-8EA5-5132-3BFA-90D704F04D65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8" creationId="{D04A749F-0D17-3E7C-EBB7-BD2A188F5151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9" creationId="{B2519452-7513-7517-A7EE-FC0BC3D53734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10" creationId="{E4179211-C7E5-84D9-5EC2-A9B6A8B3985F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11" creationId="{DFBE7371-C788-7423-997E-0755C427C0C5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12" creationId="{A04474FB-F5DE-E3E8-67FD-062458ABC2FE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13" creationId="{D3678052-8774-4E1F-176E-6392AB64430C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14" creationId="{DDEF020D-DB15-C9F1-092F-7187E35E3E41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15" creationId="{234281D2-78A4-2DBD-1A3A-C9599A8AEB1A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16" creationId="{CDD49817-1E92-E437-C2F6-04C1EAA2447E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17" creationId="{BAEBC59E-7FB0-7B5D-9AA1-E3FCD0BDE923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18" creationId="{A3C4387C-C1EC-AAF1-9D89-E20E5B285402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19" creationId="{BE988D85-9882-CAE5-C3D9-64CE793DF657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20" creationId="{C04EEC87-526B-59AA-B5BC-F1D0ACF5BC3B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21" creationId="{1BC93887-F474-2084-F9A7-45133E2D19DE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22" creationId="{5E3F6364-2D6C-D867-107A-D0CA23BEC3C4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23" creationId="{9CF95428-F4D2-F98E-54EF-7C0E8DE1D9E8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24" creationId="{E60DB951-D0C3-A1A0-0E14-517390D36731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25" creationId="{7F0C321A-2928-EFA0-2B67-6EB6E56F08E4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26" creationId="{1C40CFDA-E07B-8601-00D7-BE88599E115E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27" creationId="{7184F7CE-E08B-9F32-6AC4-784907914EA2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28" creationId="{506ED486-8995-868B-5EC1-98FD33373962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29" creationId="{9252499B-80A5-CCB2-7806-ECF67E982709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41" creationId="{CD3989A8-B437-4FD4-60B5-19B3901A6BF2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42" creationId="{B88F6434-A701-DDDC-909B-CE603DCE77B2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43" creationId="{FAF38A54-33C9-0BB3-2618-471C2DB29285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44" creationId="{752390AC-8520-F925-4182-AD0F70FB44B4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45" creationId="{78DD2A0C-6BD4-2B08-2004-D58100E02B4D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46" creationId="{51A31442-4C82-82CB-B20D-F51DFBC985A6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47" creationId="{59C57A05-55E0-0292-D4E1-B68789C3D559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48" creationId="{1301A33A-8A27-BBEF-FB73-CFA28F70ABBE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49" creationId="{C08DFFF3-1227-F1AC-00D4-427C22D3E7F4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55" creationId="{5F5B6EC7-89CE-078B-9C6B-9EE3BCE8504B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56" creationId="{F0159661-4E2E-1DE3-7CA1-FC2FCC5E59FD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57" creationId="{0D8D0329-2D47-7721-9A9B-20F66FC9DB95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59" creationId="{DCE21F4B-73B5-F11D-957A-D290FDB274A9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60" creationId="{0407AC9F-F77F-B0DE-E895-3795B5C1899B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61" creationId="{7B7B9C8B-E834-AD92-A568-363FA9BA6C53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62" creationId="{107C4A67-1D0E-3178-CAE3-AD7B47FD5072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63" creationId="{725EA1EC-AE81-8972-3F9C-2800FEDA613D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64" creationId="{23530BFA-A72E-880E-50D0-CFC12A172BA6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65" creationId="{BF1C494B-BC28-B3A7-F820-6DA29DAE434D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66" creationId="{1629F3E7-3856-F6CD-B716-09B675DD2EAA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67" creationId="{5EBE60D5-D4CF-2A2E-1092-CAFA54B475A3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68" creationId="{B8BE5DCA-3A8D-912C-FBAA-2FB447CBABC3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71" creationId="{E3119B63-1AED-F0E4-4BAF-7C807FCC9E01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72" creationId="{76D32895-FAA6-41B0-DEE6-50D0446CADDA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73" creationId="{52A4B570-A7A7-268D-9B2E-21EF8133434D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74" creationId="{4D4CDB37-8BC4-DAA9-08F1-CCE832493E4D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75" creationId="{BB683E85-574F-C313-881F-9FF03AE0DFE4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76" creationId="{556BB9CF-DD87-2A6A-12DC-793A8B524C3E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77" creationId="{2324CBB8-BE77-BFD8-5975-F17BCCFB1B7A}"/>
          </ac:spMkLst>
        </pc:spChg>
        <pc:spChg chg="mod">
          <ac:chgData name="Truong, Kimberly (she/her/hers)" userId="925efed1-480b-4601-a542-5efebb98d46d" providerId="ADAL" clId="{D10E2DF7-B1D3-4374-BC2F-190DA8E918B7}" dt="2024-04-16T20:41:28.700" v="8" actId="404"/>
          <ac:spMkLst>
            <pc:docMk/>
            <pc:sldMk cId="1242851397" sldId="256"/>
            <ac:spMk id="78" creationId="{E894E623-8599-BC6D-11E3-E10E72B2C068}"/>
          </ac:spMkLst>
        </pc:spChg>
        <pc:grpChg chg="mod">
          <ac:chgData name="Truong, Kimberly (she/her/hers)" userId="925efed1-480b-4601-a542-5efebb98d46d" providerId="ADAL" clId="{D10E2DF7-B1D3-4374-BC2F-190DA8E918B7}" dt="2024-04-16T20:40:39.574" v="0" actId="164"/>
          <ac:grpSpMkLst>
            <pc:docMk/>
            <pc:sldMk cId="1242851397" sldId="256"/>
            <ac:grpSpMk id="5" creationId="{E008C7DA-0A6A-A191-773E-0D9EC3A75A3E}"/>
          </ac:grpSpMkLst>
        </pc:grpChg>
        <pc:grpChg chg="mod">
          <ac:chgData name="Truong, Kimberly (she/her/hers)" userId="925efed1-480b-4601-a542-5efebb98d46d" providerId="ADAL" clId="{D10E2DF7-B1D3-4374-BC2F-190DA8E918B7}" dt="2024-04-16T20:40:39.574" v="0" actId="164"/>
          <ac:grpSpMkLst>
            <pc:docMk/>
            <pc:sldMk cId="1242851397" sldId="256"/>
            <ac:grpSpMk id="52" creationId="{C7740E93-BB50-E611-6B48-AF56BCD454C0}"/>
          </ac:grpSpMkLst>
        </pc:grpChg>
        <pc:grpChg chg="add mod">
          <ac:chgData name="Truong, Kimberly (she/her/hers)" userId="925efed1-480b-4601-a542-5efebb98d46d" providerId="ADAL" clId="{D10E2DF7-B1D3-4374-BC2F-190DA8E918B7}" dt="2024-04-16T20:41:18.202" v="5" actId="1076"/>
          <ac:grpSpMkLst>
            <pc:docMk/>
            <pc:sldMk cId="1242851397" sldId="256"/>
            <ac:grpSpMk id="79" creationId="{C050BFAD-1159-7265-6A94-8D31105F093B}"/>
          </ac:grpSpMkLst>
        </pc:grpChg>
        <pc:cxnChg chg="mod">
          <ac:chgData name="Truong, Kimberly (she/her/hers)" userId="925efed1-480b-4601-a542-5efebb98d46d" providerId="ADAL" clId="{D10E2DF7-B1D3-4374-BC2F-190DA8E918B7}" dt="2024-04-16T20:41:28.700" v="8" actId="404"/>
          <ac:cxnSpMkLst>
            <pc:docMk/>
            <pc:sldMk cId="1242851397" sldId="256"/>
            <ac:cxnSpMk id="30" creationId="{9C3FEAF2-06FA-9724-3D3B-DFC42EA1F6BF}"/>
          </ac:cxnSpMkLst>
        </pc:cxnChg>
        <pc:cxnChg chg="mod">
          <ac:chgData name="Truong, Kimberly (she/her/hers)" userId="925efed1-480b-4601-a542-5efebb98d46d" providerId="ADAL" clId="{D10E2DF7-B1D3-4374-BC2F-190DA8E918B7}" dt="2024-04-16T20:41:28.700" v="8" actId="404"/>
          <ac:cxnSpMkLst>
            <pc:docMk/>
            <pc:sldMk cId="1242851397" sldId="256"/>
            <ac:cxnSpMk id="31" creationId="{6D56C172-530F-2C13-9146-21E06F1519FE}"/>
          </ac:cxnSpMkLst>
        </pc:cxnChg>
        <pc:cxnChg chg="mod">
          <ac:chgData name="Truong, Kimberly (she/her/hers)" userId="925efed1-480b-4601-a542-5efebb98d46d" providerId="ADAL" clId="{D10E2DF7-B1D3-4374-BC2F-190DA8E918B7}" dt="2024-04-16T20:40:39.574" v="0" actId="164"/>
          <ac:cxnSpMkLst>
            <pc:docMk/>
            <pc:sldMk cId="1242851397" sldId="256"/>
            <ac:cxnSpMk id="32" creationId="{4D478B05-7A13-7BB0-3758-2760FC4DCC6F}"/>
          </ac:cxnSpMkLst>
        </pc:cxnChg>
        <pc:cxnChg chg="mod">
          <ac:chgData name="Truong, Kimberly (she/her/hers)" userId="925efed1-480b-4601-a542-5efebb98d46d" providerId="ADAL" clId="{D10E2DF7-B1D3-4374-BC2F-190DA8E918B7}" dt="2024-04-16T20:40:39.574" v="0" actId="164"/>
          <ac:cxnSpMkLst>
            <pc:docMk/>
            <pc:sldMk cId="1242851397" sldId="256"/>
            <ac:cxnSpMk id="33" creationId="{D8D5FBDD-C047-274F-344F-3C4B3B713470}"/>
          </ac:cxnSpMkLst>
        </pc:cxnChg>
        <pc:cxnChg chg="mod">
          <ac:chgData name="Truong, Kimberly (she/her/hers)" userId="925efed1-480b-4601-a542-5efebb98d46d" providerId="ADAL" clId="{D10E2DF7-B1D3-4374-BC2F-190DA8E918B7}" dt="2024-04-16T20:41:28.700" v="8" actId="404"/>
          <ac:cxnSpMkLst>
            <pc:docMk/>
            <pc:sldMk cId="1242851397" sldId="256"/>
            <ac:cxnSpMk id="34" creationId="{4CBC0A0C-B928-5BB7-8220-2400C0939010}"/>
          </ac:cxnSpMkLst>
        </pc:cxnChg>
        <pc:cxnChg chg="mod">
          <ac:chgData name="Truong, Kimberly (she/her/hers)" userId="925efed1-480b-4601-a542-5efebb98d46d" providerId="ADAL" clId="{D10E2DF7-B1D3-4374-BC2F-190DA8E918B7}" dt="2024-04-16T20:40:39.574" v="0" actId="164"/>
          <ac:cxnSpMkLst>
            <pc:docMk/>
            <pc:sldMk cId="1242851397" sldId="256"/>
            <ac:cxnSpMk id="35" creationId="{7CAAD3D8-20EF-B2C0-E74C-613E107EF4D7}"/>
          </ac:cxnSpMkLst>
        </pc:cxnChg>
        <pc:cxnChg chg="mod">
          <ac:chgData name="Truong, Kimberly (she/her/hers)" userId="925efed1-480b-4601-a542-5efebb98d46d" providerId="ADAL" clId="{D10E2DF7-B1D3-4374-BC2F-190DA8E918B7}" dt="2024-04-16T20:41:28.700" v="8" actId="404"/>
          <ac:cxnSpMkLst>
            <pc:docMk/>
            <pc:sldMk cId="1242851397" sldId="256"/>
            <ac:cxnSpMk id="36" creationId="{F42320E5-20CF-E219-DE6F-C8C35AA82283}"/>
          </ac:cxnSpMkLst>
        </pc:cxnChg>
        <pc:cxnChg chg="mod">
          <ac:chgData name="Truong, Kimberly (she/her/hers)" userId="925efed1-480b-4601-a542-5efebb98d46d" providerId="ADAL" clId="{D10E2DF7-B1D3-4374-BC2F-190DA8E918B7}" dt="2024-04-16T20:40:39.574" v="0" actId="164"/>
          <ac:cxnSpMkLst>
            <pc:docMk/>
            <pc:sldMk cId="1242851397" sldId="256"/>
            <ac:cxnSpMk id="37" creationId="{8F6D924C-366C-E435-C838-ECBE90F979E8}"/>
          </ac:cxnSpMkLst>
        </pc:cxnChg>
        <pc:cxnChg chg="mod">
          <ac:chgData name="Truong, Kimberly (she/her/hers)" userId="925efed1-480b-4601-a542-5efebb98d46d" providerId="ADAL" clId="{D10E2DF7-B1D3-4374-BC2F-190DA8E918B7}" dt="2024-04-16T20:40:39.574" v="0" actId="164"/>
          <ac:cxnSpMkLst>
            <pc:docMk/>
            <pc:sldMk cId="1242851397" sldId="256"/>
            <ac:cxnSpMk id="38" creationId="{5307BCA0-3249-9463-3A79-E6F98D06EA83}"/>
          </ac:cxnSpMkLst>
        </pc:cxnChg>
        <pc:cxnChg chg="mod">
          <ac:chgData name="Truong, Kimberly (she/her/hers)" userId="925efed1-480b-4601-a542-5efebb98d46d" providerId="ADAL" clId="{D10E2DF7-B1D3-4374-BC2F-190DA8E918B7}" dt="2024-04-16T20:40:39.574" v="0" actId="164"/>
          <ac:cxnSpMkLst>
            <pc:docMk/>
            <pc:sldMk cId="1242851397" sldId="256"/>
            <ac:cxnSpMk id="39" creationId="{9ABA4EC2-6471-0739-E1E6-FCAB9046E9EC}"/>
          </ac:cxnSpMkLst>
        </pc:cxnChg>
        <pc:cxnChg chg="mod">
          <ac:chgData name="Truong, Kimberly (she/her/hers)" userId="925efed1-480b-4601-a542-5efebb98d46d" providerId="ADAL" clId="{D10E2DF7-B1D3-4374-BC2F-190DA8E918B7}" dt="2024-04-16T20:40:39.574" v="0" actId="164"/>
          <ac:cxnSpMkLst>
            <pc:docMk/>
            <pc:sldMk cId="1242851397" sldId="256"/>
            <ac:cxnSpMk id="40" creationId="{84FB1466-69CC-3003-5787-D6FA3FD50472}"/>
          </ac:cxnSpMkLst>
        </pc:cxnChg>
        <pc:cxnChg chg="mod">
          <ac:chgData name="Truong, Kimberly (she/her/hers)" userId="925efed1-480b-4601-a542-5efebb98d46d" providerId="ADAL" clId="{D10E2DF7-B1D3-4374-BC2F-190DA8E918B7}" dt="2024-04-16T20:40:39.574" v="0" actId="164"/>
          <ac:cxnSpMkLst>
            <pc:docMk/>
            <pc:sldMk cId="1242851397" sldId="256"/>
            <ac:cxnSpMk id="50" creationId="{7AF9B233-A043-6426-F0AC-8623924E7393}"/>
          </ac:cxnSpMkLst>
        </pc:cxnChg>
        <pc:cxnChg chg="mod">
          <ac:chgData name="Truong, Kimberly (she/her/hers)" userId="925efed1-480b-4601-a542-5efebb98d46d" providerId="ADAL" clId="{D10E2DF7-B1D3-4374-BC2F-190DA8E918B7}" dt="2024-04-16T20:40:39.574" v="0" actId="164"/>
          <ac:cxnSpMkLst>
            <pc:docMk/>
            <pc:sldMk cId="1242851397" sldId="256"/>
            <ac:cxnSpMk id="51" creationId="{26053020-0508-1E65-7E5D-01D03A1688DC}"/>
          </ac:cxnSpMkLst>
        </pc:cxnChg>
        <pc:cxnChg chg="mod">
          <ac:chgData name="Truong, Kimberly (she/her/hers)" userId="925efed1-480b-4601-a542-5efebb98d46d" providerId="ADAL" clId="{D10E2DF7-B1D3-4374-BC2F-190DA8E918B7}" dt="2024-04-16T20:40:39.574" v="0" actId="164"/>
          <ac:cxnSpMkLst>
            <pc:docMk/>
            <pc:sldMk cId="1242851397" sldId="256"/>
            <ac:cxnSpMk id="53" creationId="{A282B8C8-48E0-DD6F-8EEB-6F65EB2DA1FA}"/>
          </ac:cxnSpMkLst>
        </pc:cxnChg>
        <pc:cxnChg chg="mod">
          <ac:chgData name="Truong, Kimberly (she/her/hers)" userId="925efed1-480b-4601-a542-5efebb98d46d" providerId="ADAL" clId="{D10E2DF7-B1D3-4374-BC2F-190DA8E918B7}" dt="2024-04-16T20:41:28.700" v="8" actId="404"/>
          <ac:cxnSpMkLst>
            <pc:docMk/>
            <pc:sldMk cId="1242851397" sldId="256"/>
            <ac:cxnSpMk id="54" creationId="{CBBAA7FF-9C1B-05D8-F5DB-FD8621C917CA}"/>
          </ac:cxnSpMkLst>
        </pc:cxnChg>
        <pc:cxnChg chg="mod">
          <ac:chgData name="Truong, Kimberly (she/her/hers)" userId="925efed1-480b-4601-a542-5efebb98d46d" providerId="ADAL" clId="{D10E2DF7-B1D3-4374-BC2F-190DA8E918B7}" dt="2024-04-16T20:40:39.574" v="0" actId="164"/>
          <ac:cxnSpMkLst>
            <pc:docMk/>
            <pc:sldMk cId="1242851397" sldId="256"/>
            <ac:cxnSpMk id="58" creationId="{830B7CCF-B982-F77E-0D23-0DB2BE1BEB3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EFA6-5690-4375-B560-BCD7C8D04B2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9AB6-FA42-495B-838D-39C482EC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EFA6-5690-4375-B560-BCD7C8D04B2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9AB6-FA42-495B-838D-39C482EC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EFA6-5690-4375-B560-BCD7C8D04B2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9AB6-FA42-495B-838D-39C482EC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EFA6-5690-4375-B560-BCD7C8D04B2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9AB6-FA42-495B-838D-39C482EC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EFA6-5690-4375-B560-BCD7C8D04B2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9AB6-FA42-495B-838D-39C482EC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1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EFA6-5690-4375-B560-BCD7C8D04B2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9AB6-FA42-495B-838D-39C482EC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4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EFA6-5690-4375-B560-BCD7C8D04B2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9AB6-FA42-495B-838D-39C482EC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5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EFA6-5690-4375-B560-BCD7C8D04B2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9AB6-FA42-495B-838D-39C482EC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8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EFA6-5690-4375-B560-BCD7C8D04B2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9AB6-FA42-495B-838D-39C482EC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0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EFA6-5690-4375-B560-BCD7C8D04B2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9AB6-FA42-495B-838D-39C482EC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3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EFA6-5690-4375-B560-BCD7C8D04B2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9AB6-FA42-495B-838D-39C482EC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5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EFA6-5690-4375-B560-BCD7C8D04B2E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79AB6-FA42-495B-838D-39C482EC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C050BFAD-1159-7265-6A94-8D31105F093B}"/>
              </a:ext>
            </a:extLst>
          </p:cNvPr>
          <p:cNvGrpSpPr/>
          <p:nvPr/>
        </p:nvGrpSpPr>
        <p:grpSpPr>
          <a:xfrm>
            <a:off x="387838" y="2440040"/>
            <a:ext cx="6082324" cy="7277947"/>
            <a:chOff x="989701" y="880761"/>
            <a:chExt cx="4878597" cy="58375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008C7DA-0A6A-A191-773E-0D9EC3A75A3E}"/>
                </a:ext>
              </a:extLst>
            </p:cNvPr>
            <p:cNvGrpSpPr/>
            <p:nvPr/>
          </p:nvGrpSpPr>
          <p:grpSpPr>
            <a:xfrm rot="16200000">
              <a:off x="3153009" y="2131537"/>
              <a:ext cx="559226" cy="1687499"/>
              <a:chOff x="4624450" y="3242357"/>
              <a:chExt cx="366079" cy="1104668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B683E85-574F-C313-881F-9FF03AE0DFE4}"/>
                  </a:ext>
                </a:extLst>
              </p:cNvPr>
              <p:cNvSpPr/>
              <p:nvPr/>
            </p:nvSpPr>
            <p:spPr>
              <a:xfrm>
                <a:off x="4785695" y="3267075"/>
                <a:ext cx="163610" cy="107995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1905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56BB9CF-DD87-2A6A-12DC-793A8B524C3E}"/>
                  </a:ext>
                </a:extLst>
              </p:cNvPr>
              <p:cNvSpPr/>
              <p:nvPr/>
            </p:nvSpPr>
            <p:spPr>
              <a:xfrm>
                <a:off x="4674720" y="3267075"/>
                <a:ext cx="120004" cy="1079950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905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324CBB8-BE77-BFD8-5975-F17BCCFB1B7A}"/>
                  </a:ext>
                </a:extLst>
              </p:cNvPr>
              <p:cNvSpPr txBox="1"/>
              <p:nvPr/>
            </p:nvSpPr>
            <p:spPr>
              <a:xfrm>
                <a:off x="4764285" y="3242361"/>
                <a:ext cx="226244" cy="107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vert"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Liver Tissue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894E623-8599-BC6D-11E3-E10E72B2C068}"/>
                  </a:ext>
                </a:extLst>
              </p:cNvPr>
              <p:cNvSpPr txBox="1"/>
              <p:nvPr/>
            </p:nvSpPr>
            <p:spPr>
              <a:xfrm>
                <a:off x="4624450" y="3242357"/>
                <a:ext cx="226244" cy="107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vert"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Liver Blood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A43DD2-8FB7-67A4-ED3F-F1A0FF7FAAC7}"/>
                </a:ext>
              </a:extLst>
            </p:cNvPr>
            <p:cNvSpPr/>
            <p:nvPr/>
          </p:nvSpPr>
          <p:spPr>
            <a:xfrm rot="16200000">
              <a:off x="3286273" y="1380197"/>
              <a:ext cx="249931" cy="164974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90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121358-8EA5-5132-3BFA-90D704F04D65}"/>
                </a:ext>
              </a:extLst>
            </p:cNvPr>
            <p:cNvSpPr/>
            <p:nvPr/>
          </p:nvSpPr>
          <p:spPr>
            <a:xfrm rot="16200000">
              <a:off x="3319580" y="1583030"/>
              <a:ext cx="183319" cy="164974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4A749F-0D17-3E7C-EBB7-BD2A188F5151}"/>
                </a:ext>
              </a:extLst>
            </p:cNvPr>
            <p:cNvSpPr txBox="1"/>
            <p:nvPr/>
          </p:nvSpPr>
          <p:spPr>
            <a:xfrm rot="16200000">
              <a:off x="3313535" y="1377702"/>
              <a:ext cx="345612" cy="1649740"/>
            </a:xfrm>
            <a:prstGeom prst="rect">
              <a:avLst/>
            </a:prstGeom>
            <a:noFill/>
            <a:ln>
              <a:noFill/>
            </a:ln>
          </p:spPr>
          <p:txBody>
            <a:bodyPr vert="vert"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Gut Tissue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519452-7513-7517-A7EE-FC0BC3D53734}"/>
                </a:ext>
              </a:extLst>
            </p:cNvPr>
            <p:cNvSpPr txBox="1"/>
            <p:nvPr/>
          </p:nvSpPr>
          <p:spPr>
            <a:xfrm rot="16200000">
              <a:off x="3313535" y="1571228"/>
              <a:ext cx="345612" cy="1649740"/>
            </a:xfrm>
            <a:prstGeom prst="rect">
              <a:avLst/>
            </a:prstGeom>
            <a:noFill/>
            <a:ln>
              <a:noFill/>
            </a:ln>
          </p:spPr>
          <p:txBody>
            <a:bodyPr vert="vert"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Gut Blood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79211-C7E5-84D9-5EC2-A9B6A8B3985F}"/>
                </a:ext>
              </a:extLst>
            </p:cNvPr>
            <p:cNvSpPr/>
            <p:nvPr/>
          </p:nvSpPr>
          <p:spPr>
            <a:xfrm rot="16200000">
              <a:off x="3183145" y="1020957"/>
              <a:ext cx="456188" cy="1649740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BE7371-C788-7423-997E-0755C427C0C5}"/>
                </a:ext>
              </a:extLst>
            </p:cNvPr>
            <p:cNvSpPr txBox="1"/>
            <p:nvPr/>
          </p:nvSpPr>
          <p:spPr>
            <a:xfrm rot="16200000">
              <a:off x="3319109" y="1050278"/>
              <a:ext cx="345612" cy="1649740"/>
            </a:xfrm>
            <a:prstGeom prst="rect">
              <a:avLst/>
            </a:prstGeom>
            <a:noFill/>
            <a:ln>
              <a:noFill/>
            </a:ln>
          </p:spPr>
          <p:txBody>
            <a:bodyPr vert="vert"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Gut Lumen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4474FB-F5DE-E3E8-67FD-062458ABC2FE}"/>
                </a:ext>
              </a:extLst>
            </p:cNvPr>
            <p:cNvSpPr/>
            <p:nvPr/>
          </p:nvSpPr>
          <p:spPr>
            <a:xfrm rot="16200000">
              <a:off x="3307646" y="2760513"/>
              <a:ext cx="249931" cy="164974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90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3678052-8774-4E1F-176E-6392AB64430C}"/>
                </a:ext>
              </a:extLst>
            </p:cNvPr>
            <p:cNvSpPr/>
            <p:nvPr/>
          </p:nvSpPr>
          <p:spPr>
            <a:xfrm rot="16200000">
              <a:off x="3340953" y="2963348"/>
              <a:ext cx="183319" cy="164974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EF020D-DB15-C9F1-092F-7187E35E3E41}"/>
                </a:ext>
              </a:extLst>
            </p:cNvPr>
            <p:cNvSpPr txBox="1"/>
            <p:nvPr/>
          </p:nvSpPr>
          <p:spPr>
            <a:xfrm rot="16200000">
              <a:off x="3259806" y="2756126"/>
              <a:ext cx="345612" cy="1649740"/>
            </a:xfrm>
            <a:prstGeom prst="rect">
              <a:avLst/>
            </a:prstGeom>
            <a:noFill/>
            <a:ln>
              <a:noFill/>
            </a:ln>
          </p:spPr>
          <p:txBody>
            <a:bodyPr vert="vert"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Thyroid Tissue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4281D2-78A4-2DBD-1A3A-C9599A8AEB1A}"/>
                </a:ext>
              </a:extLst>
            </p:cNvPr>
            <p:cNvSpPr txBox="1"/>
            <p:nvPr/>
          </p:nvSpPr>
          <p:spPr>
            <a:xfrm rot="16200000">
              <a:off x="3259806" y="2960664"/>
              <a:ext cx="345612" cy="1649740"/>
            </a:xfrm>
            <a:prstGeom prst="rect">
              <a:avLst/>
            </a:prstGeom>
            <a:noFill/>
            <a:ln>
              <a:noFill/>
            </a:ln>
          </p:spPr>
          <p:txBody>
            <a:bodyPr vert="vert"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Thyroid Blood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D49817-1E92-E437-C2F6-04C1EAA2447E}"/>
                </a:ext>
              </a:extLst>
            </p:cNvPr>
            <p:cNvSpPr/>
            <p:nvPr/>
          </p:nvSpPr>
          <p:spPr>
            <a:xfrm rot="16200000">
              <a:off x="3307646" y="3452628"/>
              <a:ext cx="249931" cy="164974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90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EBC59E-7FB0-7B5D-9AA1-E3FCD0BDE923}"/>
                </a:ext>
              </a:extLst>
            </p:cNvPr>
            <p:cNvSpPr/>
            <p:nvPr/>
          </p:nvSpPr>
          <p:spPr>
            <a:xfrm rot="16200000">
              <a:off x="3340953" y="3655459"/>
              <a:ext cx="183319" cy="164974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C4387C-C1EC-AAF1-9D89-E20E5B285402}"/>
                </a:ext>
              </a:extLst>
            </p:cNvPr>
            <p:cNvSpPr txBox="1"/>
            <p:nvPr/>
          </p:nvSpPr>
          <p:spPr>
            <a:xfrm rot="16200000">
              <a:off x="3259806" y="3449415"/>
              <a:ext cx="345612" cy="1649740"/>
            </a:xfrm>
            <a:prstGeom prst="rect">
              <a:avLst/>
            </a:prstGeom>
            <a:noFill/>
            <a:ln>
              <a:noFill/>
            </a:ln>
          </p:spPr>
          <p:txBody>
            <a:bodyPr vert="vert"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Kidney Tissue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988D85-9882-CAE5-C3D9-64CE793DF657}"/>
                </a:ext>
              </a:extLst>
            </p:cNvPr>
            <p:cNvSpPr txBox="1"/>
            <p:nvPr/>
          </p:nvSpPr>
          <p:spPr>
            <a:xfrm rot="16200000">
              <a:off x="3259806" y="3647780"/>
              <a:ext cx="345612" cy="1649740"/>
            </a:xfrm>
            <a:prstGeom prst="rect">
              <a:avLst/>
            </a:prstGeom>
            <a:noFill/>
            <a:ln>
              <a:noFill/>
            </a:ln>
          </p:spPr>
          <p:txBody>
            <a:bodyPr vert="vert"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Kidney Blood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4EEC87-526B-59AA-B5BC-F1D0ACF5BC3B}"/>
                </a:ext>
              </a:extLst>
            </p:cNvPr>
            <p:cNvSpPr/>
            <p:nvPr/>
          </p:nvSpPr>
          <p:spPr>
            <a:xfrm rot="16200000">
              <a:off x="3307646" y="4158500"/>
              <a:ext cx="249931" cy="164974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90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C93887-F474-2084-F9A7-45133E2D19DE}"/>
                </a:ext>
              </a:extLst>
            </p:cNvPr>
            <p:cNvSpPr/>
            <p:nvPr/>
          </p:nvSpPr>
          <p:spPr>
            <a:xfrm rot="16200000">
              <a:off x="3340953" y="4361333"/>
              <a:ext cx="183319" cy="164974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3F6364-2D6C-D867-107A-D0CA23BEC3C4}"/>
                </a:ext>
              </a:extLst>
            </p:cNvPr>
            <p:cNvSpPr txBox="1"/>
            <p:nvPr/>
          </p:nvSpPr>
          <p:spPr>
            <a:xfrm rot="16200000">
              <a:off x="3259806" y="4136532"/>
              <a:ext cx="345612" cy="1649740"/>
            </a:xfrm>
            <a:prstGeom prst="rect">
              <a:avLst/>
            </a:prstGeom>
            <a:noFill/>
            <a:ln>
              <a:noFill/>
            </a:ln>
          </p:spPr>
          <p:txBody>
            <a:bodyPr vert="vert"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Adipose Tissue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F95428-F4D2-F98E-54EF-7C0E8DE1D9E8}"/>
                </a:ext>
              </a:extLst>
            </p:cNvPr>
            <p:cNvSpPr txBox="1"/>
            <p:nvPr/>
          </p:nvSpPr>
          <p:spPr>
            <a:xfrm rot="16200000">
              <a:off x="3259806" y="4351167"/>
              <a:ext cx="345612" cy="1649740"/>
            </a:xfrm>
            <a:prstGeom prst="rect">
              <a:avLst/>
            </a:prstGeom>
            <a:noFill/>
            <a:ln>
              <a:noFill/>
            </a:ln>
          </p:spPr>
          <p:txBody>
            <a:bodyPr vert="vert"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Adipose Blood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0DB951-D0C3-A1A0-0E14-517390D36731}"/>
                </a:ext>
              </a:extLst>
            </p:cNvPr>
            <p:cNvSpPr/>
            <p:nvPr/>
          </p:nvSpPr>
          <p:spPr>
            <a:xfrm rot="16200000">
              <a:off x="3307646" y="4843132"/>
              <a:ext cx="249931" cy="164974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90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F0C321A-2928-EFA0-2B67-6EB6E56F08E4}"/>
                </a:ext>
              </a:extLst>
            </p:cNvPr>
            <p:cNvSpPr/>
            <p:nvPr/>
          </p:nvSpPr>
          <p:spPr>
            <a:xfrm rot="16200000">
              <a:off x="3340953" y="5045965"/>
              <a:ext cx="183319" cy="164974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40CFDA-E07B-8601-00D7-BE88599E115E}"/>
                </a:ext>
              </a:extLst>
            </p:cNvPr>
            <p:cNvSpPr txBox="1"/>
            <p:nvPr/>
          </p:nvSpPr>
          <p:spPr>
            <a:xfrm rot="16200000">
              <a:off x="3259806" y="4839919"/>
              <a:ext cx="345612" cy="1649740"/>
            </a:xfrm>
            <a:prstGeom prst="rect">
              <a:avLst/>
            </a:prstGeom>
            <a:noFill/>
            <a:ln>
              <a:noFill/>
            </a:ln>
          </p:spPr>
          <p:txBody>
            <a:bodyPr vert="vert"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Rest of Body Tissue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184F7CE-E08B-9F32-6AC4-784907914EA2}"/>
                </a:ext>
              </a:extLst>
            </p:cNvPr>
            <p:cNvSpPr txBox="1"/>
            <p:nvPr/>
          </p:nvSpPr>
          <p:spPr>
            <a:xfrm rot="16200000">
              <a:off x="3259806" y="5053649"/>
              <a:ext cx="345612" cy="1649740"/>
            </a:xfrm>
            <a:prstGeom prst="rect">
              <a:avLst/>
            </a:prstGeom>
            <a:noFill/>
            <a:ln>
              <a:noFill/>
            </a:ln>
          </p:spPr>
          <p:txBody>
            <a:bodyPr vert="vert"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Rest of Body Blood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6ED486-8995-868B-5EC1-98FD33373962}"/>
                </a:ext>
              </a:extLst>
            </p:cNvPr>
            <p:cNvSpPr/>
            <p:nvPr/>
          </p:nvSpPr>
          <p:spPr>
            <a:xfrm rot="10800000">
              <a:off x="989701" y="1479710"/>
              <a:ext cx="583950" cy="513178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vert="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Venous Blood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52499B-80A5-CCB2-7806-ECF67E982709}"/>
                </a:ext>
              </a:extLst>
            </p:cNvPr>
            <p:cNvSpPr/>
            <p:nvPr/>
          </p:nvSpPr>
          <p:spPr>
            <a:xfrm rot="10800000">
              <a:off x="5284348" y="1539663"/>
              <a:ext cx="583950" cy="513178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vert="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Arterial Blood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C3FEAF2-06FA-9724-3D3B-DFC42EA1F6BF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1562986" y="5878516"/>
              <a:ext cx="1044756" cy="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D56C172-530F-2C13-9146-21E06F1519FE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>
              <a:off x="1573653" y="4472650"/>
              <a:ext cx="1034089" cy="7677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D478B05-7A13-7BB0-3758-2760FC4DCC6F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H="1">
              <a:off x="4257482" y="5863530"/>
              <a:ext cx="1027443" cy="730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8D5FBDD-C047-274F-344F-3C4B3B713470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H="1">
              <a:off x="4257482" y="5184510"/>
              <a:ext cx="1033664" cy="169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CBC0A0C-B928-5BB7-8220-2400C0939010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4257482" y="4472650"/>
              <a:ext cx="1027443" cy="373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CAAD3D8-20EF-B2C0-E74C-613E107EF4D7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>
              <a:off x="1568250" y="3788217"/>
              <a:ext cx="1039491" cy="888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42320E5-20CF-E219-DE6F-C8C35AA8228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>
              <a:off x="1583728" y="5176037"/>
              <a:ext cx="1024014" cy="545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F6D924C-366C-E435-C838-ECBE90F979E8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H="1">
              <a:off x="4257481" y="3788216"/>
              <a:ext cx="1017742" cy="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307BCA0-3249-9463-3A79-E6F98D06EA83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H="1">
              <a:off x="1547582" y="3086458"/>
              <a:ext cx="1079039" cy="653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ABA4EC2-6471-0739-E1E6-FCAB9046E9EC}"/>
                </a:ext>
              </a:extLst>
            </p:cNvPr>
            <p:cNvCxnSpPr>
              <a:cxnSpLocks/>
              <a:endCxn id="76" idx="2"/>
            </p:cNvCxnSpPr>
            <p:nvPr/>
          </p:nvCxnSpPr>
          <p:spPr>
            <a:xfrm flipH="1" flipV="1">
              <a:off x="4276368" y="3086462"/>
              <a:ext cx="1007796" cy="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4FB1466-69CC-3003-5787-D6FA3FD50472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3411237" y="2499560"/>
              <a:ext cx="1" cy="24506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D3989A8-B437-4FD4-60B5-19B3901A6BF2}"/>
                    </a:ext>
                  </a:extLst>
                </p:cNvPr>
                <p:cNvSpPr txBox="1"/>
                <p:nvPr/>
              </p:nvSpPr>
              <p:spPr>
                <a:xfrm>
                  <a:off x="4234868" y="5989775"/>
                  <a:ext cx="1089244" cy="3399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𝑐𝑜𝑛𝑐𝑒𝑝𝑡𝑢𝑠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D3989A8-B437-4FD4-60B5-19B3901A6B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868" y="5989775"/>
                  <a:ext cx="1089244" cy="339903"/>
                </a:xfrm>
                <a:prstGeom prst="rect">
                  <a:avLst/>
                </a:prstGeom>
                <a:blipFill>
                  <a:blip r:embed="rId2"/>
                  <a:stretch>
                    <a:fillRect l="-448" b="-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88F6434-A701-DDDC-909B-CE603DCE77B2}"/>
                    </a:ext>
                  </a:extLst>
                </p:cNvPr>
                <p:cNvSpPr txBox="1"/>
                <p:nvPr/>
              </p:nvSpPr>
              <p:spPr>
                <a:xfrm>
                  <a:off x="1575511" y="5999295"/>
                  <a:ext cx="1089244" cy="3399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𝑐𝑜𝑛𝑐𝑒𝑝𝑡𝑢𝑠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88F6434-A701-DDDC-909B-CE603DCE77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511" y="5999295"/>
                  <a:ext cx="1089244" cy="339903"/>
                </a:xfrm>
                <a:prstGeom prst="rect">
                  <a:avLst/>
                </a:prstGeom>
                <a:blipFill>
                  <a:blip r:embed="rId3"/>
                  <a:stretch>
                    <a:fillRect l="-448" b="-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AF38A54-33C9-0BB3-2618-471C2DB29285}"/>
                    </a:ext>
                  </a:extLst>
                </p:cNvPr>
                <p:cNvSpPr txBox="1"/>
                <p:nvPr/>
              </p:nvSpPr>
              <p:spPr>
                <a:xfrm>
                  <a:off x="1720751" y="4727669"/>
                  <a:ext cx="675281" cy="3488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𝑎𝑑𝑖𝑝</m:t>
                            </m:r>
                          </m:sub>
                          <m:sup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AF38A54-33C9-0BB3-2618-471C2DB29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0751" y="4727669"/>
                  <a:ext cx="675281" cy="348801"/>
                </a:xfrm>
                <a:prstGeom prst="rect">
                  <a:avLst/>
                </a:prstGeom>
                <a:blipFill>
                  <a:blip r:embed="rId4"/>
                  <a:stretch>
                    <a:fillRect l="-2174" b="-1126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52390AC-8520-F925-4182-AD0F70FB44B4}"/>
                    </a:ext>
                  </a:extLst>
                </p:cNvPr>
                <p:cNvSpPr txBox="1"/>
                <p:nvPr/>
              </p:nvSpPr>
              <p:spPr>
                <a:xfrm>
                  <a:off x="4472722" y="4740505"/>
                  <a:ext cx="675281" cy="3488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𝑎𝑑𝑖𝑝</m:t>
                            </m:r>
                          </m:sub>
                          <m:sup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52390AC-8520-F925-4182-AD0F70FB4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2722" y="4740505"/>
                  <a:ext cx="675281" cy="348801"/>
                </a:xfrm>
                <a:prstGeom prst="rect">
                  <a:avLst/>
                </a:prstGeom>
                <a:blipFill>
                  <a:blip r:embed="rId5"/>
                  <a:stretch>
                    <a:fillRect l="-2174" b="-98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8DD2A0C-6BD4-2B08-2004-D58100E02B4D}"/>
                    </a:ext>
                  </a:extLst>
                </p:cNvPr>
                <p:cNvSpPr txBox="1"/>
                <p:nvPr/>
              </p:nvSpPr>
              <p:spPr>
                <a:xfrm>
                  <a:off x="1720390" y="4083377"/>
                  <a:ext cx="676001" cy="3216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𝑘𝑖𝑑𝑛</m:t>
                            </m:r>
                          </m:sub>
                          <m:sup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8DD2A0C-6BD4-2B08-2004-D58100E02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0390" y="4083377"/>
                  <a:ext cx="676001" cy="321698"/>
                </a:xfrm>
                <a:prstGeom prst="rect">
                  <a:avLst/>
                </a:prstGeom>
                <a:blipFill>
                  <a:blip r:embed="rId6"/>
                  <a:stretch>
                    <a:fillRect l="-2174"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1A31442-4C82-82CB-B20D-F51DFBC985A6}"/>
                    </a:ext>
                  </a:extLst>
                </p:cNvPr>
                <p:cNvSpPr txBox="1"/>
                <p:nvPr/>
              </p:nvSpPr>
              <p:spPr>
                <a:xfrm>
                  <a:off x="4472364" y="4039121"/>
                  <a:ext cx="676001" cy="3216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𝑘𝑖𝑑𝑛</m:t>
                            </m:r>
                          </m:sub>
                          <m:sup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1A31442-4C82-82CB-B20D-F51DFBC98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2364" y="4039121"/>
                  <a:ext cx="676001" cy="321698"/>
                </a:xfrm>
                <a:prstGeom prst="rect">
                  <a:avLst/>
                </a:prstGeom>
                <a:blipFill>
                  <a:blip r:embed="rId7"/>
                  <a:stretch>
                    <a:fillRect l="-2174"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9C57A05-55E0-0292-D4E1-B68789C3D559}"/>
                    </a:ext>
                  </a:extLst>
                </p:cNvPr>
                <p:cNvSpPr txBox="1"/>
                <p:nvPr/>
              </p:nvSpPr>
              <p:spPr>
                <a:xfrm>
                  <a:off x="1649498" y="3367353"/>
                  <a:ext cx="817787" cy="3474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𝑡h𝑦𝑟</m:t>
                            </m:r>
                          </m:sub>
                          <m:sup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9C57A05-55E0-0292-D4E1-B68789C3D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9498" y="3367353"/>
                  <a:ext cx="817787" cy="347413"/>
                </a:xfrm>
                <a:prstGeom prst="rect">
                  <a:avLst/>
                </a:prstGeom>
                <a:blipFill>
                  <a:blip r:embed="rId8"/>
                  <a:stretch>
                    <a:fillRect b="-84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301A33A-8A27-BBEF-FB73-CFA28F70ABBE}"/>
                    </a:ext>
                  </a:extLst>
                </p:cNvPr>
                <p:cNvSpPr txBox="1"/>
                <p:nvPr/>
              </p:nvSpPr>
              <p:spPr>
                <a:xfrm>
                  <a:off x="4401470" y="3376172"/>
                  <a:ext cx="817787" cy="3474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𝑡h𝑦𝑟</m:t>
                            </m:r>
                          </m:sub>
                          <m:sup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301A33A-8A27-BBEF-FB73-CFA28F70A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470" y="3376172"/>
                  <a:ext cx="817787" cy="347413"/>
                </a:xfrm>
                <a:prstGeom prst="rect">
                  <a:avLst/>
                </a:prstGeom>
                <a:blipFill>
                  <a:blip r:embed="rId9"/>
                  <a:stretch>
                    <a:fillRect b="-84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08DFFF3-1227-F1AC-00D4-427C22D3E7F4}"/>
                    </a:ext>
                  </a:extLst>
                </p:cNvPr>
                <p:cNvSpPr txBox="1"/>
                <p:nvPr/>
              </p:nvSpPr>
              <p:spPr>
                <a:xfrm>
                  <a:off x="4505330" y="2628901"/>
                  <a:ext cx="610067" cy="3216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𝑙𝑖𝑣𝑟</m:t>
                            </m:r>
                          </m:sub>
                          <m:sup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08DFFF3-1227-F1AC-00D4-427C22D3E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5330" y="2628901"/>
                  <a:ext cx="610067" cy="321698"/>
                </a:xfrm>
                <a:prstGeom prst="rect">
                  <a:avLst/>
                </a:prstGeom>
                <a:blipFill>
                  <a:blip r:embed="rId10"/>
                  <a:stretch>
                    <a:fillRect l="-2419" b="-757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AF9B233-A043-6426-F0AC-8623924E73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3650" y="6523152"/>
              <a:ext cx="1002307" cy="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6053020-0508-1E65-7E5D-01D03A168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7482" y="6523151"/>
              <a:ext cx="1033664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7740E93-BB50-E611-6B48-AF56BCD454C0}"/>
                </a:ext>
              </a:extLst>
            </p:cNvPr>
            <p:cNvGrpSpPr/>
            <p:nvPr/>
          </p:nvGrpSpPr>
          <p:grpSpPr>
            <a:xfrm>
              <a:off x="2634073" y="926416"/>
              <a:ext cx="1649741" cy="557361"/>
              <a:chOff x="5854929" y="1327792"/>
              <a:chExt cx="1079951" cy="364858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64BF84B-948F-4364-48A7-515A60F382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300864" y="1474610"/>
                <a:ext cx="18808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8DAB8593-67B6-4A34-86FF-A6A0046DA60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297428" y="1471175"/>
                <a:ext cx="19495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dash"/>
                <a:miter lim="800000"/>
                <a:tailEnd type="triangle"/>
              </a:ln>
              <a:effectLst/>
            </p:spPr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3119B63-1AED-F0E4-4BAF-7C807FCC9E01}"/>
                  </a:ext>
                </a:extLst>
              </p:cNvPr>
              <p:cNvSpPr/>
              <p:nvPr/>
            </p:nvSpPr>
            <p:spPr>
              <a:xfrm rot="16200000">
                <a:off x="6334902" y="1035402"/>
                <a:ext cx="120004" cy="1079950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905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6D32895-FAA6-41B0-DEE6-50D0446CADDA}"/>
                  </a:ext>
                </a:extLst>
              </p:cNvPr>
              <p:cNvSpPr txBox="1"/>
              <p:nvPr/>
            </p:nvSpPr>
            <p:spPr>
              <a:xfrm rot="16200000">
                <a:off x="6281783" y="1039554"/>
                <a:ext cx="226243" cy="107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vert"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Lung Blood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2A4B570-A7A7-268D-9B2E-21EF8133434D}"/>
                  </a:ext>
                </a:extLst>
              </p:cNvPr>
              <p:cNvSpPr/>
              <p:nvPr/>
            </p:nvSpPr>
            <p:spPr>
              <a:xfrm rot="16200000">
                <a:off x="6313099" y="902624"/>
                <a:ext cx="163610" cy="107995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1905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D4CDB37-8BC4-DAA9-08F1-CCE832493E4D}"/>
                  </a:ext>
                </a:extLst>
              </p:cNvPr>
              <p:cNvSpPr txBox="1"/>
              <p:nvPr/>
            </p:nvSpPr>
            <p:spPr>
              <a:xfrm rot="16200000">
                <a:off x="6281783" y="900939"/>
                <a:ext cx="226243" cy="107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vert"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Lung Tissue</a:t>
                </a:r>
              </a:p>
            </p:txBody>
          </p:sp>
        </p:grp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A282B8C8-48E0-DD6F-8EEB-6F65EB2DA1FA}"/>
                </a:ext>
              </a:extLst>
            </p:cNvPr>
            <p:cNvCxnSpPr>
              <a:cxnSpLocks/>
              <a:stCxn id="28" idx="2"/>
              <a:endCxn id="71" idx="0"/>
            </p:cNvCxnSpPr>
            <p:nvPr/>
          </p:nvCxnSpPr>
          <p:spPr>
            <a:xfrm rot="5400000" flipH="1" flipV="1">
              <a:off x="1870336" y="715971"/>
              <a:ext cx="175080" cy="1352400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CBBAA7FF-9C1B-05D8-F5DB-FD8621C917CA}"/>
                </a:ext>
              </a:extLst>
            </p:cNvPr>
            <p:cNvCxnSpPr>
              <a:cxnSpLocks/>
              <a:stCxn id="72" idx="2"/>
              <a:endCxn id="29" idx="2"/>
            </p:cNvCxnSpPr>
            <p:nvPr/>
          </p:nvCxnSpPr>
          <p:spPr>
            <a:xfrm>
              <a:off x="4283813" y="1310972"/>
              <a:ext cx="1292510" cy="228691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F5B6EC7-89CE-078B-9C6B-9EE3BCE8504B}"/>
                    </a:ext>
                  </a:extLst>
                </p:cNvPr>
                <p:cNvSpPr txBox="1"/>
                <p:nvPr/>
              </p:nvSpPr>
              <p:spPr>
                <a:xfrm>
                  <a:off x="1738957" y="5393649"/>
                  <a:ext cx="638868" cy="3209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𝑟𝑒𝑠𝑡</m:t>
                            </m:r>
                          </m:sub>
                          <m:sup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F5B6EC7-89CE-078B-9C6B-9EE3BCE85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8957" y="5393649"/>
                  <a:ext cx="638868" cy="320926"/>
                </a:xfrm>
                <a:prstGeom prst="rect">
                  <a:avLst/>
                </a:prstGeom>
                <a:blipFill>
                  <a:blip r:embed="rId11"/>
                  <a:stretch>
                    <a:fillRect l="-2290"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0159661-4E2E-1DE3-7CA1-FC2FCC5E59FD}"/>
                    </a:ext>
                  </a:extLst>
                </p:cNvPr>
                <p:cNvSpPr txBox="1"/>
                <p:nvPr/>
              </p:nvSpPr>
              <p:spPr>
                <a:xfrm>
                  <a:off x="4490929" y="5406480"/>
                  <a:ext cx="638868" cy="3209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𝑟𝑒𝑠𝑡</m:t>
                            </m:r>
                          </m:sub>
                          <m:sup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0159661-4E2E-1DE3-7CA1-FC2FCC5E5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929" y="5406480"/>
                  <a:ext cx="638868" cy="320926"/>
                </a:xfrm>
                <a:prstGeom prst="rect">
                  <a:avLst/>
                </a:prstGeom>
                <a:blipFill>
                  <a:blip r:embed="rId12"/>
                  <a:stretch>
                    <a:fillRect l="-2308"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D8D0329-2D47-7721-9A9B-20F66FC9DB95}"/>
                    </a:ext>
                  </a:extLst>
                </p:cNvPr>
                <p:cNvSpPr txBox="1"/>
                <p:nvPr/>
              </p:nvSpPr>
              <p:spPr>
                <a:xfrm rot="16200000">
                  <a:off x="1382544" y="2036335"/>
                  <a:ext cx="1351693" cy="59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𝑔𝑢𝑡𝑥</m:t>
                            </m:r>
                          </m:sub>
                          <m:sup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kumimoji="0" lang="en-US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𝑙𝑖𝑣𝑟</m:t>
                            </m:r>
                          </m:sub>
                          <m:sup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D8D0329-2D47-7721-9A9B-20F66FC9DB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82544" y="2036335"/>
                  <a:ext cx="1351693" cy="590832"/>
                </a:xfrm>
                <a:prstGeom prst="rect">
                  <a:avLst/>
                </a:prstGeom>
                <a:blipFill>
                  <a:blip r:embed="rId13"/>
                  <a:stretch>
                    <a:fillRect b="-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30B7CCF-B982-F77E-0D23-0DB2BE1BEB3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752801" y="1889901"/>
              <a:ext cx="0" cy="105865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CE21F4B-73B5-F11D-957A-D290FDB274A9}"/>
                    </a:ext>
                  </a:extLst>
                </p:cNvPr>
                <p:cNvSpPr txBox="1"/>
                <p:nvPr/>
              </p:nvSpPr>
              <p:spPr>
                <a:xfrm>
                  <a:off x="4433304" y="1952073"/>
                  <a:ext cx="754118" cy="3439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𝑔𝑢𝑡𝑥</m:t>
                            </m:r>
                          </m:sub>
                          <m:sup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CE21F4B-73B5-F11D-957A-D290FDB27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304" y="1952073"/>
                  <a:ext cx="754118" cy="343966"/>
                </a:xfrm>
                <a:prstGeom prst="rect">
                  <a:avLst/>
                </a:prstGeom>
                <a:blipFill>
                  <a:blip r:embed="rId14"/>
                  <a:stretch>
                    <a:fillRect b="-84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407AC9F-F77F-B0DE-E895-3795B5C1899B}"/>
                    </a:ext>
                  </a:extLst>
                </p:cNvPr>
                <p:cNvSpPr txBox="1"/>
                <p:nvPr/>
              </p:nvSpPr>
              <p:spPr>
                <a:xfrm>
                  <a:off x="1649498" y="880761"/>
                  <a:ext cx="817787" cy="3209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𝑎𝑟𝑡𝑏</m:t>
                            </m:r>
                          </m:sub>
                          <m:sup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407AC9F-F77F-B0DE-E895-3795B5C189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9498" y="880761"/>
                  <a:ext cx="817787" cy="320926"/>
                </a:xfrm>
                <a:prstGeom prst="rect">
                  <a:avLst/>
                </a:prstGeom>
                <a:blipFill>
                  <a:blip r:embed="rId15"/>
                  <a:stretch>
                    <a:fillRect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B7B9C8B-E834-AD92-A568-363FA9BA6C53}"/>
                    </a:ext>
                  </a:extLst>
                </p:cNvPr>
                <p:cNvSpPr txBox="1"/>
                <p:nvPr/>
              </p:nvSpPr>
              <p:spPr>
                <a:xfrm>
                  <a:off x="4401470" y="889579"/>
                  <a:ext cx="817787" cy="3209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𝑎𝑟𝑡𝑏</m:t>
                            </m:r>
                          </m:sub>
                          <m:sup>
                            <m:r>
                              <a:rPr kumimoji="0" lang="en-US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B7B9C8B-E834-AD92-A568-363FA9BA6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470" y="889579"/>
                  <a:ext cx="817787" cy="320926"/>
                </a:xfrm>
                <a:prstGeom prst="rect">
                  <a:avLst/>
                </a:prstGeom>
                <a:blipFill>
                  <a:blip r:embed="rId16"/>
                  <a:stretch>
                    <a:fillRect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07C4A67-1D0E-3178-CAE3-AD7B47FD5072}"/>
                </a:ext>
              </a:extLst>
            </p:cNvPr>
            <p:cNvSpPr/>
            <p:nvPr/>
          </p:nvSpPr>
          <p:spPr>
            <a:xfrm rot="16200000">
              <a:off x="3307646" y="5511266"/>
              <a:ext cx="249931" cy="164974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90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25EA1EC-AE81-8972-3F9C-2800FEDA613D}"/>
                </a:ext>
              </a:extLst>
            </p:cNvPr>
            <p:cNvSpPr/>
            <p:nvPr/>
          </p:nvSpPr>
          <p:spPr>
            <a:xfrm rot="16200000">
              <a:off x="3340953" y="5714097"/>
              <a:ext cx="183319" cy="164974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3530BFA-A72E-880E-50D0-CFC12A172BA6}"/>
                </a:ext>
              </a:extLst>
            </p:cNvPr>
            <p:cNvSpPr txBox="1"/>
            <p:nvPr/>
          </p:nvSpPr>
          <p:spPr>
            <a:xfrm rot="16200000">
              <a:off x="3259806" y="5508053"/>
              <a:ext cx="345612" cy="1649740"/>
            </a:xfrm>
            <a:prstGeom prst="rect">
              <a:avLst/>
            </a:prstGeom>
            <a:noFill/>
            <a:ln>
              <a:noFill/>
            </a:ln>
          </p:spPr>
          <p:txBody>
            <a:bodyPr vert="vert"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Conceptus Tissue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F1C494B-BC28-B3A7-F820-6DA29DAE434D}"/>
                </a:ext>
              </a:extLst>
            </p:cNvPr>
            <p:cNvSpPr txBox="1"/>
            <p:nvPr/>
          </p:nvSpPr>
          <p:spPr>
            <a:xfrm rot="16200000">
              <a:off x="3259806" y="5720684"/>
              <a:ext cx="345612" cy="1649740"/>
            </a:xfrm>
            <a:prstGeom prst="rect">
              <a:avLst/>
            </a:prstGeom>
            <a:noFill/>
            <a:ln>
              <a:noFill/>
            </a:ln>
          </p:spPr>
          <p:txBody>
            <a:bodyPr vert="vert"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Conceptus Blood</a:t>
              </a:r>
            </a:p>
          </p:txBody>
        </p:sp>
        <p:sp>
          <p:nvSpPr>
            <p:cNvPr id="66" name="Arrow: Up 65">
              <a:extLst>
                <a:ext uri="{FF2B5EF4-FFF2-40B4-BE49-F238E27FC236}">
                  <a16:creationId xmlns:a16="http://schemas.microsoft.com/office/drawing/2014/main" id="{1629F3E7-3856-F6CD-B716-09B675DD2EAA}"/>
                </a:ext>
              </a:extLst>
            </p:cNvPr>
            <p:cNvSpPr/>
            <p:nvPr/>
          </p:nvSpPr>
          <p:spPr>
            <a:xfrm rot="17769648">
              <a:off x="2382536" y="2549621"/>
              <a:ext cx="184535" cy="385325"/>
            </a:xfrm>
            <a:prstGeom prst="up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Arrow: Up 66">
              <a:extLst>
                <a:ext uri="{FF2B5EF4-FFF2-40B4-BE49-F238E27FC236}">
                  <a16:creationId xmlns:a16="http://schemas.microsoft.com/office/drawing/2014/main" id="{5EBE60D5-D4CF-2A2E-1092-CAFA54B475A3}"/>
                </a:ext>
              </a:extLst>
            </p:cNvPr>
            <p:cNvSpPr/>
            <p:nvPr/>
          </p:nvSpPr>
          <p:spPr>
            <a:xfrm rot="17769648">
              <a:off x="2391292" y="3951383"/>
              <a:ext cx="184535" cy="385325"/>
            </a:xfrm>
            <a:prstGeom prst="up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Arrow: Up 67">
              <a:extLst>
                <a:ext uri="{FF2B5EF4-FFF2-40B4-BE49-F238E27FC236}">
                  <a16:creationId xmlns:a16="http://schemas.microsoft.com/office/drawing/2014/main" id="{B8BE5DCA-3A8D-912C-FBAA-2FB447CBABC3}"/>
                </a:ext>
              </a:extLst>
            </p:cNvPr>
            <p:cNvSpPr/>
            <p:nvPr/>
          </p:nvSpPr>
          <p:spPr>
            <a:xfrm rot="14831290">
              <a:off x="4363363" y="1466598"/>
              <a:ext cx="184535" cy="385325"/>
            </a:xfrm>
            <a:prstGeom prst="upArrow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285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</TotalTime>
  <Words>59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Truong, Kimberly (she/her/hers)</dc:creator>
  <cp:lastModifiedBy>Truong, Kimberly (she/her/hers)</cp:lastModifiedBy>
  <cp:revision>1</cp:revision>
  <dcterms:created xsi:type="dcterms:W3CDTF">2024-04-16T20:37:37Z</dcterms:created>
  <dcterms:modified xsi:type="dcterms:W3CDTF">2024-04-16T20:41:31Z</dcterms:modified>
</cp:coreProperties>
</file>