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96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C0E3"/>
    <a:srgbClr val="88AED8"/>
    <a:srgbClr val="6D9DCD"/>
    <a:srgbClr val="528C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uong, Kimberly (she/her/hers)" userId="925efed1-480b-4601-a542-5efebb98d46d" providerId="ADAL" clId="{914C54CF-8645-4FB1-ACA4-FF32DA9EBB75}"/>
    <pc:docChg chg="undo redo custSel delSld modSld modMainMaster modNotesMaster">
      <pc:chgData name="Truong, Kimberly (she/her/hers)" userId="925efed1-480b-4601-a542-5efebb98d46d" providerId="ADAL" clId="{914C54CF-8645-4FB1-ACA4-FF32DA9EBB75}" dt="2024-04-16T20:36:28.945" v="265" actId="2696"/>
      <pc:docMkLst>
        <pc:docMk/>
      </pc:docMkLst>
      <pc:sldChg chg="modSp mod modNotes">
        <pc:chgData name="Truong, Kimberly (she/her/hers)" userId="925efed1-480b-4601-a542-5efebb98d46d" providerId="ADAL" clId="{914C54CF-8645-4FB1-ACA4-FF32DA9EBB75}" dt="2024-04-16T20:34:21.537" v="263"/>
        <pc:sldMkLst>
          <pc:docMk/>
          <pc:sldMk cId="312177612" sldId="2969"/>
        </pc:sldMkLst>
        <pc:spChg chg="mod">
          <ac:chgData name="Truong, Kimberly (she/her/hers)" userId="925efed1-480b-4601-a542-5efebb98d46d" providerId="ADAL" clId="{914C54CF-8645-4FB1-ACA4-FF32DA9EBB75}" dt="2024-04-16T20:34:21.537" v="263"/>
          <ac:spMkLst>
            <pc:docMk/>
            <pc:sldMk cId="312177612" sldId="2969"/>
            <ac:spMk id="15" creationId="{FAB754F1-85E0-422D-8F7A-B819C89A0AA5}"/>
          </ac:spMkLst>
        </pc:spChg>
        <pc:spChg chg="mod">
          <ac:chgData name="Truong, Kimberly (she/her/hers)" userId="925efed1-480b-4601-a542-5efebb98d46d" providerId="ADAL" clId="{914C54CF-8645-4FB1-ACA4-FF32DA9EBB75}" dt="2024-04-16T20:34:21.537" v="263"/>
          <ac:spMkLst>
            <pc:docMk/>
            <pc:sldMk cId="312177612" sldId="2969"/>
            <ac:spMk id="16" creationId="{BDA81BDF-EE59-006A-8397-64567E2F85D6}"/>
          </ac:spMkLst>
        </pc:spChg>
        <pc:spChg chg="mod">
          <ac:chgData name="Truong, Kimberly (she/her/hers)" userId="925efed1-480b-4601-a542-5efebb98d46d" providerId="ADAL" clId="{914C54CF-8645-4FB1-ACA4-FF32DA9EBB75}" dt="2024-04-16T20:34:21.537" v="263"/>
          <ac:spMkLst>
            <pc:docMk/>
            <pc:sldMk cId="312177612" sldId="2969"/>
            <ac:spMk id="17" creationId="{CBE42328-7860-4F4C-85FA-58954216A450}"/>
          </ac:spMkLst>
        </pc:spChg>
        <pc:spChg chg="mod">
          <ac:chgData name="Truong, Kimberly (she/her/hers)" userId="925efed1-480b-4601-a542-5efebb98d46d" providerId="ADAL" clId="{914C54CF-8645-4FB1-ACA4-FF32DA9EBB75}" dt="2024-04-16T20:34:21.537" v="263"/>
          <ac:spMkLst>
            <pc:docMk/>
            <pc:sldMk cId="312177612" sldId="2969"/>
            <ac:spMk id="18" creationId="{BF75DEBA-C8B6-085A-65E7-BBBA27E3E5D7}"/>
          </ac:spMkLst>
        </pc:spChg>
        <pc:spChg chg="mod">
          <ac:chgData name="Truong, Kimberly (she/her/hers)" userId="925efed1-480b-4601-a542-5efebb98d46d" providerId="ADAL" clId="{914C54CF-8645-4FB1-ACA4-FF32DA9EBB75}" dt="2024-04-16T20:34:21.537" v="263"/>
          <ac:spMkLst>
            <pc:docMk/>
            <pc:sldMk cId="312177612" sldId="2969"/>
            <ac:spMk id="19" creationId="{ECF95AB4-396B-1A30-C8A0-A2E3F380559B}"/>
          </ac:spMkLst>
        </pc:spChg>
        <pc:spChg chg="mod">
          <ac:chgData name="Truong, Kimberly (she/her/hers)" userId="925efed1-480b-4601-a542-5efebb98d46d" providerId="ADAL" clId="{914C54CF-8645-4FB1-ACA4-FF32DA9EBB75}" dt="2024-04-16T20:34:21.537" v="263"/>
          <ac:spMkLst>
            <pc:docMk/>
            <pc:sldMk cId="312177612" sldId="2969"/>
            <ac:spMk id="21" creationId="{91236F16-7D03-A616-78BE-020B10C1213B}"/>
          </ac:spMkLst>
        </pc:spChg>
        <pc:spChg chg="mod">
          <ac:chgData name="Truong, Kimberly (she/her/hers)" userId="925efed1-480b-4601-a542-5efebb98d46d" providerId="ADAL" clId="{914C54CF-8645-4FB1-ACA4-FF32DA9EBB75}" dt="2024-04-16T20:34:21.537" v="263"/>
          <ac:spMkLst>
            <pc:docMk/>
            <pc:sldMk cId="312177612" sldId="2969"/>
            <ac:spMk id="22" creationId="{1CF16134-8035-21CE-3EE6-ACE8B274FA65}"/>
          </ac:spMkLst>
        </pc:spChg>
        <pc:spChg chg="mod">
          <ac:chgData name="Truong, Kimberly (she/her/hers)" userId="925efed1-480b-4601-a542-5efebb98d46d" providerId="ADAL" clId="{914C54CF-8645-4FB1-ACA4-FF32DA9EBB75}" dt="2024-04-16T20:34:21.537" v="263"/>
          <ac:spMkLst>
            <pc:docMk/>
            <pc:sldMk cId="312177612" sldId="2969"/>
            <ac:spMk id="23" creationId="{526748DC-44E9-4212-50E3-026AD11D55E9}"/>
          </ac:spMkLst>
        </pc:spChg>
        <pc:spChg chg="mod">
          <ac:chgData name="Truong, Kimberly (she/her/hers)" userId="925efed1-480b-4601-a542-5efebb98d46d" providerId="ADAL" clId="{914C54CF-8645-4FB1-ACA4-FF32DA9EBB75}" dt="2024-04-16T20:34:21.537" v="263"/>
          <ac:spMkLst>
            <pc:docMk/>
            <pc:sldMk cId="312177612" sldId="2969"/>
            <ac:spMk id="29" creationId="{73DFA4F3-2CA7-9EEA-6D4E-9FC905F9B3C9}"/>
          </ac:spMkLst>
        </pc:spChg>
        <pc:spChg chg="mod">
          <ac:chgData name="Truong, Kimberly (she/her/hers)" userId="925efed1-480b-4601-a542-5efebb98d46d" providerId="ADAL" clId="{914C54CF-8645-4FB1-ACA4-FF32DA9EBB75}" dt="2024-04-16T20:34:21.537" v="263"/>
          <ac:spMkLst>
            <pc:docMk/>
            <pc:sldMk cId="312177612" sldId="2969"/>
            <ac:spMk id="30" creationId="{FD89976F-3EAE-7A09-F64A-F156F72DA967}"/>
          </ac:spMkLst>
        </pc:spChg>
        <pc:spChg chg="mod">
          <ac:chgData name="Truong, Kimberly (she/her/hers)" userId="925efed1-480b-4601-a542-5efebb98d46d" providerId="ADAL" clId="{914C54CF-8645-4FB1-ACA4-FF32DA9EBB75}" dt="2024-04-16T20:34:21.537" v="263"/>
          <ac:spMkLst>
            <pc:docMk/>
            <pc:sldMk cId="312177612" sldId="2969"/>
            <ac:spMk id="31" creationId="{C3D87C59-F48A-EC45-DF9C-F824CAC6FF58}"/>
          </ac:spMkLst>
        </pc:spChg>
        <pc:spChg chg="mod">
          <ac:chgData name="Truong, Kimberly (she/her/hers)" userId="925efed1-480b-4601-a542-5efebb98d46d" providerId="ADAL" clId="{914C54CF-8645-4FB1-ACA4-FF32DA9EBB75}" dt="2024-04-16T20:34:21.537" v="263"/>
          <ac:spMkLst>
            <pc:docMk/>
            <pc:sldMk cId="312177612" sldId="2969"/>
            <ac:spMk id="33" creationId="{A0D4AF14-9207-5C3F-B95E-049705F81C39}"/>
          </ac:spMkLst>
        </pc:spChg>
        <pc:spChg chg="mod">
          <ac:chgData name="Truong, Kimberly (she/her/hers)" userId="925efed1-480b-4601-a542-5efebb98d46d" providerId="ADAL" clId="{914C54CF-8645-4FB1-ACA4-FF32DA9EBB75}" dt="2024-04-16T20:34:21.537" v="263"/>
          <ac:spMkLst>
            <pc:docMk/>
            <pc:sldMk cId="312177612" sldId="2969"/>
            <ac:spMk id="39" creationId="{E23DF677-8AE5-1978-C3F5-A1221B5A4E43}"/>
          </ac:spMkLst>
        </pc:spChg>
        <pc:spChg chg="mod">
          <ac:chgData name="Truong, Kimberly (she/her/hers)" userId="925efed1-480b-4601-a542-5efebb98d46d" providerId="ADAL" clId="{914C54CF-8645-4FB1-ACA4-FF32DA9EBB75}" dt="2024-04-16T20:34:21.537" v="263"/>
          <ac:spMkLst>
            <pc:docMk/>
            <pc:sldMk cId="312177612" sldId="2969"/>
            <ac:spMk id="40" creationId="{F14D9770-A517-F5A6-9A10-6319D6A5B643}"/>
          </ac:spMkLst>
        </pc:spChg>
        <pc:spChg chg="mod">
          <ac:chgData name="Truong, Kimberly (she/her/hers)" userId="925efed1-480b-4601-a542-5efebb98d46d" providerId="ADAL" clId="{914C54CF-8645-4FB1-ACA4-FF32DA9EBB75}" dt="2024-04-16T20:34:21.537" v="263"/>
          <ac:spMkLst>
            <pc:docMk/>
            <pc:sldMk cId="312177612" sldId="2969"/>
            <ac:spMk id="46" creationId="{87D014D5-3C9B-AA73-744A-0A1FF7E0B979}"/>
          </ac:spMkLst>
        </pc:spChg>
        <pc:spChg chg="mod">
          <ac:chgData name="Truong, Kimberly (she/her/hers)" userId="925efed1-480b-4601-a542-5efebb98d46d" providerId="ADAL" clId="{914C54CF-8645-4FB1-ACA4-FF32DA9EBB75}" dt="2024-04-16T20:34:21.537" v="263"/>
          <ac:spMkLst>
            <pc:docMk/>
            <pc:sldMk cId="312177612" sldId="2969"/>
            <ac:spMk id="49" creationId="{A0391B82-E113-6052-F878-87AC64265015}"/>
          </ac:spMkLst>
        </pc:spChg>
        <pc:spChg chg="mod">
          <ac:chgData name="Truong, Kimberly (she/her/hers)" userId="925efed1-480b-4601-a542-5efebb98d46d" providerId="ADAL" clId="{914C54CF-8645-4FB1-ACA4-FF32DA9EBB75}" dt="2024-04-16T20:34:21.537" v="263"/>
          <ac:spMkLst>
            <pc:docMk/>
            <pc:sldMk cId="312177612" sldId="2969"/>
            <ac:spMk id="56" creationId="{DE392B63-A87D-C137-5D27-F324F8012606}"/>
          </ac:spMkLst>
        </pc:spChg>
        <pc:spChg chg="mod">
          <ac:chgData name="Truong, Kimberly (she/her/hers)" userId="925efed1-480b-4601-a542-5efebb98d46d" providerId="ADAL" clId="{914C54CF-8645-4FB1-ACA4-FF32DA9EBB75}" dt="2024-04-16T20:34:21.537" v="263"/>
          <ac:spMkLst>
            <pc:docMk/>
            <pc:sldMk cId="312177612" sldId="2969"/>
            <ac:spMk id="57" creationId="{5C52125C-8ED8-7A5A-7DFD-C7FCDEED2B89}"/>
          </ac:spMkLst>
        </pc:spChg>
        <pc:graphicFrameChg chg="mod">
          <ac:chgData name="Truong, Kimberly (she/her/hers)" userId="925efed1-480b-4601-a542-5efebb98d46d" providerId="ADAL" clId="{914C54CF-8645-4FB1-ACA4-FF32DA9EBB75}" dt="2024-04-16T20:34:21.537" v="263"/>
          <ac:graphicFrameMkLst>
            <pc:docMk/>
            <pc:sldMk cId="312177612" sldId="2969"/>
            <ac:graphicFrameMk id="24" creationId="{EFF69940-0D6D-5518-442B-DBCC36EF3D3C}"/>
          </ac:graphicFrameMkLst>
        </pc:graphicFrameChg>
        <pc:cxnChg chg="mod">
          <ac:chgData name="Truong, Kimberly (she/her/hers)" userId="925efed1-480b-4601-a542-5efebb98d46d" providerId="ADAL" clId="{914C54CF-8645-4FB1-ACA4-FF32DA9EBB75}" dt="2024-04-16T20:34:21.537" v="263"/>
          <ac:cxnSpMkLst>
            <pc:docMk/>
            <pc:sldMk cId="312177612" sldId="2969"/>
            <ac:cxnSpMk id="27" creationId="{38C2D6F6-3A28-4662-00C5-DC1BAB7FDF85}"/>
          </ac:cxnSpMkLst>
        </pc:cxnChg>
        <pc:cxnChg chg="mod">
          <ac:chgData name="Truong, Kimberly (she/her/hers)" userId="925efed1-480b-4601-a542-5efebb98d46d" providerId="ADAL" clId="{914C54CF-8645-4FB1-ACA4-FF32DA9EBB75}" dt="2024-04-16T20:34:21.537" v="263"/>
          <ac:cxnSpMkLst>
            <pc:docMk/>
            <pc:sldMk cId="312177612" sldId="2969"/>
            <ac:cxnSpMk id="54" creationId="{3BBF8B0A-2E95-52A1-961C-83528AB8C482}"/>
          </ac:cxnSpMkLst>
        </pc:cxnChg>
        <pc:cxnChg chg="mod">
          <ac:chgData name="Truong, Kimberly (she/her/hers)" userId="925efed1-480b-4601-a542-5efebb98d46d" providerId="ADAL" clId="{914C54CF-8645-4FB1-ACA4-FF32DA9EBB75}" dt="2024-04-16T20:34:21.537" v="263"/>
          <ac:cxnSpMkLst>
            <pc:docMk/>
            <pc:sldMk cId="312177612" sldId="2969"/>
            <ac:cxnSpMk id="55" creationId="{3B418017-20B6-193A-A4DE-4BDCD4EBDC26}"/>
          </ac:cxnSpMkLst>
        </pc:cxnChg>
        <pc:cxnChg chg="mod">
          <ac:chgData name="Truong, Kimberly (she/her/hers)" userId="925efed1-480b-4601-a542-5efebb98d46d" providerId="ADAL" clId="{914C54CF-8645-4FB1-ACA4-FF32DA9EBB75}" dt="2024-04-16T20:34:21.537" v="263"/>
          <ac:cxnSpMkLst>
            <pc:docMk/>
            <pc:sldMk cId="312177612" sldId="2969"/>
            <ac:cxnSpMk id="89" creationId="{250BF3FB-AF8B-26FD-9AC5-2F679DA732BA}"/>
          </ac:cxnSpMkLst>
        </pc:cxnChg>
        <pc:cxnChg chg="mod">
          <ac:chgData name="Truong, Kimberly (she/her/hers)" userId="925efed1-480b-4601-a542-5efebb98d46d" providerId="ADAL" clId="{914C54CF-8645-4FB1-ACA4-FF32DA9EBB75}" dt="2024-04-16T20:34:21.537" v="263"/>
          <ac:cxnSpMkLst>
            <pc:docMk/>
            <pc:sldMk cId="312177612" sldId="2969"/>
            <ac:cxnSpMk id="93" creationId="{47336B65-2979-45AC-1A1E-60FABA0AE5BC}"/>
          </ac:cxnSpMkLst>
        </pc:cxnChg>
      </pc:sldChg>
      <pc:sldChg chg="addSp delSp modSp del mod">
        <pc:chgData name="Truong, Kimberly (she/her/hers)" userId="925efed1-480b-4601-a542-5efebb98d46d" providerId="ADAL" clId="{914C54CF-8645-4FB1-ACA4-FF32DA9EBB75}" dt="2024-04-16T20:36:28.945" v="265" actId="2696"/>
        <pc:sldMkLst>
          <pc:docMk/>
          <pc:sldMk cId="3571957079" sldId="2970"/>
        </pc:sldMkLst>
        <pc:spChg chg="del">
          <ac:chgData name="Truong, Kimberly (she/her/hers)" userId="925efed1-480b-4601-a542-5efebb98d46d" providerId="ADAL" clId="{914C54CF-8645-4FB1-ACA4-FF32DA9EBB75}" dt="2024-04-16T19:48:27.182" v="2" actId="478"/>
          <ac:spMkLst>
            <pc:docMk/>
            <pc:sldMk cId="3571957079" sldId="2970"/>
            <ac:spMk id="2" creationId="{4E2B7A41-3EDA-AD77-5E01-81AF0C5E493A}"/>
          </ac:spMkLst>
        </pc:spChg>
        <pc:spChg chg="del">
          <ac:chgData name="Truong, Kimberly (she/her/hers)" userId="925efed1-480b-4601-a542-5efebb98d46d" providerId="ADAL" clId="{914C54CF-8645-4FB1-ACA4-FF32DA9EBB75}" dt="2024-04-16T19:48:28.235" v="3" actId="478"/>
          <ac:spMkLst>
            <pc:docMk/>
            <pc:sldMk cId="3571957079" sldId="2970"/>
            <ac:spMk id="3" creationId="{EBDE3A62-E87D-FD02-8A73-8BE11F160556}"/>
          </ac:spMkLst>
        </pc:spChg>
        <pc:spChg chg="del mod topLvl">
          <ac:chgData name="Truong, Kimberly (she/her/hers)" userId="925efed1-480b-4601-a542-5efebb98d46d" providerId="ADAL" clId="{914C54CF-8645-4FB1-ACA4-FF32DA9EBB75}" dt="2024-04-16T20:28:41.945" v="262" actId="478"/>
          <ac:spMkLst>
            <pc:docMk/>
            <pc:sldMk cId="3571957079" sldId="2970"/>
            <ac:spMk id="5" creationId="{D7654865-22D7-C7BE-0161-4D2AB83D197E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14" creationId="{EE8020F7-FA48-A9F8-CDDF-2CE1C0997700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15" creationId="{D1BCDA69-6257-79D6-2D36-14F7A9D0CF8B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27" creationId="{664EDA9A-6C60-1DEE-E775-59D01EE6EB33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28" creationId="{29A82265-FB06-C223-F3EC-BAC495B03817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29" creationId="{0848D19F-D5C7-1BE1-A298-9D4BEDF0EB4E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30" creationId="{2829E935-F33C-DA89-6208-0F80A8EEBBFF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31" creationId="{7AC6372A-BAFA-5438-A372-8167018808A9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32" creationId="{B9F52E9A-177F-9BF0-5EBA-746B5C8C9B53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33" creationId="{39BB72A3-A61B-4E65-78A3-40DF71F41688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34" creationId="{742F79D1-2A6D-A19D-055D-CE38BA404530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35" creationId="{A7314DD1-4076-3BA3-70DD-08CDEA39C9C1}"/>
          </ac:spMkLst>
        </pc:spChg>
        <pc:spChg chg="del mod topLvl">
          <ac:chgData name="Truong, Kimberly (she/her/hers)" userId="925efed1-480b-4601-a542-5efebb98d46d" providerId="ADAL" clId="{914C54CF-8645-4FB1-ACA4-FF32DA9EBB75}" dt="2024-04-16T19:50:35.566" v="17" actId="478"/>
          <ac:spMkLst>
            <pc:docMk/>
            <pc:sldMk cId="3571957079" sldId="2970"/>
            <ac:spMk id="36" creationId="{C08A9127-60F3-9BC2-39CF-285FA18DEF4A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42" creationId="{A22564C7-81A5-F8B5-912D-B47D31709812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43" creationId="{AC5B1C34-EA57-ED4B-BFB6-3DA2A233F0F7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44" creationId="{413D0F9D-FE18-C02E-1147-82D0DBBFDBBD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46" creationId="{41EF9ED1-947E-E2E3-2800-38F4631CF5A5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47" creationId="{34EF908E-3BC4-9E87-11D9-D6FD390FECCA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48" creationId="{A425A070-ABCC-885A-5556-B5CEC4D90735}"/>
          </ac:spMkLst>
        </pc:spChg>
        <pc:spChg chg="mod topLvl">
          <ac:chgData name="Truong, Kimberly (she/her/hers)" userId="925efed1-480b-4601-a542-5efebb98d46d" providerId="ADAL" clId="{914C54CF-8645-4FB1-ACA4-FF32DA9EBB75}" dt="2024-04-16T20:34:21.537" v="263"/>
          <ac:spMkLst>
            <pc:docMk/>
            <pc:sldMk cId="3571957079" sldId="2970"/>
            <ac:spMk id="49" creationId="{5CE972E4-7B08-2EC8-0A9A-8AF3848534D1}"/>
          </ac:spMkLst>
        </pc:spChg>
        <pc:spChg chg="mod topLvl">
          <ac:chgData name="Truong, Kimberly (she/her/hers)" userId="925efed1-480b-4601-a542-5efebb98d46d" providerId="ADAL" clId="{914C54CF-8645-4FB1-ACA4-FF32DA9EBB75}" dt="2024-04-16T20:34:21.537" v="263"/>
          <ac:spMkLst>
            <pc:docMk/>
            <pc:sldMk cId="3571957079" sldId="2970"/>
            <ac:spMk id="50" creationId="{B7FB823A-825A-2666-EED4-F809976A44EA}"/>
          </ac:spMkLst>
        </pc:spChg>
        <pc:spChg chg="mod topLvl">
          <ac:chgData name="Truong, Kimberly (she/her/hers)" userId="925efed1-480b-4601-a542-5efebb98d46d" providerId="ADAL" clId="{914C54CF-8645-4FB1-ACA4-FF32DA9EBB75}" dt="2024-04-16T20:34:21.537" v="263"/>
          <ac:spMkLst>
            <pc:docMk/>
            <pc:sldMk cId="3571957079" sldId="2970"/>
            <ac:spMk id="51" creationId="{26D57CF1-733A-4D92-16D2-946D784750A2}"/>
          </ac:spMkLst>
        </pc:spChg>
        <pc:spChg chg="mod topLvl">
          <ac:chgData name="Truong, Kimberly (she/her/hers)" userId="925efed1-480b-4601-a542-5efebb98d46d" providerId="ADAL" clId="{914C54CF-8645-4FB1-ACA4-FF32DA9EBB75}" dt="2024-04-16T20:34:21.537" v="263"/>
          <ac:spMkLst>
            <pc:docMk/>
            <pc:sldMk cId="3571957079" sldId="2970"/>
            <ac:spMk id="52" creationId="{3865CD1E-91D4-188B-71C0-202316AD025D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53" creationId="{A8598E13-AEEC-8233-4DDE-A87F047B3F3D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54" creationId="{67872B0D-186D-A483-9214-CC115DAD8E64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55" creationId="{5A399072-3579-9CCF-1C1F-9AC5958D3C13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56" creationId="{2B0A7858-5D97-9AF3-BA6B-7B5CB0205043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57" creationId="{D6631BD2-E7B5-35DA-E94B-3D24474F4B8A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58" creationId="{1EBA666E-A063-42B2-3E5C-792E644DDA49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59" creationId="{2F88DFC5-590F-D22C-B40F-DFF0757375B6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60" creationId="{1BD0CCEF-B03F-ECDE-1659-EEEF4ED18648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61" creationId="{5ABD6EDD-6640-490A-F4FC-3DC60DF2B763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62" creationId="{B9C610BB-72BE-D039-A9A2-D3B4A3FA1052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63" creationId="{AFE092CC-4970-6414-08C5-B86EF307C2DB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64" creationId="{43556DFC-0E57-6A68-C436-CD4651C6FB3F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65" creationId="{ACAF76CE-F0CC-B729-E938-FDCC5BCDE8E6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66" creationId="{A69974F0-238E-F8C7-E90B-8958089ECCF6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67" creationId="{B4D2375F-002F-A613-4063-59A1C93EBC1F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68" creationId="{9091B464-43C8-5A47-0ECB-7E30B4208906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69" creationId="{50EB521C-7934-4C25-D2FA-D6EDB73D90B4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70" creationId="{4E9DCE11-E33D-4122-A3FC-4F92AAD0D86C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71" creationId="{B9E678EC-D726-C85E-510F-E00B3CDC73D9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72" creationId="{F88AB098-24B2-82C4-26B4-13AE8100CE93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73" creationId="{1DDC345A-6963-5488-5836-00643EA0A6D8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74" creationId="{30D3E9A9-9716-335B-70C8-DC83CE27BF7B}"/>
          </ac:spMkLst>
        </pc:spChg>
        <pc:spChg chg="mod">
          <ac:chgData name="Truong, Kimberly (she/her/hers)" userId="925efed1-480b-4601-a542-5efebb98d46d" providerId="ADAL" clId="{914C54CF-8645-4FB1-ACA4-FF32DA9EBB75}" dt="2024-04-16T20:34:21.537" v="263"/>
          <ac:spMkLst>
            <pc:docMk/>
            <pc:sldMk cId="3571957079" sldId="2970"/>
            <ac:spMk id="75" creationId="{9EC0A5A9-193E-30CD-340F-E3C33494D757}"/>
          </ac:spMkLst>
        </pc:spChg>
        <pc:spChg chg="mod">
          <ac:chgData name="Truong, Kimberly (she/her/hers)" userId="925efed1-480b-4601-a542-5efebb98d46d" providerId="ADAL" clId="{914C54CF-8645-4FB1-ACA4-FF32DA9EBB75}" dt="2024-04-16T20:34:21.537" v="263"/>
          <ac:spMkLst>
            <pc:docMk/>
            <pc:sldMk cId="3571957079" sldId="2970"/>
            <ac:spMk id="76" creationId="{9E019AD9-8C4D-1F7E-A80F-2DC82724BB6E}"/>
          </ac:spMkLst>
        </pc:spChg>
        <pc:spChg chg="mod">
          <ac:chgData name="Truong, Kimberly (she/her/hers)" userId="925efed1-480b-4601-a542-5efebb98d46d" providerId="ADAL" clId="{914C54CF-8645-4FB1-ACA4-FF32DA9EBB75}" dt="2024-04-16T20:34:21.537" v="263"/>
          <ac:spMkLst>
            <pc:docMk/>
            <pc:sldMk cId="3571957079" sldId="2970"/>
            <ac:spMk id="77" creationId="{3C0E65A1-8D1E-AAF4-6A9D-699C4FBEC336}"/>
          </ac:spMkLst>
        </pc:spChg>
        <pc:spChg chg="mod">
          <ac:chgData name="Truong, Kimberly (she/her/hers)" userId="925efed1-480b-4601-a542-5efebb98d46d" providerId="ADAL" clId="{914C54CF-8645-4FB1-ACA4-FF32DA9EBB75}" dt="2024-04-16T20:34:21.537" v="263"/>
          <ac:spMkLst>
            <pc:docMk/>
            <pc:sldMk cId="3571957079" sldId="2970"/>
            <ac:spMk id="78" creationId="{12489D9A-822B-0811-B8B1-BD1E5F7CCB31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80" creationId="{CB09A36B-DC20-641F-2EDC-8A454D78E496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81" creationId="{B4C8C228-AE70-D5FA-F2C1-73CCD5E7D3C5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82" creationId="{0AFB7872-3A77-293C-7C71-18A14EBBDC4B}"/>
          </ac:spMkLst>
        </pc:spChg>
        <pc:spChg chg="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83" creationId="{0624645D-0806-FB7C-1EDD-D7F02CA099FB}"/>
          </ac:spMkLst>
        </pc:spChg>
        <pc:spChg chg="add mod">
          <ac:chgData name="Truong, Kimberly (she/her/hers)" userId="925efed1-480b-4601-a542-5efebb98d46d" providerId="ADAL" clId="{914C54CF-8645-4FB1-ACA4-FF32DA9EBB75}" dt="2024-04-16T19:58:36.244" v="134" actId="571"/>
          <ac:spMkLst>
            <pc:docMk/>
            <pc:sldMk cId="3571957079" sldId="2970"/>
            <ac:spMk id="86" creationId="{32C44367-52C2-6752-22A8-B02F8FBC34ED}"/>
          </ac:spMkLst>
        </pc:spChg>
        <pc:spChg chg="add mod">
          <ac:chgData name="Truong, Kimberly (she/her/hers)" userId="925efed1-480b-4601-a542-5efebb98d46d" providerId="ADAL" clId="{914C54CF-8645-4FB1-ACA4-FF32DA9EBB75}" dt="2024-04-16T19:58:36.244" v="134" actId="571"/>
          <ac:spMkLst>
            <pc:docMk/>
            <pc:sldMk cId="3571957079" sldId="2970"/>
            <ac:spMk id="87" creationId="{E2F79705-D976-F5E4-4552-2BB0088362B2}"/>
          </ac:spMkLst>
        </pc:spChg>
        <pc:spChg chg="add 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89" creationId="{ACB83282-FE61-A991-9217-531714FBF64C}"/>
          </ac:spMkLst>
        </pc:spChg>
        <pc:spChg chg="add 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90" creationId="{9F43E67E-349E-160C-CA4A-63FA59A8B99A}"/>
          </ac:spMkLst>
        </pc:spChg>
        <pc:spChg chg="add del mod">
          <ac:chgData name="Truong, Kimberly (she/her/hers)" userId="925efed1-480b-4601-a542-5efebb98d46d" providerId="ADAL" clId="{914C54CF-8645-4FB1-ACA4-FF32DA9EBB75}" dt="2024-04-16T20:09:46.856" v="189" actId="478"/>
          <ac:spMkLst>
            <pc:docMk/>
            <pc:sldMk cId="3571957079" sldId="2970"/>
            <ac:spMk id="91" creationId="{2E02E791-D41F-4010-8B0C-4807DC79D3ED}"/>
          </ac:spMkLst>
        </pc:spChg>
        <pc:spChg chg="add mod topLvl">
          <ac:chgData name="Truong, Kimberly (she/her/hers)" userId="925efed1-480b-4601-a542-5efebb98d46d" providerId="ADAL" clId="{914C54CF-8645-4FB1-ACA4-FF32DA9EBB75}" dt="2024-04-16T20:36:09.981" v="264" actId="164"/>
          <ac:spMkLst>
            <pc:docMk/>
            <pc:sldMk cId="3571957079" sldId="2970"/>
            <ac:spMk id="92" creationId="{C213BC71-04C6-0B1A-6A73-553A99786314}"/>
          </ac:spMkLst>
        </pc:spChg>
        <pc:grpChg chg="add del mod">
          <ac:chgData name="Truong, Kimberly (she/her/hers)" userId="925efed1-480b-4601-a542-5efebb98d46d" providerId="ADAL" clId="{914C54CF-8645-4FB1-ACA4-FF32DA9EBB75}" dt="2024-04-16T19:49:49.606" v="12" actId="165"/>
          <ac:grpSpMkLst>
            <pc:docMk/>
            <pc:sldMk cId="3571957079" sldId="2970"/>
            <ac:grpSpMk id="4" creationId="{ACA6CF6E-83BF-F91A-E58A-679F480975A4}"/>
          </ac:grpSpMkLst>
        </pc:grpChg>
        <pc:grpChg chg="mod topLvl">
          <ac:chgData name="Truong, Kimberly (she/her/hers)" userId="925efed1-480b-4601-a542-5efebb98d46d" providerId="ADAL" clId="{914C54CF-8645-4FB1-ACA4-FF32DA9EBB75}" dt="2024-04-16T20:36:09.981" v="264" actId="164"/>
          <ac:grpSpMkLst>
            <pc:docMk/>
            <pc:sldMk cId="3571957079" sldId="2970"/>
            <ac:grpSpMk id="6" creationId="{0D86EC01-6234-A94E-C081-BD84275E2A39}"/>
          </ac:grpSpMkLst>
        </pc:grpChg>
        <pc:grpChg chg="del mod topLvl">
          <ac:chgData name="Truong, Kimberly (she/her/hers)" userId="925efed1-480b-4601-a542-5efebb98d46d" providerId="ADAL" clId="{914C54CF-8645-4FB1-ACA4-FF32DA9EBB75}" dt="2024-04-16T19:56:30.887" v="117" actId="165"/>
          <ac:grpSpMkLst>
            <pc:docMk/>
            <pc:sldMk cId="3571957079" sldId="2970"/>
            <ac:grpSpMk id="7" creationId="{E0893250-7DB3-FBCE-B513-4697FBAA812B}"/>
          </ac:grpSpMkLst>
        </pc:grpChg>
        <pc:grpChg chg="del mod topLvl">
          <ac:chgData name="Truong, Kimberly (she/her/hers)" userId="925efed1-480b-4601-a542-5efebb98d46d" providerId="ADAL" clId="{914C54CF-8645-4FB1-ACA4-FF32DA9EBB75}" dt="2024-04-16T20:00:09.403" v="146" actId="165"/>
          <ac:grpSpMkLst>
            <pc:docMk/>
            <pc:sldMk cId="3571957079" sldId="2970"/>
            <ac:grpSpMk id="10" creationId="{0036699C-3CBB-9336-0A89-A3487BAFD2E7}"/>
          </ac:grpSpMkLst>
        </pc:grpChg>
        <pc:grpChg chg="del mod topLvl">
          <ac:chgData name="Truong, Kimberly (she/her/hers)" userId="925efed1-480b-4601-a542-5efebb98d46d" providerId="ADAL" clId="{914C54CF-8645-4FB1-ACA4-FF32DA9EBB75}" dt="2024-04-16T20:01:14.767" v="156" actId="165"/>
          <ac:grpSpMkLst>
            <pc:docMk/>
            <pc:sldMk cId="3571957079" sldId="2970"/>
            <ac:grpSpMk id="11" creationId="{DDC36D8B-AC22-20D5-C718-7A84F4BC4F50}"/>
          </ac:grpSpMkLst>
        </pc:grpChg>
        <pc:grpChg chg="del mod topLvl">
          <ac:chgData name="Truong, Kimberly (she/her/hers)" userId="925efed1-480b-4601-a542-5efebb98d46d" providerId="ADAL" clId="{914C54CF-8645-4FB1-ACA4-FF32DA9EBB75}" dt="2024-04-16T20:01:23.173" v="158" actId="165"/>
          <ac:grpSpMkLst>
            <pc:docMk/>
            <pc:sldMk cId="3571957079" sldId="2970"/>
            <ac:grpSpMk id="12" creationId="{51EE2F81-C560-E363-3381-528102855F86}"/>
          </ac:grpSpMkLst>
        </pc:grpChg>
        <pc:grpChg chg="del mod topLvl">
          <ac:chgData name="Truong, Kimberly (she/her/hers)" userId="925efed1-480b-4601-a542-5efebb98d46d" providerId="ADAL" clId="{914C54CF-8645-4FB1-ACA4-FF32DA9EBB75}" dt="2024-04-16T20:01:58.972" v="165" actId="165"/>
          <ac:grpSpMkLst>
            <pc:docMk/>
            <pc:sldMk cId="3571957079" sldId="2970"/>
            <ac:grpSpMk id="13" creationId="{0785B3B4-C0BA-1F19-1173-4E4858653DB5}"/>
          </ac:grpSpMkLst>
        </pc:grpChg>
        <pc:grpChg chg="del mod topLvl">
          <ac:chgData name="Truong, Kimberly (she/her/hers)" userId="925efed1-480b-4601-a542-5efebb98d46d" providerId="ADAL" clId="{914C54CF-8645-4FB1-ACA4-FF32DA9EBB75}" dt="2024-04-16T19:54:56.482" v="106" actId="165"/>
          <ac:grpSpMkLst>
            <pc:docMk/>
            <pc:sldMk cId="3571957079" sldId="2970"/>
            <ac:grpSpMk id="39" creationId="{15A4BAE0-5D08-169A-06DB-E397D4542978}"/>
          </ac:grpSpMkLst>
        </pc:grpChg>
        <pc:grpChg chg="add del mod">
          <ac:chgData name="Truong, Kimberly (she/her/hers)" userId="925efed1-480b-4601-a542-5efebb98d46d" providerId="ADAL" clId="{914C54CF-8645-4FB1-ACA4-FF32DA9EBB75}" dt="2024-04-16T19:51:01.437" v="21" actId="165"/>
          <ac:grpSpMkLst>
            <pc:docMk/>
            <pc:sldMk cId="3571957079" sldId="2970"/>
            <ac:grpSpMk id="79" creationId="{AADEB790-977A-1E4B-8C9D-3BF6429E36F8}"/>
          </ac:grpSpMkLst>
        </pc:grpChg>
        <pc:grpChg chg="add mod topLvl">
          <ac:chgData name="Truong, Kimberly (she/her/hers)" userId="925efed1-480b-4601-a542-5efebb98d46d" providerId="ADAL" clId="{914C54CF-8645-4FB1-ACA4-FF32DA9EBB75}" dt="2024-04-16T20:36:09.981" v="264" actId="164"/>
          <ac:grpSpMkLst>
            <pc:docMk/>
            <pc:sldMk cId="3571957079" sldId="2970"/>
            <ac:grpSpMk id="85" creationId="{2647452B-5281-4FE7-43F6-7F8906902FDF}"/>
          </ac:grpSpMkLst>
        </pc:grpChg>
        <pc:grpChg chg="add mod">
          <ac:chgData name="Truong, Kimberly (she/her/hers)" userId="925efed1-480b-4601-a542-5efebb98d46d" providerId="ADAL" clId="{914C54CF-8645-4FB1-ACA4-FF32DA9EBB75}" dt="2024-04-16T19:59:23.125" v="138" actId="164"/>
          <ac:grpSpMkLst>
            <pc:docMk/>
            <pc:sldMk cId="3571957079" sldId="2970"/>
            <ac:grpSpMk id="88" creationId="{4255D28F-C02B-F924-43E6-7D74A18EE58D}"/>
          </ac:grpSpMkLst>
        </pc:grpChg>
        <pc:grpChg chg="add del mod">
          <ac:chgData name="Truong, Kimberly (she/her/hers)" userId="925efed1-480b-4601-a542-5efebb98d46d" providerId="ADAL" clId="{914C54CF-8645-4FB1-ACA4-FF32DA9EBB75}" dt="2024-04-16T20:25:43.701" v="238" actId="165"/>
          <ac:grpSpMkLst>
            <pc:docMk/>
            <pc:sldMk cId="3571957079" sldId="2970"/>
            <ac:grpSpMk id="99" creationId="{A52F7F0D-6790-9B97-25CE-E32C23C2F016}"/>
          </ac:grpSpMkLst>
        </pc:grpChg>
        <pc:grpChg chg="add mod">
          <ac:chgData name="Truong, Kimberly (she/her/hers)" userId="925efed1-480b-4601-a542-5efebb98d46d" providerId="ADAL" clId="{914C54CF-8645-4FB1-ACA4-FF32DA9EBB75}" dt="2024-04-16T20:36:09.981" v="264" actId="164"/>
          <ac:grpSpMkLst>
            <pc:docMk/>
            <pc:sldMk cId="3571957079" sldId="2970"/>
            <ac:grpSpMk id="103" creationId="{163B218F-6608-0F76-D0BE-F9B8F7271B7B}"/>
          </ac:grpSpMkLst>
        </pc:grpChg>
        <pc:cxnChg chg="mod topLvl">
          <ac:chgData name="Truong, Kimberly (she/her/hers)" userId="925efed1-480b-4601-a542-5efebb98d46d" providerId="ADAL" clId="{914C54CF-8645-4FB1-ACA4-FF32DA9EBB75}" dt="2024-04-16T20:34:21.537" v="263"/>
          <ac:cxnSpMkLst>
            <pc:docMk/>
            <pc:sldMk cId="3571957079" sldId="2970"/>
            <ac:cxnSpMk id="8" creationId="{BF9A9A77-C58D-4397-2FCD-45AEC90BA1C2}"/>
          </ac:cxnSpMkLst>
        </pc:cxnChg>
        <pc:cxnChg chg="mod topLvl">
          <ac:chgData name="Truong, Kimberly (she/her/hers)" userId="925efed1-480b-4601-a542-5efebb98d46d" providerId="ADAL" clId="{914C54CF-8645-4FB1-ACA4-FF32DA9EBB75}" dt="2024-04-16T20:34:21.537" v="263"/>
          <ac:cxnSpMkLst>
            <pc:docMk/>
            <pc:sldMk cId="3571957079" sldId="2970"/>
            <ac:cxnSpMk id="9" creationId="{B625BDF1-8BF7-CB7F-2020-C68A6C2EEF69}"/>
          </ac:cxnSpMkLst>
        </pc:cxnChg>
        <pc:cxnChg chg="mod topLvl">
          <ac:chgData name="Truong, Kimberly (she/her/hers)" userId="925efed1-480b-4601-a542-5efebb98d46d" providerId="ADAL" clId="{914C54CF-8645-4FB1-ACA4-FF32DA9EBB75}" dt="2024-04-16T20:36:09.981" v="264" actId="164"/>
          <ac:cxnSpMkLst>
            <pc:docMk/>
            <pc:sldMk cId="3571957079" sldId="2970"/>
            <ac:cxnSpMk id="16" creationId="{3353AB68-45AF-BA63-07D4-F6B421BDCFAF}"/>
          </ac:cxnSpMkLst>
        </pc:cxnChg>
        <pc:cxnChg chg="mod topLvl">
          <ac:chgData name="Truong, Kimberly (she/her/hers)" userId="925efed1-480b-4601-a542-5efebb98d46d" providerId="ADAL" clId="{914C54CF-8645-4FB1-ACA4-FF32DA9EBB75}" dt="2024-04-16T20:36:09.981" v="264" actId="164"/>
          <ac:cxnSpMkLst>
            <pc:docMk/>
            <pc:sldMk cId="3571957079" sldId="2970"/>
            <ac:cxnSpMk id="17" creationId="{F0C468EF-5121-A435-11F8-BF8C67A6C80E}"/>
          </ac:cxnSpMkLst>
        </pc:cxnChg>
        <pc:cxnChg chg="mod topLvl">
          <ac:chgData name="Truong, Kimberly (she/her/hers)" userId="925efed1-480b-4601-a542-5efebb98d46d" providerId="ADAL" clId="{914C54CF-8645-4FB1-ACA4-FF32DA9EBB75}" dt="2024-04-16T20:36:09.981" v="264" actId="164"/>
          <ac:cxnSpMkLst>
            <pc:docMk/>
            <pc:sldMk cId="3571957079" sldId="2970"/>
            <ac:cxnSpMk id="18" creationId="{BD6A3E3E-FD1D-BB3C-3733-84030B81CF3A}"/>
          </ac:cxnSpMkLst>
        </pc:cxnChg>
        <pc:cxnChg chg="mod topLvl">
          <ac:chgData name="Truong, Kimberly (she/her/hers)" userId="925efed1-480b-4601-a542-5efebb98d46d" providerId="ADAL" clId="{914C54CF-8645-4FB1-ACA4-FF32DA9EBB75}" dt="2024-04-16T20:36:09.981" v="264" actId="164"/>
          <ac:cxnSpMkLst>
            <pc:docMk/>
            <pc:sldMk cId="3571957079" sldId="2970"/>
            <ac:cxnSpMk id="19" creationId="{A8C8C01F-4D30-70C2-8057-932F10E19679}"/>
          </ac:cxnSpMkLst>
        </pc:cxnChg>
        <pc:cxnChg chg="mod topLvl">
          <ac:chgData name="Truong, Kimberly (she/her/hers)" userId="925efed1-480b-4601-a542-5efebb98d46d" providerId="ADAL" clId="{914C54CF-8645-4FB1-ACA4-FF32DA9EBB75}" dt="2024-04-16T20:36:09.981" v="264" actId="164"/>
          <ac:cxnSpMkLst>
            <pc:docMk/>
            <pc:sldMk cId="3571957079" sldId="2970"/>
            <ac:cxnSpMk id="20" creationId="{6C43B401-5CE5-9F9C-BFC0-1E98DE3DC3DF}"/>
          </ac:cxnSpMkLst>
        </pc:cxnChg>
        <pc:cxnChg chg="mod topLvl">
          <ac:chgData name="Truong, Kimberly (she/her/hers)" userId="925efed1-480b-4601-a542-5efebb98d46d" providerId="ADAL" clId="{914C54CF-8645-4FB1-ACA4-FF32DA9EBB75}" dt="2024-04-16T20:36:09.981" v="264" actId="164"/>
          <ac:cxnSpMkLst>
            <pc:docMk/>
            <pc:sldMk cId="3571957079" sldId="2970"/>
            <ac:cxnSpMk id="21" creationId="{EB6F60D9-AD7A-B5B5-353B-35905223BF9F}"/>
          </ac:cxnSpMkLst>
        </pc:cxnChg>
        <pc:cxnChg chg="mod topLvl">
          <ac:chgData name="Truong, Kimberly (she/her/hers)" userId="925efed1-480b-4601-a542-5efebb98d46d" providerId="ADAL" clId="{914C54CF-8645-4FB1-ACA4-FF32DA9EBB75}" dt="2024-04-16T20:36:09.981" v="264" actId="164"/>
          <ac:cxnSpMkLst>
            <pc:docMk/>
            <pc:sldMk cId="3571957079" sldId="2970"/>
            <ac:cxnSpMk id="22" creationId="{2145E68E-045B-EC32-FDC1-B7D73AAC21C3}"/>
          </ac:cxnSpMkLst>
        </pc:cxnChg>
        <pc:cxnChg chg="mod topLvl">
          <ac:chgData name="Truong, Kimberly (she/her/hers)" userId="925efed1-480b-4601-a542-5efebb98d46d" providerId="ADAL" clId="{914C54CF-8645-4FB1-ACA4-FF32DA9EBB75}" dt="2024-04-16T20:36:09.981" v="264" actId="164"/>
          <ac:cxnSpMkLst>
            <pc:docMk/>
            <pc:sldMk cId="3571957079" sldId="2970"/>
            <ac:cxnSpMk id="23" creationId="{EF776936-7A40-ACA9-18EF-7A222057E716}"/>
          </ac:cxnSpMkLst>
        </pc:cxnChg>
        <pc:cxnChg chg="mod topLvl">
          <ac:chgData name="Truong, Kimberly (she/her/hers)" userId="925efed1-480b-4601-a542-5efebb98d46d" providerId="ADAL" clId="{914C54CF-8645-4FB1-ACA4-FF32DA9EBB75}" dt="2024-04-16T20:36:09.981" v="264" actId="164"/>
          <ac:cxnSpMkLst>
            <pc:docMk/>
            <pc:sldMk cId="3571957079" sldId="2970"/>
            <ac:cxnSpMk id="24" creationId="{06A5764E-D15C-7D86-3EED-63DE96F1FEC7}"/>
          </ac:cxnSpMkLst>
        </pc:cxnChg>
        <pc:cxnChg chg="mod topLvl">
          <ac:chgData name="Truong, Kimberly (she/her/hers)" userId="925efed1-480b-4601-a542-5efebb98d46d" providerId="ADAL" clId="{914C54CF-8645-4FB1-ACA4-FF32DA9EBB75}" dt="2024-04-16T20:36:09.981" v="264" actId="164"/>
          <ac:cxnSpMkLst>
            <pc:docMk/>
            <pc:sldMk cId="3571957079" sldId="2970"/>
            <ac:cxnSpMk id="25" creationId="{15FA5AC2-0DD5-1FDA-E21D-538C4144C3EF}"/>
          </ac:cxnSpMkLst>
        </pc:cxnChg>
        <pc:cxnChg chg="mod topLvl">
          <ac:chgData name="Truong, Kimberly (she/her/hers)" userId="925efed1-480b-4601-a542-5efebb98d46d" providerId="ADAL" clId="{914C54CF-8645-4FB1-ACA4-FF32DA9EBB75}" dt="2024-04-16T20:36:09.981" v="264" actId="164"/>
          <ac:cxnSpMkLst>
            <pc:docMk/>
            <pc:sldMk cId="3571957079" sldId="2970"/>
            <ac:cxnSpMk id="26" creationId="{AE855474-86A4-3F54-829B-D0C1EB392759}"/>
          </ac:cxnSpMkLst>
        </pc:cxnChg>
        <pc:cxnChg chg="mod topLvl">
          <ac:chgData name="Truong, Kimberly (she/her/hers)" userId="925efed1-480b-4601-a542-5efebb98d46d" providerId="ADAL" clId="{914C54CF-8645-4FB1-ACA4-FF32DA9EBB75}" dt="2024-04-16T20:36:09.981" v="264" actId="164"/>
          <ac:cxnSpMkLst>
            <pc:docMk/>
            <pc:sldMk cId="3571957079" sldId="2970"/>
            <ac:cxnSpMk id="37" creationId="{07339045-98F4-15C8-B62F-FBCC70454993}"/>
          </ac:cxnSpMkLst>
        </pc:cxnChg>
        <pc:cxnChg chg="mod topLvl">
          <ac:chgData name="Truong, Kimberly (she/her/hers)" userId="925efed1-480b-4601-a542-5efebb98d46d" providerId="ADAL" clId="{914C54CF-8645-4FB1-ACA4-FF32DA9EBB75}" dt="2024-04-16T20:36:09.981" v="264" actId="164"/>
          <ac:cxnSpMkLst>
            <pc:docMk/>
            <pc:sldMk cId="3571957079" sldId="2970"/>
            <ac:cxnSpMk id="38" creationId="{27597C60-F248-ACBA-06BE-72CC161B2A90}"/>
          </ac:cxnSpMkLst>
        </pc:cxnChg>
        <pc:cxnChg chg="mod topLvl">
          <ac:chgData name="Truong, Kimberly (she/her/hers)" userId="925efed1-480b-4601-a542-5efebb98d46d" providerId="ADAL" clId="{914C54CF-8645-4FB1-ACA4-FF32DA9EBB75}" dt="2024-04-16T20:36:09.981" v="264" actId="164"/>
          <ac:cxnSpMkLst>
            <pc:docMk/>
            <pc:sldMk cId="3571957079" sldId="2970"/>
            <ac:cxnSpMk id="40" creationId="{2550FF2A-77BF-F14F-BB9D-D13EA209A857}"/>
          </ac:cxnSpMkLst>
        </pc:cxnChg>
        <pc:cxnChg chg="mod topLvl">
          <ac:chgData name="Truong, Kimberly (she/her/hers)" userId="925efed1-480b-4601-a542-5efebb98d46d" providerId="ADAL" clId="{914C54CF-8645-4FB1-ACA4-FF32DA9EBB75}" dt="2024-04-16T20:36:09.981" v="264" actId="164"/>
          <ac:cxnSpMkLst>
            <pc:docMk/>
            <pc:sldMk cId="3571957079" sldId="2970"/>
            <ac:cxnSpMk id="41" creationId="{0EB30ECF-E96D-0300-583D-A53178C436A0}"/>
          </ac:cxnSpMkLst>
        </pc:cxnChg>
        <pc:cxnChg chg="mod topLvl">
          <ac:chgData name="Truong, Kimberly (she/her/hers)" userId="925efed1-480b-4601-a542-5efebb98d46d" providerId="ADAL" clId="{914C54CF-8645-4FB1-ACA4-FF32DA9EBB75}" dt="2024-04-16T20:36:09.981" v="264" actId="164"/>
          <ac:cxnSpMkLst>
            <pc:docMk/>
            <pc:sldMk cId="3571957079" sldId="2970"/>
            <ac:cxnSpMk id="45" creationId="{CED35D67-B9F0-0E31-12A6-83080A7C20F6}"/>
          </ac:cxnSpMkLst>
        </pc:cxnChg>
      </pc:sldChg>
      <pc:sldMasterChg chg="modSp modSldLayout">
        <pc:chgData name="Truong, Kimberly (she/her/hers)" userId="925efed1-480b-4601-a542-5efebb98d46d" providerId="ADAL" clId="{914C54CF-8645-4FB1-ACA4-FF32DA9EBB75}" dt="2024-04-16T20:34:21.537" v="263"/>
        <pc:sldMasterMkLst>
          <pc:docMk/>
          <pc:sldMasterMk cId="3935980576" sldId="2147483648"/>
        </pc:sldMasterMkLst>
        <pc:spChg chg="mod">
          <ac:chgData name="Truong, Kimberly (she/her/hers)" userId="925efed1-480b-4601-a542-5efebb98d46d" providerId="ADAL" clId="{914C54CF-8645-4FB1-ACA4-FF32DA9EBB75}" dt="2024-04-16T20:34:21.537" v="263"/>
          <ac:spMkLst>
            <pc:docMk/>
            <pc:sldMasterMk cId="3935980576" sldId="2147483648"/>
            <ac:spMk id="2" creationId="{7FEC08B3-E356-D353-92E4-4401330CE36A}"/>
          </ac:spMkLst>
        </pc:spChg>
        <pc:spChg chg="mod">
          <ac:chgData name="Truong, Kimberly (she/her/hers)" userId="925efed1-480b-4601-a542-5efebb98d46d" providerId="ADAL" clId="{914C54CF-8645-4FB1-ACA4-FF32DA9EBB75}" dt="2024-04-16T20:34:21.537" v="263"/>
          <ac:spMkLst>
            <pc:docMk/>
            <pc:sldMasterMk cId="3935980576" sldId="2147483648"/>
            <ac:spMk id="3" creationId="{9C192C65-9DA0-8970-3952-B6DF1B72AA1F}"/>
          </ac:spMkLst>
        </pc:spChg>
        <pc:spChg chg="mod">
          <ac:chgData name="Truong, Kimberly (she/her/hers)" userId="925efed1-480b-4601-a542-5efebb98d46d" providerId="ADAL" clId="{914C54CF-8645-4FB1-ACA4-FF32DA9EBB75}" dt="2024-04-16T20:34:21.537" v="263"/>
          <ac:spMkLst>
            <pc:docMk/>
            <pc:sldMasterMk cId="3935980576" sldId="2147483648"/>
            <ac:spMk id="4" creationId="{C7BF0C25-307F-BEDB-E976-9A56AFEA5E10}"/>
          </ac:spMkLst>
        </pc:spChg>
        <pc:spChg chg="mod">
          <ac:chgData name="Truong, Kimberly (she/her/hers)" userId="925efed1-480b-4601-a542-5efebb98d46d" providerId="ADAL" clId="{914C54CF-8645-4FB1-ACA4-FF32DA9EBB75}" dt="2024-04-16T20:34:21.537" v="263"/>
          <ac:spMkLst>
            <pc:docMk/>
            <pc:sldMasterMk cId="3935980576" sldId="2147483648"/>
            <ac:spMk id="5" creationId="{6F2C61FB-E363-B4B8-03B6-8EB12DE6812E}"/>
          </ac:spMkLst>
        </pc:spChg>
        <pc:spChg chg="mod">
          <ac:chgData name="Truong, Kimberly (she/her/hers)" userId="925efed1-480b-4601-a542-5efebb98d46d" providerId="ADAL" clId="{914C54CF-8645-4FB1-ACA4-FF32DA9EBB75}" dt="2024-04-16T20:34:21.537" v="263"/>
          <ac:spMkLst>
            <pc:docMk/>
            <pc:sldMasterMk cId="3935980576" sldId="2147483648"/>
            <ac:spMk id="6" creationId="{1E52E0A1-795C-68D4-4C87-50C3A4BFF4E4}"/>
          </ac:spMkLst>
        </pc:spChg>
        <pc:sldLayoutChg chg="modSp">
          <pc:chgData name="Truong, Kimberly (she/her/hers)" userId="925efed1-480b-4601-a542-5efebb98d46d" providerId="ADAL" clId="{914C54CF-8645-4FB1-ACA4-FF32DA9EBB75}" dt="2024-04-16T20:34:21.537" v="263"/>
          <pc:sldLayoutMkLst>
            <pc:docMk/>
            <pc:sldMasterMk cId="3935980576" sldId="2147483648"/>
            <pc:sldLayoutMk cId="374687263" sldId="2147483649"/>
          </pc:sldLayoutMkLst>
          <pc:spChg chg="mod">
            <ac:chgData name="Truong, Kimberly (she/her/hers)" userId="925efed1-480b-4601-a542-5efebb98d46d" providerId="ADAL" clId="{914C54CF-8645-4FB1-ACA4-FF32DA9EBB75}" dt="2024-04-16T20:34:21.537" v="263"/>
            <ac:spMkLst>
              <pc:docMk/>
              <pc:sldMasterMk cId="3935980576" sldId="2147483648"/>
              <pc:sldLayoutMk cId="374687263" sldId="2147483649"/>
              <ac:spMk id="2" creationId="{004DA335-68E5-42B9-36A3-F7E56AE6C09E}"/>
            </ac:spMkLst>
          </pc:spChg>
          <pc:spChg chg="mod">
            <ac:chgData name="Truong, Kimberly (she/her/hers)" userId="925efed1-480b-4601-a542-5efebb98d46d" providerId="ADAL" clId="{914C54CF-8645-4FB1-ACA4-FF32DA9EBB75}" dt="2024-04-16T20:34:21.537" v="263"/>
            <ac:spMkLst>
              <pc:docMk/>
              <pc:sldMasterMk cId="3935980576" sldId="2147483648"/>
              <pc:sldLayoutMk cId="374687263" sldId="2147483649"/>
              <ac:spMk id="3" creationId="{71357879-34C8-2ED1-617E-640B0870564E}"/>
            </ac:spMkLst>
          </pc:spChg>
        </pc:sldLayoutChg>
        <pc:sldLayoutChg chg="modSp">
          <pc:chgData name="Truong, Kimberly (she/her/hers)" userId="925efed1-480b-4601-a542-5efebb98d46d" providerId="ADAL" clId="{914C54CF-8645-4FB1-ACA4-FF32DA9EBB75}" dt="2024-04-16T20:34:21.537" v="263"/>
          <pc:sldLayoutMkLst>
            <pc:docMk/>
            <pc:sldMasterMk cId="3935980576" sldId="2147483648"/>
            <pc:sldLayoutMk cId="3433536021" sldId="2147483651"/>
          </pc:sldLayoutMkLst>
          <pc:spChg chg="mod">
            <ac:chgData name="Truong, Kimberly (she/her/hers)" userId="925efed1-480b-4601-a542-5efebb98d46d" providerId="ADAL" clId="{914C54CF-8645-4FB1-ACA4-FF32DA9EBB75}" dt="2024-04-16T20:34:21.537" v="263"/>
            <ac:spMkLst>
              <pc:docMk/>
              <pc:sldMasterMk cId="3935980576" sldId="2147483648"/>
              <pc:sldLayoutMk cId="3433536021" sldId="2147483651"/>
              <ac:spMk id="2" creationId="{FF88E3BF-DDF0-8D7C-895C-9B850679344B}"/>
            </ac:spMkLst>
          </pc:spChg>
          <pc:spChg chg="mod">
            <ac:chgData name="Truong, Kimberly (she/her/hers)" userId="925efed1-480b-4601-a542-5efebb98d46d" providerId="ADAL" clId="{914C54CF-8645-4FB1-ACA4-FF32DA9EBB75}" dt="2024-04-16T20:34:21.537" v="263"/>
            <ac:spMkLst>
              <pc:docMk/>
              <pc:sldMasterMk cId="3935980576" sldId="2147483648"/>
              <pc:sldLayoutMk cId="3433536021" sldId="2147483651"/>
              <ac:spMk id="3" creationId="{673B1B53-CDB1-950D-6C93-E9193A7AFCCC}"/>
            </ac:spMkLst>
          </pc:spChg>
        </pc:sldLayoutChg>
        <pc:sldLayoutChg chg="modSp">
          <pc:chgData name="Truong, Kimberly (she/her/hers)" userId="925efed1-480b-4601-a542-5efebb98d46d" providerId="ADAL" clId="{914C54CF-8645-4FB1-ACA4-FF32DA9EBB75}" dt="2024-04-16T20:34:21.537" v="263"/>
          <pc:sldLayoutMkLst>
            <pc:docMk/>
            <pc:sldMasterMk cId="3935980576" sldId="2147483648"/>
            <pc:sldLayoutMk cId="230785183" sldId="2147483652"/>
          </pc:sldLayoutMkLst>
          <pc:spChg chg="mod">
            <ac:chgData name="Truong, Kimberly (she/her/hers)" userId="925efed1-480b-4601-a542-5efebb98d46d" providerId="ADAL" clId="{914C54CF-8645-4FB1-ACA4-FF32DA9EBB75}" dt="2024-04-16T20:34:21.537" v="263"/>
            <ac:spMkLst>
              <pc:docMk/>
              <pc:sldMasterMk cId="3935980576" sldId="2147483648"/>
              <pc:sldLayoutMk cId="230785183" sldId="2147483652"/>
              <ac:spMk id="3" creationId="{C834F3A0-32F0-623B-1C5D-EB30978E1337}"/>
            </ac:spMkLst>
          </pc:spChg>
          <pc:spChg chg="mod">
            <ac:chgData name="Truong, Kimberly (she/her/hers)" userId="925efed1-480b-4601-a542-5efebb98d46d" providerId="ADAL" clId="{914C54CF-8645-4FB1-ACA4-FF32DA9EBB75}" dt="2024-04-16T20:34:21.537" v="263"/>
            <ac:spMkLst>
              <pc:docMk/>
              <pc:sldMasterMk cId="3935980576" sldId="2147483648"/>
              <pc:sldLayoutMk cId="230785183" sldId="2147483652"/>
              <ac:spMk id="4" creationId="{7543BD3D-8AE1-6961-932A-006261C868C3}"/>
            </ac:spMkLst>
          </pc:spChg>
        </pc:sldLayoutChg>
        <pc:sldLayoutChg chg="modSp">
          <pc:chgData name="Truong, Kimberly (she/her/hers)" userId="925efed1-480b-4601-a542-5efebb98d46d" providerId="ADAL" clId="{914C54CF-8645-4FB1-ACA4-FF32DA9EBB75}" dt="2024-04-16T20:34:21.537" v="263"/>
          <pc:sldLayoutMkLst>
            <pc:docMk/>
            <pc:sldMasterMk cId="3935980576" sldId="2147483648"/>
            <pc:sldLayoutMk cId="2481720415" sldId="2147483653"/>
          </pc:sldLayoutMkLst>
          <pc:spChg chg="mod">
            <ac:chgData name="Truong, Kimberly (she/her/hers)" userId="925efed1-480b-4601-a542-5efebb98d46d" providerId="ADAL" clId="{914C54CF-8645-4FB1-ACA4-FF32DA9EBB75}" dt="2024-04-16T20:34:21.537" v="263"/>
            <ac:spMkLst>
              <pc:docMk/>
              <pc:sldMasterMk cId="3935980576" sldId="2147483648"/>
              <pc:sldLayoutMk cId="2481720415" sldId="2147483653"/>
              <ac:spMk id="2" creationId="{B3DE453C-114D-775C-BDFD-93EDEFE733B8}"/>
            </ac:spMkLst>
          </pc:spChg>
          <pc:spChg chg="mod">
            <ac:chgData name="Truong, Kimberly (she/her/hers)" userId="925efed1-480b-4601-a542-5efebb98d46d" providerId="ADAL" clId="{914C54CF-8645-4FB1-ACA4-FF32DA9EBB75}" dt="2024-04-16T20:34:21.537" v="263"/>
            <ac:spMkLst>
              <pc:docMk/>
              <pc:sldMasterMk cId="3935980576" sldId="2147483648"/>
              <pc:sldLayoutMk cId="2481720415" sldId="2147483653"/>
              <ac:spMk id="3" creationId="{9D135616-292D-7662-1E6F-8D70088EBE46}"/>
            </ac:spMkLst>
          </pc:spChg>
          <pc:spChg chg="mod">
            <ac:chgData name="Truong, Kimberly (she/her/hers)" userId="925efed1-480b-4601-a542-5efebb98d46d" providerId="ADAL" clId="{914C54CF-8645-4FB1-ACA4-FF32DA9EBB75}" dt="2024-04-16T20:34:21.537" v="263"/>
            <ac:spMkLst>
              <pc:docMk/>
              <pc:sldMasterMk cId="3935980576" sldId="2147483648"/>
              <pc:sldLayoutMk cId="2481720415" sldId="2147483653"/>
              <ac:spMk id="4" creationId="{B29C4A4B-AB3A-B757-0BA2-FE47490AF210}"/>
            </ac:spMkLst>
          </pc:spChg>
          <pc:spChg chg="mod">
            <ac:chgData name="Truong, Kimberly (she/her/hers)" userId="925efed1-480b-4601-a542-5efebb98d46d" providerId="ADAL" clId="{914C54CF-8645-4FB1-ACA4-FF32DA9EBB75}" dt="2024-04-16T20:34:21.537" v="263"/>
            <ac:spMkLst>
              <pc:docMk/>
              <pc:sldMasterMk cId="3935980576" sldId="2147483648"/>
              <pc:sldLayoutMk cId="2481720415" sldId="2147483653"/>
              <ac:spMk id="5" creationId="{3E7D2B49-8FF3-1359-313A-72A0CCBB2909}"/>
            </ac:spMkLst>
          </pc:spChg>
          <pc:spChg chg="mod">
            <ac:chgData name="Truong, Kimberly (she/her/hers)" userId="925efed1-480b-4601-a542-5efebb98d46d" providerId="ADAL" clId="{914C54CF-8645-4FB1-ACA4-FF32DA9EBB75}" dt="2024-04-16T20:34:21.537" v="263"/>
            <ac:spMkLst>
              <pc:docMk/>
              <pc:sldMasterMk cId="3935980576" sldId="2147483648"/>
              <pc:sldLayoutMk cId="2481720415" sldId="2147483653"/>
              <ac:spMk id="6" creationId="{B2B7C3D3-06FB-2C40-319A-DC097A0AF8AB}"/>
            </ac:spMkLst>
          </pc:spChg>
        </pc:sldLayoutChg>
        <pc:sldLayoutChg chg="modSp">
          <pc:chgData name="Truong, Kimberly (she/her/hers)" userId="925efed1-480b-4601-a542-5efebb98d46d" providerId="ADAL" clId="{914C54CF-8645-4FB1-ACA4-FF32DA9EBB75}" dt="2024-04-16T20:34:21.537" v="263"/>
          <pc:sldLayoutMkLst>
            <pc:docMk/>
            <pc:sldMasterMk cId="3935980576" sldId="2147483648"/>
            <pc:sldLayoutMk cId="1248998746" sldId="2147483656"/>
          </pc:sldLayoutMkLst>
          <pc:spChg chg="mod">
            <ac:chgData name="Truong, Kimberly (she/her/hers)" userId="925efed1-480b-4601-a542-5efebb98d46d" providerId="ADAL" clId="{914C54CF-8645-4FB1-ACA4-FF32DA9EBB75}" dt="2024-04-16T20:34:21.537" v="263"/>
            <ac:spMkLst>
              <pc:docMk/>
              <pc:sldMasterMk cId="3935980576" sldId="2147483648"/>
              <pc:sldLayoutMk cId="1248998746" sldId="2147483656"/>
              <ac:spMk id="2" creationId="{E5799C40-6ADE-996A-8DD5-0D137428C33E}"/>
            </ac:spMkLst>
          </pc:spChg>
          <pc:spChg chg="mod">
            <ac:chgData name="Truong, Kimberly (she/her/hers)" userId="925efed1-480b-4601-a542-5efebb98d46d" providerId="ADAL" clId="{914C54CF-8645-4FB1-ACA4-FF32DA9EBB75}" dt="2024-04-16T20:34:21.537" v="263"/>
            <ac:spMkLst>
              <pc:docMk/>
              <pc:sldMasterMk cId="3935980576" sldId="2147483648"/>
              <pc:sldLayoutMk cId="1248998746" sldId="2147483656"/>
              <ac:spMk id="3" creationId="{F44CC562-B036-1C4F-FA62-FC6AD476BB45}"/>
            </ac:spMkLst>
          </pc:spChg>
          <pc:spChg chg="mod">
            <ac:chgData name="Truong, Kimberly (she/her/hers)" userId="925efed1-480b-4601-a542-5efebb98d46d" providerId="ADAL" clId="{914C54CF-8645-4FB1-ACA4-FF32DA9EBB75}" dt="2024-04-16T20:34:21.537" v="263"/>
            <ac:spMkLst>
              <pc:docMk/>
              <pc:sldMasterMk cId="3935980576" sldId="2147483648"/>
              <pc:sldLayoutMk cId="1248998746" sldId="2147483656"/>
              <ac:spMk id="4" creationId="{911FC02B-A3EA-233D-8003-772739743C18}"/>
            </ac:spMkLst>
          </pc:spChg>
        </pc:sldLayoutChg>
        <pc:sldLayoutChg chg="modSp">
          <pc:chgData name="Truong, Kimberly (she/her/hers)" userId="925efed1-480b-4601-a542-5efebb98d46d" providerId="ADAL" clId="{914C54CF-8645-4FB1-ACA4-FF32DA9EBB75}" dt="2024-04-16T20:34:21.537" v="263"/>
          <pc:sldLayoutMkLst>
            <pc:docMk/>
            <pc:sldMasterMk cId="3935980576" sldId="2147483648"/>
            <pc:sldLayoutMk cId="4072083806" sldId="2147483657"/>
          </pc:sldLayoutMkLst>
          <pc:spChg chg="mod">
            <ac:chgData name="Truong, Kimberly (she/her/hers)" userId="925efed1-480b-4601-a542-5efebb98d46d" providerId="ADAL" clId="{914C54CF-8645-4FB1-ACA4-FF32DA9EBB75}" dt="2024-04-16T20:34:21.537" v="263"/>
            <ac:spMkLst>
              <pc:docMk/>
              <pc:sldMasterMk cId="3935980576" sldId="2147483648"/>
              <pc:sldLayoutMk cId="4072083806" sldId="2147483657"/>
              <ac:spMk id="2" creationId="{D50296A4-3922-66D2-39AB-038FB8777745}"/>
            </ac:spMkLst>
          </pc:spChg>
          <pc:spChg chg="mod">
            <ac:chgData name="Truong, Kimberly (she/her/hers)" userId="925efed1-480b-4601-a542-5efebb98d46d" providerId="ADAL" clId="{914C54CF-8645-4FB1-ACA4-FF32DA9EBB75}" dt="2024-04-16T20:34:21.537" v="263"/>
            <ac:spMkLst>
              <pc:docMk/>
              <pc:sldMasterMk cId="3935980576" sldId="2147483648"/>
              <pc:sldLayoutMk cId="4072083806" sldId="2147483657"/>
              <ac:spMk id="3" creationId="{4AD31098-7006-819B-9148-2BB55093A5A2}"/>
            </ac:spMkLst>
          </pc:spChg>
          <pc:spChg chg="mod">
            <ac:chgData name="Truong, Kimberly (she/her/hers)" userId="925efed1-480b-4601-a542-5efebb98d46d" providerId="ADAL" clId="{914C54CF-8645-4FB1-ACA4-FF32DA9EBB75}" dt="2024-04-16T20:34:21.537" v="263"/>
            <ac:spMkLst>
              <pc:docMk/>
              <pc:sldMasterMk cId="3935980576" sldId="2147483648"/>
              <pc:sldLayoutMk cId="4072083806" sldId="2147483657"/>
              <ac:spMk id="4" creationId="{16990F90-C228-55EC-436B-CD72F2A5FDAD}"/>
            </ac:spMkLst>
          </pc:spChg>
        </pc:sldLayoutChg>
        <pc:sldLayoutChg chg="modSp">
          <pc:chgData name="Truong, Kimberly (she/her/hers)" userId="925efed1-480b-4601-a542-5efebb98d46d" providerId="ADAL" clId="{914C54CF-8645-4FB1-ACA4-FF32DA9EBB75}" dt="2024-04-16T20:34:21.537" v="263"/>
          <pc:sldLayoutMkLst>
            <pc:docMk/>
            <pc:sldMasterMk cId="3935980576" sldId="2147483648"/>
            <pc:sldLayoutMk cId="1785007827" sldId="2147483659"/>
          </pc:sldLayoutMkLst>
          <pc:spChg chg="mod">
            <ac:chgData name="Truong, Kimberly (she/her/hers)" userId="925efed1-480b-4601-a542-5efebb98d46d" providerId="ADAL" clId="{914C54CF-8645-4FB1-ACA4-FF32DA9EBB75}" dt="2024-04-16T20:34:21.537" v="263"/>
            <ac:spMkLst>
              <pc:docMk/>
              <pc:sldMasterMk cId="3935980576" sldId="2147483648"/>
              <pc:sldLayoutMk cId="1785007827" sldId="2147483659"/>
              <ac:spMk id="2" creationId="{BFBF93A4-5C72-14FB-78C2-83086FBC6519}"/>
            </ac:spMkLst>
          </pc:spChg>
          <pc:spChg chg="mod">
            <ac:chgData name="Truong, Kimberly (she/her/hers)" userId="925efed1-480b-4601-a542-5efebb98d46d" providerId="ADAL" clId="{914C54CF-8645-4FB1-ACA4-FF32DA9EBB75}" dt="2024-04-16T20:34:21.537" v="263"/>
            <ac:spMkLst>
              <pc:docMk/>
              <pc:sldMasterMk cId="3935980576" sldId="2147483648"/>
              <pc:sldLayoutMk cId="1785007827" sldId="2147483659"/>
              <ac:spMk id="3" creationId="{FEC296D4-7A9E-9975-FF2A-C355FCAF7F77}"/>
            </ac:spMkLst>
          </pc:spChg>
        </pc:sldLayoutChg>
      </pc:sldMasterChg>
    </pc:docChg>
  </pc:docChgLst>
  <pc:docChgLst>
    <pc:chgData name="Truong, Kimberly (she/her/hers)" userId="925efed1-480b-4601-a542-5efebb98d46d" providerId="ADAL" clId="{8C2351D7-ABC9-448A-8649-757E848A3996}"/>
    <pc:docChg chg="modSld">
      <pc:chgData name="Truong, Kimberly (she/her/hers)" userId="925efed1-480b-4601-a542-5efebb98d46d" providerId="ADAL" clId="{8C2351D7-ABC9-448A-8649-757E848A3996}" dt="2024-08-21T20:45:26.489" v="74" actId="1038"/>
      <pc:docMkLst>
        <pc:docMk/>
      </pc:docMkLst>
      <pc:sldChg chg="modSp mod">
        <pc:chgData name="Truong, Kimberly (she/her/hers)" userId="925efed1-480b-4601-a542-5efebb98d46d" providerId="ADAL" clId="{8C2351D7-ABC9-448A-8649-757E848A3996}" dt="2024-08-21T20:45:26.489" v="74" actId="1038"/>
        <pc:sldMkLst>
          <pc:docMk/>
          <pc:sldMk cId="312177612" sldId="2969"/>
        </pc:sldMkLst>
        <pc:graphicFrameChg chg="mod modGraphic">
          <ac:chgData name="Truong, Kimberly (she/her/hers)" userId="925efed1-480b-4601-a542-5efebb98d46d" providerId="ADAL" clId="{8C2351D7-ABC9-448A-8649-757E848A3996}" dt="2024-08-21T20:43:09.889" v="67" actId="1037"/>
          <ac:graphicFrameMkLst>
            <pc:docMk/>
            <pc:sldMk cId="312177612" sldId="2969"/>
            <ac:graphicFrameMk id="24" creationId="{EFF69940-0D6D-5518-442B-DBCC36EF3D3C}"/>
          </ac:graphicFrameMkLst>
        </pc:graphicFrameChg>
        <pc:cxnChg chg="mod">
          <ac:chgData name="Truong, Kimberly (she/her/hers)" userId="925efed1-480b-4601-a542-5efebb98d46d" providerId="ADAL" clId="{8C2351D7-ABC9-448A-8649-757E848A3996}" dt="2024-08-21T20:45:26.489" v="74" actId="1038"/>
          <ac:cxnSpMkLst>
            <pc:docMk/>
            <pc:sldMk cId="312177612" sldId="2969"/>
            <ac:cxnSpMk id="27" creationId="{38C2D6F6-3A28-4662-00C5-DC1BAB7FDF85}"/>
          </ac:cxnSpMkLst>
        </pc:cxnChg>
        <pc:cxnChg chg="mod">
          <ac:chgData name="Truong, Kimberly (she/her/hers)" userId="925efed1-480b-4601-a542-5efebb98d46d" providerId="ADAL" clId="{8C2351D7-ABC9-448A-8649-757E848A3996}" dt="2024-08-21T20:45:14.727" v="72" actId="554"/>
          <ac:cxnSpMkLst>
            <pc:docMk/>
            <pc:sldMk cId="312177612" sldId="2969"/>
            <ac:cxnSpMk id="54" creationId="{3BBF8B0A-2E95-52A1-961C-83528AB8C482}"/>
          </ac:cxnSpMkLst>
        </pc:cxnChg>
        <pc:cxnChg chg="mod">
          <ac:chgData name="Truong, Kimberly (she/her/hers)" userId="925efed1-480b-4601-a542-5efebb98d46d" providerId="ADAL" clId="{8C2351D7-ABC9-448A-8649-757E848A3996}" dt="2024-08-21T20:45:14.727" v="72" actId="554"/>
          <ac:cxnSpMkLst>
            <pc:docMk/>
            <pc:sldMk cId="312177612" sldId="2969"/>
            <ac:cxnSpMk id="55" creationId="{3B418017-20B6-193A-A4DE-4BDCD4EBDC26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B798DE-2A66-493C-A8E2-58BA05957B3D}" type="doc">
      <dgm:prSet loTypeId="urn:microsoft.com/office/officeart/2005/8/layout/chevron1" loCatId="process" qsTypeId="urn:microsoft.com/office/officeart/2005/8/quickstyle/simple1" qsCatId="simple" csTypeId="urn:microsoft.com/office/officeart/2005/8/colors/accent5_3" csCatId="accent5" phldr="1"/>
      <dgm:spPr/>
    </dgm:pt>
    <dgm:pt modelId="{DA375C72-9E17-40B9-B1F9-4AF75F123C9B}">
      <dgm:prSet phldrT="[Text]" custT="1"/>
      <dgm:spPr>
        <a:solidFill>
          <a:srgbClr val="A4C0E3"/>
        </a:solidFill>
      </dgm:spPr>
      <dgm:t>
        <a:bodyPr/>
        <a:lstStyle/>
        <a:p>
          <a:r>
            <a:rPr lang="en-US" sz="1400" b="0" dirty="0">
              <a:latin typeface="Avenir Next LT Pro" panose="020B0504020202020204" pitchFamily="34" charset="0"/>
              <a:cs typeface="Arial" panose="020B0604020202020204" pitchFamily="34" charset="0"/>
            </a:rPr>
            <a:t> Tier 1 Positive Assessment</a:t>
          </a:r>
        </a:p>
      </dgm:t>
    </dgm:pt>
    <dgm:pt modelId="{A81A6F52-4DD3-48DF-A896-E3B41A5BC5E0}" type="parTrans" cxnId="{7E080FCF-9B44-48E4-B3A5-DC27DCC756F1}">
      <dgm:prSet/>
      <dgm:spPr/>
      <dgm:t>
        <a:bodyPr/>
        <a:lstStyle/>
        <a:p>
          <a:endParaRPr lang="en-US" sz="2000" b="0">
            <a:latin typeface="Avenir Next LT Pro" panose="020B0504020202020204" pitchFamily="34" charset="0"/>
            <a:cs typeface="Arial" panose="020B0604020202020204" pitchFamily="34" charset="0"/>
          </a:endParaRPr>
        </a:p>
      </dgm:t>
    </dgm:pt>
    <dgm:pt modelId="{FF82F44A-A601-4130-BA59-31C8895D108F}" type="sibTrans" cxnId="{7E080FCF-9B44-48E4-B3A5-DC27DCC756F1}">
      <dgm:prSet/>
      <dgm:spPr/>
      <dgm:t>
        <a:bodyPr/>
        <a:lstStyle/>
        <a:p>
          <a:endParaRPr lang="en-US" sz="2000" b="0">
            <a:latin typeface="Avenir Next LT Pro" panose="020B0504020202020204" pitchFamily="34" charset="0"/>
            <a:cs typeface="Arial" panose="020B0604020202020204" pitchFamily="34" charset="0"/>
          </a:endParaRPr>
        </a:p>
      </dgm:t>
    </dgm:pt>
    <dgm:pt modelId="{4EAFDE17-8100-4432-86D3-36F2806EB45B}">
      <dgm:prSet phldrT="[Text]" custT="1"/>
      <dgm:spPr>
        <a:solidFill>
          <a:srgbClr val="88AED8"/>
        </a:solidFill>
      </dgm:spPr>
      <dgm:t>
        <a:bodyPr/>
        <a:lstStyle/>
        <a:p>
          <a:r>
            <a:rPr lang="en-US" sz="1400" b="0" dirty="0">
              <a:latin typeface="Avenir Next LT Pro" panose="020B0504020202020204" pitchFamily="34" charset="0"/>
              <a:cs typeface="Arial" panose="020B0604020202020204" pitchFamily="34" charset="0"/>
            </a:rPr>
            <a:t>Assessment for Selectivity + Assay Interference</a:t>
          </a:r>
        </a:p>
      </dgm:t>
    </dgm:pt>
    <dgm:pt modelId="{735387B8-BD68-4EAD-B886-5840E98A3070}" type="parTrans" cxnId="{264DD9FE-83AE-48DD-AD38-D6AC53B2AF7A}">
      <dgm:prSet/>
      <dgm:spPr/>
      <dgm:t>
        <a:bodyPr/>
        <a:lstStyle/>
        <a:p>
          <a:endParaRPr lang="en-US" sz="2000" b="0">
            <a:latin typeface="Avenir Next LT Pro" panose="020B0504020202020204" pitchFamily="34" charset="0"/>
            <a:cs typeface="Arial" panose="020B0604020202020204" pitchFamily="34" charset="0"/>
          </a:endParaRPr>
        </a:p>
      </dgm:t>
    </dgm:pt>
    <dgm:pt modelId="{7C2FCBCF-CDE6-4D80-BB6B-F758A9E3A1D2}" type="sibTrans" cxnId="{264DD9FE-83AE-48DD-AD38-D6AC53B2AF7A}">
      <dgm:prSet/>
      <dgm:spPr/>
      <dgm:t>
        <a:bodyPr/>
        <a:lstStyle/>
        <a:p>
          <a:endParaRPr lang="en-US" sz="2000" b="0">
            <a:latin typeface="Avenir Next LT Pro" panose="020B0504020202020204" pitchFamily="34" charset="0"/>
            <a:cs typeface="Arial" panose="020B0604020202020204" pitchFamily="34" charset="0"/>
          </a:endParaRPr>
        </a:p>
      </dgm:t>
    </dgm:pt>
    <dgm:pt modelId="{4084CD10-640C-48D4-938D-E9A342D6DA05}">
      <dgm:prSet phldrT="[Text]" custT="1"/>
      <dgm:spPr>
        <a:solidFill>
          <a:srgbClr val="6D9DCD"/>
        </a:solidFill>
      </dgm:spPr>
      <dgm:t>
        <a:bodyPr/>
        <a:lstStyle/>
        <a:p>
          <a:r>
            <a:rPr lang="en-US" sz="1400" b="0" dirty="0">
              <a:latin typeface="Avenir Next LT Pro" panose="020B0504020202020204" pitchFamily="34" charset="0"/>
              <a:cs typeface="Arial" panose="020B0604020202020204" pitchFamily="34" charset="0"/>
            </a:rPr>
            <a:t> Refinement</a:t>
          </a:r>
        </a:p>
      </dgm:t>
    </dgm:pt>
    <dgm:pt modelId="{5F23E477-E463-41A1-AB0E-C95CE2F42025}" type="parTrans" cxnId="{204E4ABD-D129-4BEE-9FF5-AE2429763208}">
      <dgm:prSet/>
      <dgm:spPr/>
      <dgm:t>
        <a:bodyPr/>
        <a:lstStyle/>
        <a:p>
          <a:endParaRPr lang="en-US" sz="2000" b="0">
            <a:latin typeface="Avenir Next LT Pro" panose="020B0504020202020204" pitchFamily="34" charset="0"/>
            <a:cs typeface="Arial" panose="020B0604020202020204" pitchFamily="34" charset="0"/>
          </a:endParaRPr>
        </a:p>
      </dgm:t>
    </dgm:pt>
    <dgm:pt modelId="{51155D2A-F1DF-4404-989B-2165D6A74B03}" type="sibTrans" cxnId="{204E4ABD-D129-4BEE-9FF5-AE2429763208}">
      <dgm:prSet/>
      <dgm:spPr/>
      <dgm:t>
        <a:bodyPr/>
        <a:lstStyle/>
        <a:p>
          <a:endParaRPr lang="en-US" sz="2000" b="0">
            <a:latin typeface="Avenir Next LT Pro" panose="020B0504020202020204" pitchFamily="34" charset="0"/>
            <a:cs typeface="Arial" panose="020B0604020202020204" pitchFamily="34" charset="0"/>
          </a:endParaRPr>
        </a:p>
      </dgm:t>
    </dgm:pt>
    <dgm:pt modelId="{7895EE14-1759-47C8-BE4B-302E464FCCBE}">
      <dgm:prSet custT="1"/>
      <dgm:spPr>
        <a:solidFill>
          <a:srgbClr val="528CC1"/>
        </a:solidFill>
      </dgm:spPr>
      <dgm:t>
        <a:bodyPr/>
        <a:lstStyle/>
        <a:p>
          <a:r>
            <a:rPr lang="en-US" sz="1400" b="0" dirty="0">
              <a:latin typeface="Avenir Next LT Pro" panose="020B0504020202020204" pitchFamily="34" charset="0"/>
              <a:cs typeface="Arial" panose="020B0604020202020204" pitchFamily="34" charset="0"/>
            </a:rPr>
            <a:t>Targeted </a:t>
          </a:r>
          <a:r>
            <a:rPr lang="en-US" sz="1400" b="0" dirty="0" err="1">
              <a:latin typeface="Avenir Next LT Pro" panose="020B0504020202020204" pitchFamily="34" charset="0"/>
              <a:cs typeface="Arial" panose="020B0604020202020204" pitchFamily="34" charset="0"/>
            </a:rPr>
            <a:t>bioactivity:exposure</a:t>
          </a:r>
          <a:r>
            <a:rPr lang="en-US" sz="1400" b="0" dirty="0">
              <a:latin typeface="Avenir Next LT Pro" panose="020B0504020202020204" pitchFamily="34" charset="0"/>
              <a:cs typeface="Arial" panose="020B0604020202020204" pitchFamily="34" charset="0"/>
            </a:rPr>
            <a:t> ratios</a:t>
          </a:r>
        </a:p>
      </dgm:t>
    </dgm:pt>
    <dgm:pt modelId="{B2C23EC7-D74F-4AF7-B64C-AD0A831505AF}" type="parTrans" cxnId="{95837261-1661-4D41-91B2-AF7813E23E56}">
      <dgm:prSet/>
      <dgm:spPr/>
      <dgm:t>
        <a:bodyPr/>
        <a:lstStyle/>
        <a:p>
          <a:endParaRPr lang="en-US" sz="2000" b="0">
            <a:latin typeface="Avenir Next LT Pro" panose="020B0504020202020204" pitchFamily="34" charset="0"/>
            <a:cs typeface="Arial" panose="020B0604020202020204" pitchFamily="34" charset="0"/>
          </a:endParaRPr>
        </a:p>
      </dgm:t>
    </dgm:pt>
    <dgm:pt modelId="{F9BA7F7C-6E60-4674-8ACA-BB1185E5F3C9}" type="sibTrans" cxnId="{95837261-1661-4D41-91B2-AF7813E23E56}">
      <dgm:prSet/>
      <dgm:spPr/>
      <dgm:t>
        <a:bodyPr/>
        <a:lstStyle/>
        <a:p>
          <a:endParaRPr lang="en-US" sz="2000" b="0">
            <a:latin typeface="Avenir Next LT Pro" panose="020B0504020202020204" pitchFamily="34" charset="0"/>
            <a:cs typeface="Arial" panose="020B0604020202020204" pitchFamily="34" charset="0"/>
          </a:endParaRPr>
        </a:p>
      </dgm:t>
    </dgm:pt>
    <dgm:pt modelId="{A2094B74-9CA1-4399-AC06-25CB143D95BB}" type="pres">
      <dgm:prSet presAssocID="{2DB798DE-2A66-493C-A8E2-58BA05957B3D}" presName="Name0" presStyleCnt="0">
        <dgm:presLayoutVars>
          <dgm:dir/>
          <dgm:animLvl val="lvl"/>
          <dgm:resizeHandles val="exact"/>
        </dgm:presLayoutVars>
      </dgm:prSet>
      <dgm:spPr/>
    </dgm:pt>
    <dgm:pt modelId="{C817BD9E-3E33-484D-A8ED-C7E4053AA188}" type="pres">
      <dgm:prSet presAssocID="{DA375C72-9E17-40B9-B1F9-4AF75F123C9B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A20E5AC-4AED-4106-8B7D-ADA01B8D0B32}" type="pres">
      <dgm:prSet presAssocID="{FF82F44A-A601-4130-BA59-31C8895D108F}" presName="parTxOnlySpace" presStyleCnt="0"/>
      <dgm:spPr/>
    </dgm:pt>
    <dgm:pt modelId="{1FC7B2B6-C892-4A02-A815-17E64CDB0E9F}" type="pres">
      <dgm:prSet presAssocID="{4EAFDE17-8100-4432-86D3-36F2806EB45B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750CD47-715E-4AE7-B31A-C55D78FDCC09}" type="pres">
      <dgm:prSet presAssocID="{7C2FCBCF-CDE6-4D80-BB6B-F758A9E3A1D2}" presName="parTxOnlySpace" presStyleCnt="0"/>
      <dgm:spPr/>
    </dgm:pt>
    <dgm:pt modelId="{ADB09BD5-FDE5-4565-B805-F8514E9B41D8}" type="pres">
      <dgm:prSet presAssocID="{4084CD10-640C-48D4-938D-E9A342D6DA05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651BD30-DAF6-4A83-85EE-51740FB8A229}" type="pres">
      <dgm:prSet presAssocID="{51155D2A-F1DF-4404-989B-2165D6A74B03}" presName="parTxOnlySpace" presStyleCnt="0"/>
      <dgm:spPr/>
    </dgm:pt>
    <dgm:pt modelId="{AC03897F-CF99-4275-9B69-5CD300EEF10F}" type="pres">
      <dgm:prSet presAssocID="{7895EE14-1759-47C8-BE4B-302E464FCCBE}" presName="parTxOnly" presStyleLbl="node1" presStyleIdx="3" presStyleCnt="4" custLinFactNeighborX="1719" custLinFactNeighborY="-388">
        <dgm:presLayoutVars>
          <dgm:chMax val="0"/>
          <dgm:chPref val="0"/>
          <dgm:bulletEnabled val="1"/>
        </dgm:presLayoutVars>
      </dgm:prSet>
      <dgm:spPr/>
    </dgm:pt>
  </dgm:ptLst>
  <dgm:cxnLst>
    <dgm:cxn modelId="{53A0BA2C-DC21-4F78-9664-54E61A467744}" type="presOf" srcId="{4EAFDE17-8100-4432-86D3-36F2806EB45B}" destId="{1FC7B2B6-C892-4A02-A815-17E64CDB0E9F}" srcOrd="0" destOrd="0" presId="urn:microsoft.com/office/officeart/2005/8/layout/chevron1"/>
    <dgm:cxn modelId="{95837261-1661-4D41-91B2-AF7813E23E56}" srcId="{2DB798DE-2A66-493C-A8E2-58BA05957B3D}" destId="{7895EE14-1759-47C8-BE4B-302E464FCCBE}" srcOrd="3" destOrd="0" parTransId="{B2C23EC7-D74F-4AF7-B64C-AD0A831505AF}" sibTransId="{F9BA7F7C-6E60-4674-8ACA-BB1185E5F3C9}"/>
    <dgm:cxn modelId="{BFD54B66-4238-4705-AAA1-DE978AF9B0A8}" type="presOf" srcId="{4084CD10-640C-48D4-938D-E9A342D6DA05}" destId="{ADB09BD5-FDE5-4565-B805-F8514E9B41D8}" srcOrd="0" destOrd="0" presId="urn:microsoft.com/office/officeart/2005/8/layout/chevron1"/>
    <dgm:cxn modelId="{3AF8BF8C-D28F-4460-A172-F50A7B40FAD3}" type="presOf" srcId="{DA375C72-9E17-40B9-B1F9-4AF75F123C9B}" destId="{C817BD9E-3E33-484D-A8ED-C7E4053AA188}" srcOrd="0" destOrd="0" presId="urn:microsoft.com/office/officeart/2005/8/layout/chevron1"/>
    <dgm:cxn modelId="{204E4ABD-D129-4BEE-9FF5-AE2429763208}" srcId="{2DB798DE-2A66-493C-A8E2-58BA05957B3D}" destId="{4084CD10-640C-48D4-938D-E9A342D6DA05}" srcOrd="2" destOrd="0" parTransId="{5F23E477-E463-41A1-AB0E-C95CE2F42025}" sibTransId="{51155D2A-F1DF-4404-989B-2165D6A74B03}"/>
    <dgm:cxn modelId="{D93575C3-48B0-41ED-990F-73FDFEEB9236}" type="presOf" srcId="{2DB798DE-2A66-493C-A8E2-58BA05957B3D}" destId="{A2094B74-9CA1-4399-AC06-25CB143D95BB}" srcOrd="0" destOrd="0" presId="urn:microsoft.com/office/officeart/2005/8/layout/chevron1"/>
    <dgm:cxn modelId="{7E080FCF-9B44-48E4-B3A5-DC27DCC756F1}" srcId="{2DB798DE-2A66-493C-A8E2-58BA05957B3D}" destId="{DA375C72-9E17-40B9-B1F9-4AF75F123C9B}" srcOrd="0" destOrd="0" parTransId="{A81A6F52-4DD3-48DF-A896-E3B41A5BC5E0}" sibTransId="{FF82F44A-A601-4130-BA59-31C8895D108F}"/>
    <dgm:cxn modelId="{264DD9FE-83AE-48DD-AD38-D6AC53B2AF7A}" srcId="{2DB798DE-2A66-493C-A8E2-58BA05957B3D}" destId="{4EAFDE17-8100-4432-86D3-36F2806EB45B}" srcOrd="1" destOrd="0" parTransId="{735387B8-BD68-4EAD-B886-5840E98A3070}" sibTransId="{7C2FCBCF-CDE6-4D80-BB6B-F758A9E3A1D2}"/>
    <dgm:cxn modelId="{EE73A5FF-D8FE-4178-9254-95AA65CA8793}" type="presOf" srcId="{7895EE14-1759-47C8-BE4B-302E464FCCBE}" destId="{AC03897F-CF99-4275-9B69-5CD300EEF10F}" srcOrd="0" destOrd="0" presId="urn:microsoft.com/office/officeart/2005/8/layout/chevron1"/>
    <dgm:cxn modelId="{2BB0AE78-1322-4C00-AE57-A160F4EDDDE9}" type="presParOf" srcId="{A2094B74-9CA1-4399-AC06-25CB143D95BB}" destId="{C817BD9E-3E33-484D-A8ED-C7E4053AA188}" srcOrd="0" destOrd="0" presId="urn:microsoft.com/office/officeart/2005/8/layout/chevron1"/>
    <dgm:cxn modelId="{98845813-AF5E-4497-BE9B-5229862E2233}" type="presParOf" srcId="{A2094B74-9CA1-4399-AC06-25CB143D95BB}" destId="{DA20E5AC-4AED-4106-8B7D-ADA01B8D0B32}" srcOrd="1" destOrd="0" presId="urn:microsoft.com/office/officeart/2005/8/layout/chevron1"/>
    <dgm:cxn modelId="{9478C7B2-FA3A-4260-B807-0C3017FFF434}" type="presParOf" srcId="{A2094B74-9CA1-4399-AC06-25CB143D95BB}" destId="{1FC7B2B6-C892-4A02-A815-17E64CDB0E9F}" srcOrd="2" destOrd="0" presId="urn:microsoft.com/office/officeart/2005/8/layout/chevron1"/>
    <dgm:cxn modelId="{A7F305B6-FD27-46D7-B5C2-188BE370EEBE}" type="presParOf" srcId="{A2094B74-9CA1-4399-AC06-25CB143D95BB}" destId="{D750CD47-715E-4AE7-B31A-C55D78FDCC09}" srcOrd="3" destOrd="0" presId="urn:microsoft.com/office/officeart/2005/8/layout/chevron1"/>
    <dgm:cxn modelId="{D18519AB-095D-4FC0-A22A-1402F0A79E9B}" type="presParOf" srcId="{A2094B74-9CA1-4399-AC06-25CB143D95BB}" destId="{ADB09BD5-FDE5-4565-B805-F8514E9B41D8}" srcOrd="4" destOrd="0" presId="urn:microsoft.com/office/officeart/2005/8/layout/chevron1"/>
    <dgm:cxn modelId="{1F59B862-1E85-476B-9FA7-5A14FC7CEB4B}" type="presParOf" srcId="{A2094B74-9CA1-4399-AC06-25CB143D95BB}" destId="{2651BD30-DAF6-4A83-85EE-51740FB8A229}" srcOrd="5" destOrd="0" presId="urn:microsoft.com/office/officeart/2005/8/layout/chevron1"/>
    <dgm:cxn modelId="{5485FF41-DE68-4257-BB8F-F211C2DF0EBB}" type="presParOf" srcId="{A2094B74-9CA1-4399-AC06-25CB143D95BB}" destId="{AC03897F-CF99-4275-9B69-5CD300EEF10F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7BD9E-3E33-484D-A8ED-C7E4053AA188}">
      <dsp:nvSpPr>
        <dsp:cNvPr id="0" name=""/>
        <dsp:cNvSpPr/>
      </dsp:nvSpPr>
      <dsp:spPr>
        <a:xfrm>
          <a:off x="4948" y="1599598"/>
          <a:ext cx="2880350" cy="1152140"/>
        </a:xfrm>
        <a:prstGeom prst="chevron">
          <a:avLst/>
        </a:prstGeom>
        <a:solidFill>
          <a:srgbClr val="A4C0E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latin typeface="Avenir Next LT Pro" panose="020B0504020202020204" pitchFamily="34" charset="0"/>
              <a:cs typeface="Arial" panose="020B0604020202020204" pitchFamily="34" charset="0"/>
            </a:rPr>
            <a:t> Tier 1 Positive Assessment</a:t>
          </a:r>
        </a:p>
      </dsp:txBody>
      <dsp:txXfrm>
        <a:off x="581018" y="1599598"/>
        <a:ext cx="1728210" cy="1152140"/>
      </dsp:txXfrm>
    </dsp:sp>
    <dsp:sp modelId="{1FC7B2B6-C892-4A02-A815-17E64CDB0E9F}">
      <dsp:nvSpPr>
        <dsp:cNvPr id="0" name=""/>
        <dsp:cNvSpPr/>
      </dsp:nvSpPr>
      <dsp:spPr>
        <a:xfrm>
          <a:off x="2597263" y="1599598"/>
          <a:ext cx="2880350" cy="1152140"/>
        </a:xfrm>
        <a:prstGeom prst="chevron">
          <a:avLst/>
        </a:prstGeom>
        <a:solidFill>
          <a:srgbClr val="88AED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latin typeface="Avenir Next LT Pro" panose="020B0504020202020204" pitchFamily="34" charset="0"/>
              <a:cs typeface="Arial" panose="020B0604020202020204" pitchFamily="34" charset="0"/>
            </a:rPr>
            <a:t>Assessment for Selectivity + Assay Interference</a:t>
          </a:r>
        </a:p>
      </dsp:txBody>
      <dsp:txXfrm>
        <a:off x="3173333" y="1599598"/>
        <a:ext cx="1728210" cy="1152140"/>
      </dsp:txXfrm>
    </dsp:sp>
    <dsp:sp modelId="{ADB09BD5-FDE5-4565-B805-F8514E9B41D8}">
      <dsp:nvSpPr>
        <dsp:cNvPr id="0" name=""/>
        <dsp:cNvSpPr/>
      </dsp:nvSpPr>
      <dsp:spPr>
        <a:xfrm>
          <a:off x="5189578" y="1599598"/>
          <a:ext cx="2880350" cy="1152140"/>
        </a:xfrm>
        <a:prstGeom prst="chevron">
          <a:avLst/>
        </a:prstGeom>
        <a:solidFill>
          <a:srgbClr val="6D9DC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latin typeface="Avenir Next LT Pro" panose="020B0504020202020204" pitchFamily="34" charset="0"/>
              <a:cs typeface="Arial" panose="020B0604020202020204" pitchFamily="34" charset="0"/>
            </a:rPr>
            <a:t> Refinement</a:t>
          </a:r>
        </a:p>
      </dsp:txBody>
      <dsp:txXfrm>
        <a:off x="5765648" y="1599598"/>
        <a:ext cx="1728210" cy="1152140"/>
      </dsp:txXfrm>
    </dsp:sp>
    <dsp:sp modelId="{AC03897F-CF99-4275-9B69-5CD300EEF10F}">
      <dsp:nvSpPr>
        <dsp:cNvPr id="0" name=""/>
        <dsp:cNvSpPr/>
      </dsp:nvSpPr>
      <dsp:spPr>
        <a:xfrm>
          <a:off x="7786842" y="1595128"/>
          <a:ext cx="2880350" cy="1152140"/>
        </a:xfrm>
        <a:prstGeom prst="chevron">
          <a:avLst/>
        </a:prstGeom>
        <a:solidFill>
          <a:srgbClr val="528C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latin typeface="Avenir Next LT Pro" panose="020B0504020202020204" pitchFamily="34" charset="0"/>
              <a:cs typeface="Arial" panose="020B0604020202020204" pitchFamily="34" charset="0"/>
            </a:rPr>
            <a:t>Targeted </a:t>
          </a:r>
          <a:r>
            <a:rPr lang="en-US" sz="1400" b="0" kern="1200" dirty="0" err="1">
              <a:latin typeface="Avenir Next LT Pro" panose="020B0504020202020204" pitchFamily="34" charset="0"/>
              <a:cs typeface="Arial" panose="020B0604020202020204" pitchFamily="34" charset="0"/>
            </a:rPr>
            <a:t>bioactivity:exposure</a:t>
          </a:r>
          <a:r>
            <a:rPr lang="en-US" sz="1400" b="0" kern="1200" dirty="0">
              <a:latin typeface="Avenir Next LT Pro" panose="020B0504020202020204" pitchFamily="34" charset="0"/>
              <a:cs typeface="Arial" panose="020B0604020202020204" pitchFamily="34" charset="0"/>
            </a:rPr>
            <a:t> ratios</a:t>
          </a:r>
        </a:p>
      </dsp:txBody>
      <dsp:txXfrm>
        <a:off x="8362912" y="1595128"/>
        <a:ext cx="1728210" cy="11521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3D3CB6-AF3F-41A8-820D-FF52D5A0F9BD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B0ACF-6B84-495D-8BF7-818A49761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74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AFE8F6-8F28-4C32-8423-0DBD2EE86A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30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DA335-68E5-42B9-36A3-F7E56AE6C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57879-34C8-2ED1-617E-640B08705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97F00-2CF5-973B-0F5F-07DC9119D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729E-DEA5-4458-8279-F005B7149335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11F37-F37F-F56C-9BFE-707F266A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F1D51-B73A-9F72-2D42-E3C790A1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9177-35A1-43A1-8C5D-2D8206753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7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F8754-1E3B-2503-3FC3-9D9328B3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6B484F-7DC6-E4D9-7956-7E979AB9C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5C76B-11E4-B203-F2E5-01504AE78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729E-DEA5-4458-8279-F005B7149335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4900C-F4D4-4CE0-5C5C-DAD37CA17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DD3FC-909E-0ECF-80BB-610EBB4A8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9177-35A1-43A1-8C5D-2D8206753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77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F93A4-5C72-14FB-78C2-83086FBC65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C296D4-7A9E-9975-FF2A-C355FCAF7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34141-23B2-F400-6AD3-35E35907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729E-DEA5-4458-8279-F005B7149335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6BB8C-48CF-FB91-D198-7016087E3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06F86-D987-9204-61CA-A630E781F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9177-35A1-43A1-8C5D-2D8206753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07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F2E39-2DBE-2070-E06B-7DED17D11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B7C7E-8078-8436-F04C-67BF21AD6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BEF89-84AA-BCD1-F6BE-10C0598D6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729E-DEA5-4458-8279-F005B7149335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ED00C-1DD6-0C72-DA39-1FFB60414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9CEC2-41BC-4688-545B-BB65C935E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9177-35A1-43A1-8C5D-2D8206753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52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8E3BF-DDF0-8D7C-895C-9B8506793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B1B53-CDB1-950D-6C93-E9193A7AF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50BC2-F884-C849-D2DD-8476F3D8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729E-DEA5-4458-8279-F005B7149335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42D90-E440-F29C-C221-87D08CA0F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8FEB6-0462-EBC8-BC6E-30C0C9DA4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9177-35A1-43A1-8C5D-2D8206753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36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E2CC5-D8C2-23BA-B504-4422E9029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4F3A0-32F0-623B-1C5D-EB30978E13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43BD3D-8AE1-6961-932A-006261C86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65E41-818B-080B-9155-05E526222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729E-DEA5-4458-8279-F005B7149335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BB93B-65F2-8D3D-599A-ECD88E622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917B4-1F7F-6CF4-6CAD-D07C26604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9177-35A1-43A1-8C5D-2D8206753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5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E453C-114D-775C-BDFD-93EDEFE73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35616-292D-7662-1E6F-8D70088EB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9C4A4B-AB3A-B757-0BA2-FE47490AF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7D2B49-8FF3-1359-313A-72A0CCBB29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B7C3D3-06FB-2C40-319A-DC097A0AF8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A3BA7E-2966-A14A-30ED-8823103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729E-DEA5-4458-8279-F005B7149335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D551E5-F81D-20C5-1DB7-325D6CCD5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D56CA9-FAA7-9E75-340B-61BC06BC1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9177-35A1-43A1-8C5D-2D8206753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2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55B48-4564-3E70-CF5E-8359BC67F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981B84-C8B0-3051-89A7-B5A39D27D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729E-DEA5-4458-8279-F005B7149335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082D0-72BE-486C-3B41-7D4C3E784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100B71-05AB-8FCB-99E1-4705D4EA5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9177-35A1-43A1-8C5D-2D8206753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81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44B27-C1C6-D47C-E3A4-BEC19423C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729E-DEA5-4458-8279-F005B7149335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2C3CE6-E09E-F0FF-99EB-127BDCBEF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DFAF1-1D17-5BAD-40B8-870C50762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9177-35A1-43A1-8C5D-2D8206753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13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9C40-6ADE-996A-8DD5-0D137428C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CC562-B036-1C4F-FA62-FC6AD476B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1FC02B-A3EA-233D-8003-772739743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E1FE5-B714-995D-A183-B228314EA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729E-DEA5-4458-8279-F005B7149335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6FB8B-1BA9-2A2C-6687-604541983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213E7-F28F-FE23-1CBC-9E0D4D624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9177-35A1-43A1-8C5D-2D8206753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98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96A4-3922-66D2-39AB-038FB877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D31098-7006-819B-9148-2BB55093A5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90F90-C228-55EC-436B-CD72F2A5F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4EED7-6C5E-A959-3775-1361CD94C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729E-DEA5-4458-8279-F005B7149335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E5364-2F19-A234-C664-FBD5055FD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A3314-F938-9369-1F0B-A372DC22F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B9177-35A1-43A1-8C5D-2D8206753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8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EC08B3-E356-D353-92E4-4401330CE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92C65-9DA0-8970-3952-B6DF1B72A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F0C25-307F-BEDB-E976-9A56AFEA5E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5729E-DEA5-4458-8279-F005B7149335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C61FB-E363-B4B8-03B6-8EB12DE681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2E0A1-795C-68D4-4C87-50C3A4BFF4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B9177-35A1-43A1-8C5D-2D8206753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980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C2D6F6-3A28-4662-00C5-DC1BAB7FDF85}"/>
              </a:ext>
            </a:extLst>
          </p:cNvPr>
          <p:cNvCxnSpPr>
            <a:cxnSpLocks/>
          </p:cNvCxnSpPr>
          <p:nvPr/>
        </p:nvCxnSpPr>
        <p:spPr>
          <a:xfrm>
            <a:off x="3304283" y="1605516"/>
            <a:ext cx="0" cy="520548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Content Placeholder 3">
            <a:extLst>
              <a:ext uri="{FF2B5EF4-FFF2-40B4-BE49-F238E27FC236}">
                <a16:creationId xmlns:a16="http://schemas.microsoft.com/office/drawing/2014/main" id="{EFF69940-0D6D-5518-442B-DBCC36EF3D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1981393"/>
              </p:ext>
            </p:extLst>
          </p:nvPr>
        </p:nvGraphicFramePr>
        <p:xfrm>
          <a:off x="811282" y="-1149494"/>
          <a:ext cx="1066719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F14D9770-A517-F5A6-9A10-6319D6A5B643}"/>
              </a:ext>
            </a:extLst>
          </p:cNvPr>
          <p:cNvSpPr txBox="1"/>
          <p:nvPr/>
        </p:nvSpPr>
        <p:spPr>
          <a:xfrm>
            <a:off x="8705946" y="5901041"/>
            <a:ext cx="2967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Next LT Pro" panose="020B0504020202020204" pitchFamily="34" charset="0"/>
                <a:cs typeface="Calibri" panose="020F0502020204030204" pitchFamily="34" charset="0"/>
              </a:rPr>
              <a:t>20 chemicals with no </a:t>
            </a:r>
            <a:r>
              <a:rPr lang="en-US" sz="1400" i="1" dirty="0">
                <a:latin typeface="Avenir Next LT Pro" panose="020B0504020202020204" pitchFamily="34" charset="0"/>
                <a:cs typeface="Calibri" panose="020F0502020204030204" pitchFamily="34" charset="0"/>
              </a:rPr>
              <a:t>in vitro </a:t>
            </a:r>
            <a:r>
              <a:rPr lang="en-US" sz="1400" dirty="0">
                <a:latin typeface="Avenir Next LT Pro" panose="020B0504020202020204" pitchFamily="34" charset="0"/>
                <a:cs typeface="Calibri" panose="020F0502020204030204" pitchFamily="34" charset="0"/>
              </a:rPr>
              <a:t>toxicokinetic parameters for </a:t>
            </a:r>
            <a:r>
              <a:rPr lang="en-US" sz="1400" dirty="0" err="1">
                <a:latin typeface="Avenir Next LT Pro" panose="020B0504020202020204" pitchFamily="34" charset="0"/>
                <a:cs typeface="Calibri" panose="020F0502020204030204" pitchFamily="34" charset="0"/>
              </a:rPr>
              <a:t>httk</a:t>
            </a:r>
            <a:endParaRPr lang="en-US" sz="1400" dirty="0">
              <a:latin typeface="Avenir Next LT Pro" panose="020B050402020202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Flowchart: Manual Operation 15">
            <a:extLst>
              <a:ext uri="{FF2B5EF4-FFF2-40B4-BE49-F238E27FC236}">
                <a16:creationId xmlns:a16="http://schemas.microsoft.com/office/drawing/2014/main" id="{BDA81BDF-EE59-006A-8397-64567E2F85D6}"/>
              </a:ext>
            </a:extLst>
          </p:cNvPr>
          <p:cNvSpPr/>
          <p:nvPr/>
        </p:nvSpPr>
        <p:spPr>
          <a:xfrm rot="16200000">
            <a:off x="3967622" y="4222032"/>
            <a:ext cx="1264123" cy="2362264"/>
          </a:xfrm>
          <a:prstGeom prst="flowChartManualOperation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Manual Operation 16">
            <a:extLst>
              <a:ext uri="{FF2B5EF4-FFF2-40B4-BE49-F238E27FC236}">
                <a16:creationId xmlns:a16="http://schemas.microsoft.com/office/drawing/2014/main" id="{CBE42328-7860-4F4C-85FA-58954216A450}"/>
              </a:ext>
            </a:extLst>
          </p:cNvPr>
          <p:cNvSpPr/>
          <p:nvPr/>
        </p:nvSpPr>
        <p:spPr>
          <a:xfrm rot="16200000">
            <a:off x="941940" y="4215970"/>
            <a:ext cx="2161770" cy="2359955"/>
          </a:xfrm>
          <a:prstGeom prst="flowChartManualOperation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Manual Operation 17">
            <a:extLst>
              <a:ext uri="{FF2B5EF4-FFF2-40B4-BE49-F238E27FC236}">
                <a16:creationId xmlns:a16="http://schemas.microsoft.com/office/drawing/2014/main" id="{BF75DEBA-C8B6-085A-65E7-BBBA27E3E5D7}"/>
              </a:ext>
            </a:extLst>
          </p:cNvPr>
          <p:cNvSpPr/>
          <p:nvPr/>
        </p:nvSpPr>
        <p:spPr>
          <a:xfrm rot="16200000">
            <a:off x="6801008" y="4182942"/>
            <a:ext cx="730679" cy="2424224"/>
          </a:xfrm>
          <a:prstGeom prst="flowChartManualOperation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F95AB4-396B-1A30-C8A0-A2E3F380559B}"/>
              </a:ext>
            </a:extLst>
          </p:cNvPr>
          <p:cNvSpPr txBox="1"/>
          <p:nvPr/>
        </p:nvSpPr>
        <p:spPr>
          <a:xfrm>
            <a:off x="1350537" y="5103560"/>
            <a:ext cx="134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Next LT Pro" panose="020B0504020202020204" pitchFamily="34" charset="0"/>
              </a:rPr>
              <a:t>285 Positive Chemicals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F16134-8035-21CE-3EE6-ACE8B274FA65}"/>
              </a:ext>
            </a:extLst>
          </p:cNvPr>
          <p:cNvSpPr txBox="1"/>
          <p:nvPr/>
        </p:nvSpPr>
        <p:spPr>
          <a:xfrm>
            <a:off x="3695196" y="5218498"/>
            <a:ext cx="1808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1600" dirty="0">
                <a:latin typeface="Avenir Next LT Pro" panose="020B0504020202020204" pitchFamily="34" charset="0"/>
              </a:rPr>
              <a:t>131 Chemicals</a:t>
            </a:r>
            <a:endParaRPr lang="en-US" dirty="0">
              <a:latin typeface="Avenir Next LT Pro" panose="020B05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6748DC-44E9-4212-50E3-026AD11D55E9}"/>
              </a:ext>
            </a:extLst>
          </p:cNvPr>
          <p:cNvSpPr txBox="1"/>
          <p:nvPr/>
        </p:nvSpPr>
        <p:spPr>
          <a:xfrm>
            <a:off x="6369050" y="5225777"/>
            <a:ext cx="1594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Next LT Pro" panose="020B0504020202020204" pitchFamily="34" charset="0"/>
              </a:rPr>
              <a:t>117 Chemicals</a:t>
            </a:r>
          </a:p>
        </p:txBody>
      </p:sp>
      <p:sp>
        <p:nvSpPr>
          <p:cNvPr id="56" name="Flowchart: Manual Operation 55">
            <a:extLst>
              <a:ext uri="{FF2B5EF4-FFF2-40B4-BE49-F238E27FC236}">
                <a16:creationId xmlns:a16="http://schemas.microsoft.com/office/drawing/2014/main" id="{DE392B63-A87D-C137-5D27-F324F8012606}"/>
              </a:ext>
            </a:extLst>
          </p:cNvPr>
          <p:cNvSpPr/>
          <p:nvPr/>
        </p:nvSpPr>
        <p:spPr>
          <a:xfrm rot="16200000">
            <a:off x="9538922" y="4174623"/>
            <a:ext cx="438912" cy="2440861"/>
          </a:xfrm>
          <a:prstGeom prst="flowChartManualOperation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C52125C-8ED8-7A5A-7DFD-C7FCDEED2B89}"/>
              </a:ext>
            </a:extLst>
          </p:cNvPr>
          <p:cNvSpPr txBox="1"/>
          <p:nvPr/>
        </p:nvSpPr>
        <p:spPr>
          <a:xfrm>
            <a:off x="9027469" y="5225776"/>
            <a:ext cx="14618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Next LT Pro" panose="020B0504020202020204" pitchFamily="34" charset="0"/>
              </a:rPr>
              <a:t>97 Chemicals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B754F1-85E0-422D-8F7A-B819C89A0AA5}"/>
              </a:ext>
            </a:extLst>
          </p:cNvPr>
          <p:cNvSpPr txBox="1"/>
          <p:nvPr/>
        </p:nvSpPr>
        <p:spPr>
          <a:xfrm>
            <a:off x="3436849" y="1930928"/>
            <a:ext cx="23435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5" indent="-342905">
              <a:buAutoNum type="arabicPeriod"/>
            </a:pPr>
            <a:r>
              <a:rPr lang="en-US" sz="1400" dirty="0">
                <a:latin typeface="Avenir Next LT Pro" panose="020B0504020202020204" pitchFamily="34" charset="0"/>
              </a:rPr>
              <a:t>Verify “selectivity” even for cell-free assays </a:t>
            </a:r>
          </a:p>
          <a:p>
            <a:pPr marL="342905" indent="-342905">
              <a:buAutoNum type="arabicPeriod"/>
            </a:pPr>
            <a:r>
              <a:rPr lang="en-US" sz="1400" dirty="0">
                <a:latin typeface="Avenir Next LT Pro" panose="020B0504020202020204" pitchFamily="34" charset="0"/>
              </a:rPr>
              <a:t>Filter for sources of assay interference or pan-activity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236F16-7D03-A616-78BE-020B10C1213B}"/>
              </a:ext>
            </a:extLst>
          </p:cNvPr>
          <p:cNvSpPr txBox="1"/>
          <p:nvPr/>
        </p:nvSpPr>
        <p:spPr>
          <a:xfrm>
            <a:off x="6037081" y="1930928"/>
            <a:ext cx="21687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3" indent="-285753" defTabSz="914411">
              <a:buFont typeface="Arial" panose="020B0604020202020204" pitchFamily="34" charset="0"/>
              <a:buChar char="•"/>
              <a:defRPr/>
            </a:pPr>
            <a:r>
              <a:rPr lang="en-US" sz="1400" kern="0" dirty="0">
                <a:solidFill>
                  <a:prstClr val="black"/>
                </a:solidFill>
                <a:latin typeface="Avenir Next LT Pro" panose="020B0504020202020204" pitchFamily="34" charset="0"/>
                <a:cs typeface="Calibri" panose="020F0502020204030204" pitchFamily="34" charset="0"/>
              </a:rPr>
              <a:t>39 DIO1 inhibitors, </a:t>
            </a:r>
          </a:p>
          <a:p>
            <a:pPr marL="285753" indent="-285753" defTabSz="914411">
              <a:buFont typeface="Arial" panose="020B0604020202020204" pitchFamily="34" charset="0"/>
              <a:buChar char="•"/>
              <a:defRPr/>
            </a:pPr>
            <a:r>
              <a:rPr lang="en-US" sz="1400" kern="0" dirty="0">
                <a:solidFill>
                  <a:prstClr val="black"/>
                </a:solidFill>
                <a:latin typeface="Avenir Next LT Pro" panose="020B0504020202020204" pitchFamily="34" charset="0"/>
                <a:cs typeface="Calibri" panose="020F0502020204030204" pitchFamily="34" charset="0"/>
              </a:rPr>
              <a:t>42 DIO2 inhibitors, </a:t>
            </a:r>
          </a:p>
          <a:p>
            <a:pPr marL="285753" indent="-285753" defTabSz="914411">
              <a:buFont typeface="Arial" panose="020B0604020202020204" pitchFamily="34" charset="0"/>
              <a:buChar char="•"/>
              <a:defRPr/>
            </a:pPr>
            <a:r>
              <a:rPr lang="en-US" sz="1400" kern="0" dirty="0">
                <a:solidFill>
                  <a:prstClr val="black"/>
                </a:solidFill>
                <a:latin typeface="Avenir Next LT Pro" panose="020B0504020202020204" pitchFamily="34" charset="0"/>
                <a:cs typeface="Calibri" panose="020F0502020204030204" pitchFamily="34" charset="0"/>
              </a:rPr>
              <a:t>67 DIO3 inhibitors, </a:t>
            </a:r>
          </a:p>
          <a:p>
            <a:pPr marL="285753" indent="-285753" defTabSz="914411">
              <a:buFont typeface="Arial" panose="020B0604020202020204" pitchFamily="34" charset="0"/>
              <a:buChar char="•"/>
              <a:defRPr/>
            </a:pPr>
            <a:r>
              <a:rPr lang="en-US" sz="1400" kern="0" dirty="0">
                <a:solidFill>
                  <a:prstClr val="black"/>
                </a:solidFill>
                <a:latin typeface="Avenir Next LT Pro" panose="020B0504020202020204" pitchFamily="34" charset="0"/>
                <a:cs typeface="Calibri" panose="020F0502020204030204" pitchFamily="34" charset="0"/>
              </a:rPr>
              <a:t>9 IYD inhibitors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FA4F3-2CA7-9EEA-6D4E-9FC905F9B3C9}"/>
              </a:ext>
            </a:extLst>
          </p:cNvPr>
          <p:cNvSpPr txBox="1"/>
          <p:nvPr/>
        </p:nvSpPr>
        <p:spPr>
          <a:xfrm>
            <a:off x="857121" y="1893268"/>
            <a:ext cx="2315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venir Next LT Pro" panose="020B0504020202020204" pitchFamily="34" charset="0"/>
              </a:rPr>
              <a:t>2007 total chemicals screened in single conc</a:t>
            </a: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FD89976F-3EAE-7A09-F64A-F156F72DA967}"/>
              </a:ext>
            </a:extLst>
          </p:cNvPr>
          <p:cNvSpPr/>
          <p:nvPr/>
        </p:nvSpPr>
        <p:spPr>
          <a:xfrm flipV="1">
            <a:off x="1915430" y="2450377"/>
            <a:ext cx="198404" cy="173049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D87C59-F48A-EC45-DF9C-F824CAC6FF58}"/>
              </a:ext>
            </a:extLst>
          </p:cNvPr>
          <p:cNvSpPr txBox="1"/>
          <p:nvPr/>
        </p:nvSpPr>
        <p:spPr>
          <a:xfrm>
            <a:off x="842847" y="2654784"/>
            <a:ext cx="23435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venir Next LT Pro" panose="020B0504020202020204" pitchFamily="34" charset="0"/>
              </a:rPr>
              <a:t>523 chemicals with &gt;20% inhibition in at least one assay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A0D4AF14-9207-5C3F-B95E-049705F81C39}"/>
              </a:ext>
            </a:extLst>
          </p:cNvPr>
          <p:cNvSpPr/>
          <p:nvPr/>
        </p:nvSpPr>
        <p:spPr>
          <a:xfrm flipV="1">
            <a:off x="1915430" y="3425017"/>
            <a:ext cx="198404" cy="173049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3DF677-8AE5-1978-C3F5-A1221B5A4E43}"/>
              </a:ext>
            </a:extLst>
          </p:cNvPr>
          <p:cNvSpPr txBox="1"/>
          <p:nvPr/>
        </p:nvSpPr>
        <p:spPr>
          <a:xfrm>
            <a:off x="842847" y="3639404"/>
            <a:ext cx="2343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venir Next LT Pro" panose="020B0504020202020204" pitchFamily="34" charset="0"/>
              </a:rPr>
              <a:t>327 chemicals screened in multi-conc </a:t>
            </a:r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87D014D5-3C9B-AA73-744A-0A1FF7E0B979}"/>
              </a:ext>
            </a:extLst>
          </p:cNvPr>
          <p:cNvSpPr/>
          <p:nvPr/>
        </p:nvSpPr>
        <p:spPr>
          <a:xfrm>
            <a:off x="1880915" y="4239977"/>
            <a:ext cx="267435" cy="411086"/>
          </a:xfrm>
          <a:prstGeom prst="down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391B82-E113-6052-F878-87AC64265015}"/>
              </a:ext>
            </a:extLst>
          </p:cNvPr>
          <p:cNvSpPr txBox="1"/>
          <p:nvPr/>
        </p:nvSpPr>
        <p:spPr>
          <a:xfrm>
            <a:off x="8635233" y="1927425"/>
            <a:ext cx="23435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Next LT Pro" panose="020B0504020202020204" pitchFamily="34" charset="0"/>
              </a:rPr>
              <a:t>Prioritization based on maternal-fetal exposure using HTTK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BBF8B0A-2E95-52A1-961C-83528AB8C482}"/>
              </a:ext>
            </a:extLst>
          </p:cNvPr>
          <p:cNvCxnSpPr>
            <a:cxnSpLocks/>
          </p:cNvCxnSpPr>
          <p:nvPr/>
        </p:nvCxnSpPr>
        <p:spPr>
          <a:xfrm>
            <a:off x="5870088" y="1605516"/>
            <a:ext cx="0" cy="520548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B418017-20B6-193A-A4DE-4BDCD4EBDC26}"/>
              </a:ext>
            </a:extLst>
          </p:cNvPr>
          <p:cNvCxnSpPr>
            <a:cxnSpLocks/>
          </p:cNvCxnSpPr>
          <p:nvPr/>
        </p:nvCxnSpPr>
        <p:spPr>
          <a:xfrm>
            <a:off x="8463847" y="1605516"/>
            <a:ext cx="0" cy="520548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50BF3FB-AF8B-26FD-9AC5-2F679DA732BA}"/>
              </a:ext>
            </a:extLst>
          </p:cNvPr>
          <p:cNvCxnSpPr>
            <a:cxnSpLocks/>
          </p:cNvCxnSpPr>
          <p:nvPr/>
        </p:nvCxnSpPr>
        <p:spPr>
          <a:xfrm>
            <a:off x="8378459" y="6162651"/>
            <a:ext cx="32748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id="{47336B65-2979-45AC-1A1E-60FABA0AE5BC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26757" y="5907009"/>
            <a:ext cx="408230" cy="115003"/>
          </a:xfrm>
          <a:prstGeom prst="curvedConnector3">
            <a:avLst>
              <a:gd name="adj1" fmla="val 97998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77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313</TotalTime>
  <Words>101</Words>
  <Application>Microsoft Office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Next LT Pro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Truong, Kimberly (she/her/hers)</dc:creator>
  <cp:lastModifiedBy>Truong, Kimberly (she/her/hers)</cp:lastModifiedBy>
  <cp:revision>2</cp:revision>
  <dcterms:created xsi:type="dcterms:W3CDTF">2024-04-16T15:23:09Z</dcterms:created>
  <dcterms:modified xsi:type="dcterms:W3CDTF">2024-08-21T20:45:30Z</dcterms:modified>
</cp:coreProperties>
</file>