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8" d="100"/>
          <a:sy n="88" d="100"/>
        </p:scale>
        <p:origin x="9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29545-4323-48FF-A6B4-D0321EEBE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F28CA7-8781-4525-87F5-D9874C21F5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CB839-D4D0-4E40-B194-4FFBA544E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7B8C-5FEF-465A-9902-70DABC6DC687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06EF2-832B-45E5-B2B7-A280B2814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A8B98-2B6A-4D74-AD49-A67062FE4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8923-E63A-430E-8260-0C03E910F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26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1F9D1-1943-442C-B9DC-CC64F8C20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5B0257-531B-4631-84BC-A8E5EF3DED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D865B-B93B-4E3B-B998-07EDB1538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7B8C-5FEF-465A-9902-70DABC6DC687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9C930-52E5-444D-98C8-1EC96AD85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48CC0-82E6-42DC-A478-A67A5E5DA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8923-E63A-430E-8260-0C03E910F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07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6CF5C9-0024-4092-A74C-FD9E7705D8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69A833-AE2A-4193-B6F9-24EBBD9E00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59CCE-9897-4B6F-A19F-DDE52E33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7B8C-5FEF-465A-9902-70DABC6DC687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E0325-E9B0-4DB7-9854-8F4331558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89482-6FB0-4B0B-8B5F-FC9D6F446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8923-E63A-430E-8260-0C03E910F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144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04651-15B8-4C76-927D-9E9D9AE86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CBC0B-A0F3-4EF3-9F0F-11353D5A4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015A8-6E25-4E4A-B8B9-4269C4E6E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7B8C-5FEF-465A-9902-70DABC6DC687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7A12D-A9FD-4D81-A4A2-40F9043A0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A210C-E52F-4DA2-9749-B932E436F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8923-E63A-430E-8260-0C03E910F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66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6B592-F850-408C-9E4E-5DCB6F68C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2F442-8C1A-4E2A-A298-AD9FC1432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1BCA-9B72-4DA9-9189-E5CEE9C06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7B8C-5FEF-465A-9902-70DABC6DC687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80518-7122-4847-899D-75A2C52F8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FD335-E25F-4A0A-B5C9-4365BCF0D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8923-E63A-430E-8260-0C03E910F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26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A00CC-E980-4482-9443-B84D790E5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9B478-46BA-40EB-98B5-8EF82466DC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4304EA-FAA1-440B-8A79-383DA7F3E2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448C74-A492-4F69-AFD1-F40E34FBB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7B8C-5FEF-465A-9902-70DABC6DC687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B1F756-1B7C-4C74-AB8D-1A4DBF058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227F0-F1CF-4832-BF8A-CA7E80CC9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8923-E63A-430E-8260-0C03E910F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11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29812-BB95-47CC-9744-75036D147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3D865-CC8B-49BC-8104-E62DC56AA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F6BC3-2A18-4083-ADB1-A122BF46E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1A030F-58AF-4F8E-B69B-2B014944ED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35A765-4C12-4A0A-8B61-2DB0DF88DC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316424-DF73-485A-9635-D2E2C37D8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7B8C-5FEF-465A-9902-70DABC6DC687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31EA18-9838-42A6-9A4B-C13D0FFD0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F3EF5E-0C84-4F1B-80BE-032037A71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8923-E63A-430E-8260-0C03E910F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723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F94B4-F2D9-45C2-9FDD-4D99B7C79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3F2A71-CF11-46A3-A688-BC3045A4F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7B8C-5FEF-465A-9902-70DABC6DC687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E4DA02-74FA-4ED5-935E-A38B44C1F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7F3F5A-6F2C-4964-A7D0-BA05D534D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8923-E63A-430E-8260-0C03E910F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52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D7C93D-3E8C-4665-BFE9-966DFA2DF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7B8C-5FEF-465A-9902-70DABC6DC687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B2097B-AEF4-4594-A5DE-B9A9C801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52F81-2E74-4218-AE10-641723B23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8923-E63A-430E-8260-0C03E910F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311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2589F-4BD1-4A54-B370-9AA0EEDDE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F2B4E-B49C-4DA7-B195-4A5F43870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F21DC6-AF36-4FA4-A80C-E699E0727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43BDF6-38FE-45EC-9927-B109076C8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7B8C-5FEF-465A-9902-70DABC6DC687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08884-5BAE-40CC-9CBC-9402E906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8361EC-37C3-4EB1-B7EB-E86B87235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8923-E63A-430E-8260-0C03E910F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432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6B42E-442D-4265-B93E-60512F97E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AE2E12-9E81-4DA0-999B-3EEBC7B79D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F3D4EB-5DAC-4818-8382-C442E14A0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94E98A-197F-4D02-9811-BF5AE33F6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E7B8C-5FEF-465A-9902-70DABC6DC687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3B8059-28D9-49DC-AD5E-02FF3E684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C6883-7DE0-4A2B-A1E8-635235492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88923-E63A-430E-8260-0C03E910F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96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F7C6A5-B204-4887-9289-95179F542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31955-4574-477B-BCE3-6B1836B22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4C614-681A-41F4-B0C4-FBD862B21C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E7B8C-5FEF-465A-9902-70DABC6DC687}" type="datetimeFigureOut">
              <a:rPr lang="en-US" smtClean="0"/>
              <a:t>8/22/2022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05A2A-B6AC-446C-AAFB-75EF077B4E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1F4B8-9B4A-4F56-8F3D-E334104563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88923-E63A-430E-8260-0C03E910F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9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925D3F-AB73-494D-A54A-AB2609839CAF}"/>
              </a:ext>
            </a:extLst>
          </p:cNvPr>
          <p:cNvSpPr/>
          <p:nvPr/>
        </p:nvSpPr>
        <p:spPr>
          <a:xfrm>
            <a:off x="722811" y="1097280"/>
            <a:ext cx="2420983" cy="32134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From series, </a:t>
            </a:r>
            <a:r>
              <a:rPr lang="en-US" dirty="0" err="1"/>
              <a:t>conc_time_values</a:t>
            </a:r>
            <a:r>
              <a:rPr lang="en-US" dirty="0"/>
              <a:t>, studies, subjects tables, pull values to input into </a:t>
            </a:r>
            <a:r>
              <a:rPr lang="en-US" dirty="0" err="1"/>
              <a:t>invivopkfit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1FBB13-2A56-4103-8B56-C5C90DB57273}"/>
              </a:ext>
            </a:extLst>
          </p:cNvPr>
          <p:cNvSpPr/>
          <p:nvPr/>
        </p:nvSpPr>
        <p:spPr>
          <a:xfrm>
            <a:off x="3675017" y="1097279"/>
            <a:ext cx="2420983" cy="32134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Invivopkfit</a:t>
            </a:r>
            <a:r>
              <a:rPr lang="en-US" dirty="0"/>
              <a:t> is run, and series identifiers not exported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447337C-7C59-4858-8C5D-26CC0EB8B459}"/>
              </a:ext>
            </a:extLst>
          </p:cNvPr>
          <p:cNvSpPr/>
          <p:nvPr/>
        </p:nvSpPr>
        <p:spPr>
          <a:xfrm>
            <a:off x="2978332" y="2490651"/>
            <a:ext cx="696686" cy="5050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E3A7F8-3659-4218-BE3E-749A8D26BCC2}"/>
              </a:ext>
            </a:extLst>
          </p:cNvPr>
          <p:cNvSpPr txBox="1"/>
          <p:nvPr/>
        </p:nvSpPr>
        <p:spPr>
          <a:xfrm>
            <a:off x="583475" y="4645073"/>
            <a:ext cx="108770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We’ll need to check </a:t>
            </a:r>
            <a:r>
              <a:rPr lang="en-US" dirty="0" err="1"/>
              <a:t>tk_params</a:t>
            </a:r>
            <a:r>
              <a:rPr lang="en-US" dirty="0"/>
              <a:t> table and compare timestamps on </a:t>
            </a:r>
            <a:r>
              <a:rPr lang="en-US" dirty="0" err="1"/>
              <a:t>invivopkfit’s</a:t>
            </a:r>
            <a:r>
              <a:rPr lang="en-US" dirty="0"/>
              <a:t> last run vs series added after that timestamp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we link studies to CCD?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add series </a:t>
            </a:r>
            <a:r>
              <a:rPr lang="en-US" dirty="0" err="1"/>
              <a:t>val</a:t>
            </a:r>
            <a:r>
              <a:rPr lang="en-US" dirty="0"/>
              <a:t> to </a:t>
            </a:r>
            <a:r>
              <a:rPr lang="en-US" dirty="0" err="1"/>
              <a:t>invivokpkfit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831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06EABA2-8A18-4856-BABA-9A711FF8F5B0}"/>
              </a:ext>
            </a:extLst>
          </p:cNvPr>
          <p:cNvSpPr/>
          <p:nvPr/>
        </p:nvSpPr>
        <p:spPr>
          <a:xfrm>
            <a:off x="1933303" y="1820091"/>
            <a:ext cx="2220686" cy="2290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C103F6-83DE-44EE-A733-477FDEA0775E}"/>
              </a:ext>
            </a:extLst>
          </p:cNvPr>
          <p:cNvSpPr/>
          <p:nvPr/>
        </p:nvSpPr>
        <p:spPr>
          <a:xfrm>
            <a:off x="4595310" y="483495"/>
            <a:ext cx="2220686" cy="3178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</a:p>
          <a:p>
            <a:pPr algn="ctr"/>
            <a:r>
              <a:rPr lang="en-US" dirty="0" err="1"/>
              <a:t>Tk_params_id</a:t>
            </a:r>
            <a:r>
              <a:rPr lang="en-US" dirty="0"/>
              <a:t> (for params on a chemical basis – should be everything)</a:t>
            </a:r>
          </a:p>
          <a:p>
            <a:pPr algn="ctr"/>
            <a:r>
              <a:rPr lang="en-US" dirty="0"/>
              <a:t>Version of the </a:t>
            </a:r>
            <a:r>
              <a:rPr lang="en-US" dirty="0" err="1"/>
              <a:t>tk_params_id</a:t>
            </a:r>
            <a:endParaRPr lang="en-US" dirty="0"/>
          </a:p>
          <a:p>
            <a:pPr algn="ctr"/>
            <a:r>
              <a:rPr lang="en-US" dirty="0"/>
              <a:t>Fk_Series_id_0</a:t>
            </a:r>
          </a:p>
          <a:p>
            <a:pPr algn="ctr"/>
            <a:r>
              <a:rPr lang="en-US" dirty="0"/>
              <a:t>Fk_Series_id_1</a:t>
            </a:r>
          </a:p>
          <a:p>
            <a:pPr algn="ctr"/>
            <a:r>
              <a:rPr lang="en-US" dirty="0"/>
              <a:t>Audit info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99701D-9AF3-4AED-AAA9-AA81A3B9CD33}"/>
              </a:ext>
            </a:extLst>
          </p:cNvPr>
          <p:cNvSpPr/>
          <p:nvPr/>
        </p:nvSpPr>
        <p:spPr>
          <a:xfrm>
            <a:off x="9570721" y="1386838"/>
            <a:ext cx="2220686" cy="35857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In “value”, populate with NA when flat model chosen </a:t>
            </a:r>
          </a:p>
          <a:p>
            <a:pPr algn="ctr"/>
            <a:r>
              <a:rPr lang="en-US" dirty="0" err="1"/>
              <a:t>Rmse</a:t>
            </a:r>
            <a:endParaRPr lang="en-US" dirty="0"/>
          </a:p>
          <a:p>
            <a:pPr algn="ctr"/>
            <a:r>
              <a:rPr lang="en-US" dirty="0" err="1"/>
              <a:t>Tk_model</a:t>
            </a:r>
            <a:r>
              <a:rPr lang="en-US" dirty="0"/>
              <a:t> (varchar)</a:t>
            </a:r>
          </a:p>
          <a:p>
            <a:pPr algn="ctr"/>
            <a:r>
              <a:rPr lang="en-US" dirty="0" err="1"/>
              <a:t>Invivopkfit</a:t>
            </a:r>
            <a:r>
              <a:rPr lang="en-US" dirty="0"/>
              <a:t> version</a:t>
            </a:r>
          </a:p>
          <a:p>
            <a:pPr algn="ctr"/>
            <a:r>
              <a:rPr lang="en-US" dirty="0" err="1"/>
              <a:t>Omit_from_ccd</a:t>
            </a:r>
            <a:r>
              <a:rPr lang="en-US" dirty="0"/>
              <a:t> (bool)</a:t>
            </a:r>
          </a:p>
          <a:p>
            <a:pPr algn="ctr"/>
            <a:r>
              <a:rPr lang="en-US" strike="sngStrike" dirty="0"/>
              <a:t>Loglikelihood</a:t>
            </a:r>
          </a:p>
          <a:p>
            <a:pPr algn="ctr"/>
            <a:r>
              <a:rPr lang="en-US" strike="sngStrike" dirty="0"/>
              <a:t>AIC</a:t>
            </a:r>
          </a:p>
          <a:p>
            <a:pPr algn="ctr"/>
            <a:r>
              <a:rPr lang="en-US" strike="sngStrike" dirty="0" err="1"/>
              <a:t>joint_analysis_studies</a:t>
            </a:r>
            <a:endParaRPr lang="en-US" strike="sngStrik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84AC6B-94EA-43D0-B4D9-31935CF2E540}"/>
              </a:ext>
            </a:extLst>
          </p:cNvPr>
          <p:cNvSpPr txBox="1"/>
          <p:nvPr/>
        </p:nvSpPr>
        <p:spPr>
          <a:xfrm>
            <a:off x="4595310" y="94569"/>
            <a:ext cx="1782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series linker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1C3880-922E-4A32-AD95-0C9A047913F6}"/>
              </a:ext>
            </a:extLst>
          </p:cNvPr>
          <p:cNvSpPr txBox="1"/>
          <p:nvPr/>
        </p:nvSpPr>
        <p:spPr>
          <a:xfrm>
            <a:off x="9570721" y="1017506"/>
            <a:ext cx="120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Tk_params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1B690F-EAB9-4AC4-A3F8-EAD4E78E4DCA}"/>
              </a:ext>
            </a:extLst>
          </p:cNvPr>
          <p:cNvSpPr txBox="1"/>
          <p:nvPr/>
        </p:nvSpPr>
        <p:spPr>
          <a:xfrm>
            <a:off x="1933303" y="1450759"/>
            <a:ext cx="1805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Invivopkfit</a:t>
            </a:r>
            <a:r>
              <a:rPr lang="en-US" dirty="0"/>
              <a:t> inputs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0184A4-87FA-4624-81B7-54BA865A08FA}"/>
              </a:ext>
            </a:extLst>
          </p:cNvPr>
          <p:cNvSpPr txBox="1"/>
          <p:nvPr/>
        </p:nvSpPr>
        <p:spPr>
          <a:xfrm>
            <a:off x="680417" y="4299244"/>
            <a:ext cx="58185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Reason_for_omittal</a:t>
            </a:r>
            <a:r>
              <a:rPr lang="en-US" dirty="0"/>
              <a:t> field can be used if flat model chosen</a:t>
            </a:r>
          </a:p>
          <a:p>
            <a:r>
              <a:rPr lang="en-US" dirty="0"/>
              <a:t>	put NA in CCD</a:t>
            </a:r>
          </a:p>
          <a:p>
            <a:r>
              <a:rPr lang="en-US" dirty="0"/>
              <a:t>	neither one nor two compartment model was a fit</a:t>
            </a:r>
          </a:p>
          <a:p>
            <a:r>
              <a:rPr lang="en-US" dirty="0"/>
              <a:t>	when </a:t>
            </a:r>
            <a:r>
              <a:rPr lang="en-US" dirty="0" err="1"/>
              <a:t>aics</a:t>
            </a:r>
            <a:r>
              <a:rPr lang="en-US" dirty="0"/>
              <a:t> are close, values should </a:t>
            </a:r>
            <a:r>
              <a:rPr lang="en-US"/>
              <a:t>be close(?)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363501-91C3-4CFD-B29E-496206FA0D7A}"/>
              </a:ext>
            </a:extLst>
          </p:cNvPr>
          <p:cNvSpPr/>
          <p:nvPr/>
        </p:nvSpPr>
        <p:spPr>
          <a:xfrm>
            <a:off x="7024974" y="2709930"/>
            <a:ext cx="2220686" cy="3178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</a:p>
          <a:p>
            <a:pPr algn="ctr"/>
            <a:r>
              <a:rPr lang="en-US" dirty="0" err="1"/>
              <a:t>Tk_params_id</a:t>
            </a:r>
            <a:r>
              <a:rPr lang="en-US" dirty="0"/>
              <a:t> (for params on a chemical basis – should be everything)</a:t>
            </a:r>
          </a:p>
          <a:p>
            <a:pPr algn="ctr"/>
            <a:r>
              <a:rPr lang="en-US" dirty="0"/>
              <a:t>Version of the </a:t>
            </a:r>
            <a:r>
              <a:rPr lang="en-US" dirty="0" err="1"/>
              <a:t>tk_params_id</a:t>
            </a:r>
            <a:endParaRPr lang="en-US" dirty="0"/>
          </a:p>
          <a:p>
            <a:pPr algn="ctr"/>
            <a:r>
              <a:rPr lang="en-US" dirty="0"/>
              <a:t>Fk_Studies_id_0</a:t>
            </a:r>
          </a:p>
          <a:p>
            <a:pPr algn="ctr"/>
            <a:r>
              <a:rPr lang="en-US" dirty="0"/>
              <a:t>Fk_Studies_id_1</a:t>
            </a:r>
          </a:p>
          <a:p>
            <a:pPr algn="ctr"/>
            <a:r>
              <a:rPr lang="en-US" dirty="0"/>
              <a:t>Audit info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84228D-EC9E-4F0B-B8F7-E85850EA6843}"/>
              </a:ext>
            </a:extLst>
          </p:cNvPr>
          <p:cNvSpPr txBox="1"/>
          <p:nvPr/>
        </p:nvSpPr>
        <p:spPr>
          <a:xfrm>
            <a:off x="7024974" y="2321004"/>
            <a:ext cx="1904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studies linker</a:t>
            </a:r>
          </a:p>
        </p:txBody>
      </p:sp>
    </p:spTree>
    <p:extLst>
      <p:ext uri="{BB962C8B-B14F-4D97-AF65-F5344CB8AC3E}">
        <p14:creationId xmlns:p14="http://schemas.microsoft.com/office/powerpoint/2010/main" val="2759914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A67DF35-40BF-4563-AA0F-E82C350F261C}"/>
              </a:ext>
            </a:extLst>
          </p:cNvPr>
          <p:cNvSpPr/>
          <p:nvPr/>
        </p:nvSpPr>
        <p:spPr>
          <a:xfrm>
            <a:off x="879565" y="196726"/>
            <a:ext cx="2995748" cy="5481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Invivopkfit</a:t>
            </a:r>
            <a:endParaRPr lang="en-US" dirty="0"/>
          </a:p>
          <a:p>
            <a:pPr algn="ctr"/>
            <a:r>
              <a:rPr lang="en-US" dirty="0"/>
              <a:t>John will add function to generate params from </a:t>
            </a:r>
            <a:r>
              <a:rPr lang="en-US" dirty="0" err="1"/>
              <a:t>db</a:t>
            </a:r>
            <a:r>
              <a:rPr lang="en-US" dirty="0"/>
              <a:t> export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9B40BB-B48D-4B9D-B8F0-9FE8813532DF}"/>
              </a:ext>
            </a:extLst>
          </p:cNvPr>
          <p:cNvSpPr/>
          <p:nvPr/>
        </p:nvSpPr>
        <p:spPr>
          <a:xfrm>
            <a:off x="4741816" y="429987"/>
            <a:ext cx="2508069" cy="129430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QUERY (provided by Risa)</a:t>
            </a:r>
          </a:p>
          <a:p>
            <a:pPr algn="ctr"/>
            <a:r>
              <a:rPr lang="en-US" dirty="0"/>
              <a:t>Hold </a:t>
            </a:r>
            <a:r>
              <a:rPr lang="en-US" dirty="0" err="1"/>
              <a:t>dtxsid</a:t>
            </a:r>
            <a:r>
              <a:rPr lang="en-US" dirty="0"/>
              <a:t>:[</a:t>
            </a:r>
            <a:r>
              <a:rPr lang="en-US" dirty="0" err="1"/>
              <a:t>series_id</a:t>
            </a:r>
            <a:r>
              <a:rPr lang="en-US" dirty="0"/>
              <a:t>] (for the time being)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4DF6736D-9FFF-49CD-B41D-AD9458CAA6DE}"/>
              </a:ext>
            </a:extLst>
          </p:cNvPr>
          <p:cNvSpPr/>
          <p:nvPr/>
        </p:nvSpPr>
        <p:spPr>
          <a:xfrm>
            <a:off x="8116389" y="2081349"/>
            <a:ext cx="2995748" cy="332667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CvTdb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E57B8AA-F653-45EE-B58A-47968072870D}"/>
              </a:ext>
            </a:extLst>
          </p:cNvPr>
          <p:cNvCxnSpPr>
            <a:cxnSpLocks/>
          </p:cNvCxnSpPr>
          <p:nvPr/>
        </p:nvCxnSpPr>
        <p:spPr>
          <a:xfrm flipH="1" flipV="1">
            <a:off x="7249885" y="975361"/>
            <a:ext cx="866504" cy="2290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FC8626-D8CD-42AF-A24E-1A9EAADBAF52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783872" y="1077141"/>
            <a:ext cx="9579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7AA8559-D59E-4734-A3E7-356C842BA61C}"/>
              </a:ext>
            </a:extLst>
          </p:cNvPr>
          <p:cNvCxnSpPr/>
          <p:nvPr/>
        </p:nvCxnSpPr>
        <p:spPr>
          <a:xfrm>
            <a:off x="7341326" y="4415246"/>
            <a:ext cx="7750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969DF47C-15EC-44DC-81FE-0483F3578673}"/>
              </a:ext>
            </a:extLst>
          </p:cNvPr>
          <p:cNvSpPr/>
          <p:nvPr/>
        </p:nvSpPr>
        <p:spPr>
          <a:xfrm>
            <a:off x="4495801" y="1981202"/>
            <a:ext cx="2854234" cy="41101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TRANSFORM </a:t>
            </a:r>
          </a:p>
          <a:p>
            <a:pPr algn="ctr"/>
            <a:r>
              <a:rPr lang="en-US" dirty="0"/>
              <a:t>Reference -&gt; studies linker table </a:t>
            </a:r>
            <a:r>
              <a:rPr lang="en-US" dirty="0" err="1"/>
              <a:t>fk_studies_ids</a:t>
            </a:r>
            <a:endParaRPr lang="en-US" dirty="0"/>
          </a:p>
          <a:p>
            <a:pPr algn="ctr"/>
            <a:r>
              <a:rPr lang="en-US" dirty="0"/>
              <a:t>Model -&gt; </a:t>
            </a:r>
            <a:r>
              <a:rPr lang="en-US" dirty="0" err="1"/>
              <a:t>tk_model</a:t>
            </a:r>
            <a:endParaRPr lang="en-US" dirty="0"/>
          </a:p>
          <a:p>
            <a:pPr algn="ctr"/>
            <a:r>
              <a:rPr lang="en-US" dirty="0"/>
              <a:t>["</a:t>
            </a:r>
            <a:r>
              <a:rPr lang="en-US" dirty="0" err="1"/>
              <a:t>Vdist</a:t>
            </a:r>
            <a:r>
              <a:rPr lang="en-US" dirty="0"/>
              <a:t>","</a:t>
            </a:r>
            <a:r>
              <a:rPr lang="en-US" dirty="0" err="1"/>
              <a:t>kelim</a:t>
            </a:r>
            <a:r>
              <a:rPr lang="en-US" dirty="0"/>
              <a:t>","</a:t>
            </a:r>
            <a:r>
              <a:rPr lang="en-US" dirty="0" err="1"/>
              <a:t>kgutabs</a:t>
            </a:r>
            <a:r>
              <a:rPr lang="en-US" dirty="0"/>
              <a:t>","</a:t>
            </a:r>
            <a:r>
              <a:rPr lang="en-US" dirty="0" err="1"/>
              <a:t>Fgutabs</a:t>
            </a:r>
            <a:r>
              <a:rPr lang="en-US" dirty="0"/>
              <a:t>“, “</a:t>
            </a:r>
            <a:r>
              <a:rPr lang="en-US" dirty="0" err="1"/>
              <a:t>halflife</a:t>
            </a:r>
            <a:r>
              <a:rPr lang="en-US" dirty="0"/>
              <a:t>”] -&gt; </a:t>
            </a:r>
            <a:r>
              <a:rPr lang="en-US" dirty="0" err="1"/>
              <a:t>parameter_name</a:t>
            </a:r>
            <a:r>
              <a:rPr lang="en-US" dirty="0"/>
              <a:t> (wide to long)</a:t>
            </a:r>
          </a:p>
          <a:p>
            <a:pPr algn="ctr"/>
            <a:r>
              <a:rPr lang="en-US" dirty="0"/>
              <a:t>For </a:t>
            </a:r>
            <a:r>
              <a:rPr lang="en-US" dirty="0" err="1"/>
              <a:t>param_unit</a:t>
            </a:r>
            <a:r>
              <a:rPr lang="en-US" dirty="0"/>
              <a:t>, Logic in script based on </a:t>
            </a:r>
            <a:r>
              <a:rPr lang="en-US" dirty="0" err="1"/>
              <a:t>param_name</a:t>
            </a:r>
            <a:endParaRPr lang="en-US" dirty="0"/>
          </a:p>
          <a:p>
            <a:pPr algn="ctr"/>
            <a:r>
              <a:rPr lang="en-US" i="1" dirty="0"/>
              <a:t>(</a:t>
            </a:r>
            <a:r>
              <a:rPr lang="en-US" i="1" dirty="0" err="1"/>
              <a:t>Rmse</a:t>
            </a:r>
            <a:r>
              <a:rPr lang="en-US" i="1" dirty="0"/>
              <a:t> in future)</a:t>
            </a:r>
          </a:p>
          <a:p>
            <a:pPr algn="ctr"/>
            <a:r>
              <a:rPr lang="en-US" dirty="0"/>
              <a:t>Audit log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38641E4-029A-411F-8BD7-CA85404106C1}"/>
              </a:ext>
            </a:extLst>
          </p:cNvPr>
          <p:cNvCxnSpPr>
            <a:cxnSpLocks/>
          </p:cNvCxnSpPr>
          <p:nvPr/>
        </p:nvCxnSpPr>
        <p:spPr>
          <a:xfrm>
            <a:off x="3875313" y="4872173"/>
            <a:ext cx="6204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30BB328-CBF3-4D6B-868D-1A3D8DF68F4C}"/>
              </a:ext>
            </a:extLst>
          </p:cNvPr>
          <p:cNvSpPr txBox="1"/>
          <p:nvPr/>
        </p:nvSpPr>
        <p:spPr>
          <a:xfrm>
            <a:off x="1262743" y="6291943"/>
            <a:ext cx="2494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*If we want to add </a:t>
            </a:r>
            <a:r>
              <a:rPr lang="en-US" dirty="0" err="1"/>
              <a:t>kelim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718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327</Words>
  <Application>Microsoft Office PowerPoint</Application>
  <PresentationFormat>Widescreen</PresentationFormat>
  <Paragraphs>46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Sayre, Risa</dc:creator>
  <cp:lastModifiedBy>Sayre, Risa</cp:lastModifiedBy>
  <cp:revision>4</cp:revision>
  <dcterms:created xsi:type="dcterms:W3CDTF">2022-08-22T18:11:27Z</dcterms:created>
  <dcterms:modified xsi:type="dcterms:W3CDTF">2022-08-22T20:21:14Z</dcterms:modified>
</cp:coreProperties>
</file>