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2.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3.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4.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5.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6.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7.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8.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9.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10.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11.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12.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13.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14.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15.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16.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17.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18.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notesSlides/notesSlide19.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notesSlides/notesSlide20.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21.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notesSlides/notesSlide22.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notesSlides/notesSlide23.xml" ContentType="application/vnd.openxmlformats-officedocument.presentationml.notesSlide+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24.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notesSlides/notesSlide25.xml" ContentType="application/vnd.openxmlformats-officedocument.presentationml.notesSlide+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26.xml" ContentType="application/vnd.openxmlformats-officedocument.presentationml.notesSlide+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27.xml" ContentType="application/vnd.openxmlformats-officedocument.presentationml.notesSlid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notesSlides/notesSlide28.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notesSlides/notesSlide29.xml" ContentType="application/vnd.openxmlformats-officedocument.presentationml.notesSlide+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notesSlides/notesSlide30.xml" ContentType="application/vnd.openxmlformats-officedocument.presentationml.notesSlide+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notesSlides/notesSlide31.xml" ContentType="application/vnd.openxmlformats-officedocument.presentationml.notesSlide+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32.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notesSlides/notesSlide33.xml" ContentType="application/vnd.openxmlformats-officedocument.presentationml.notesSlide+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notesSlides/notesSlide34.xml" ContentType="application/vnd.openxmlformats-officedocument.presentationml.notesSlide+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notesSlides/notesSlide35.xml" ContentType="application/vnd.openxmlformats-officedocument.presentationml.notesSlide+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notesSlides/notesSlide36.xml" ContentType="application/vnd.openxmlformats-officedocument.presentationml.notesSlide+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37.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3" r:id="rId19"/>
  </p:sldMasterIdLst>
  <p:notesMasterIdLst>
    <p:notesMasterId r:id="rId73"/>
  </p:notesMasterIdLst>
  <p:handoutMasterIdLst>
    <p:handoutMasterId r:id="rId74"/>
  </p:handoutMasterIdLst>
  <p:sldIdLst>
    <p:sldId id="389" r:id="rId20"/>
    <p:sldId id="304" r:id="rId21"/>
    <p:sldId id="305" r:id="rId22"/>
    <p:sldId id="386" r:id="rId23"/>
    <p:sldId id="307" r:id="rId24"/>
    <p:sldId id="348" r:id="rId25"/>
    <p:sldId id="308" r:id="rId26"/>
    <p:sldId id="358" r:id="rId27"/>
    <p:sldId id="310" r:id="rId28"/>
    <p:sldId id="349" r:id="rId29"/>
    <p:sldId id="350" r:id="rId30"/>
    <p:sldId id="351" r:id="rId31"/>
    <p:sldId id="395" r:id="rId32"/>
    <p:sldId id="311" r:id="rId33"/>
    <p:sldId id="352" r:id="rId34"/>
    <p:sldId id="353" r:id="rId35"/>
    <p:sldId id="312" r:id="rId36"/>
    <p:sldId id="313" r:id="rId37"/>
    <p:sldId id="314" r:id="rId38"/>
    <p:sldId id="354" r:id="rId39"/>
    <p:sldId id="315" r:id="rId40"/>
    <p:sldId id="316" r:id="rId41"/>
    <p:sldId id="366" r:id="rId42"/>
    <p:sldId id="317" r:id="rId43"/>
    <p:sldId id="370" r:id="rId44"/>
    <p:sldId id="371" r:id="rId45"/>
    <p:sldId id="319" r:id="rId46"/>
    <p:sldId id="372" r:id="rId47"/>
    <p:sldId id="373" r:id="rId48"/>
    <p:sldId id="322" r:id="rId49"/>
    <p:sldId id="323" r:id="rId50"/>
    <p:sldId id="324" r:id="rId51"/>
    <p:sldId id="374" r:id="rId52"/>
    <p:sldId id="325" r:id="rId53"/>
    <p:sldId id="377" r:id="rId54"/>
    <p:sldId id="327" r:id="rId55"/>
    <p:sldId id="328" r:id="rId56"/>
    <p:sldId id="326" r:id="rId57"/>
    <p:sldId id="396" r:id="rId58"/>
    <p:sldId id="378" r:id="rId59"/>
    <p:sldId id="379" r:id="rId60"/>
    <p:sldId id="380" r:id="rId61"/>
    <p:sldId id="382" r:id="rId62"/>
    <p:sldId id="383" r:id="rId63"/>
    <p:sldId id="384" r:id="rId64"/>
    <p:sldId id="385" r:id="rId65"/>
    <p:sldId id="390" r:id="rId66"/>
    <p:sldId id="391" r:id="rId67"/>
    <p:sldId id="392" r:id="rId68"/>
    <p:sldId id="393" r:id="rId69"/>
    <p:sldId id="394" r:id="rId70"/>
    <p:sldId id="388" r:id="rId71"/>
    <p:sldId id="397" r:id="rId72"/>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FF"/>
    <a:srgbClr val="008000"/>
    <a:srgbClr val="66FF99"/>
    <a:srgbClr val="30A6CD"/>
    <a:srgbClr val="CCFF99"/>
    <a:srgbClr val="33CC33"/>
    <a:srgbClr val="AB1500"/>
    <a:srgbClr val="CCFFCC"/>
    <a:srgbClr val="9D8C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11" autoAdjust="0"/>
    <p:restoredTop sz="97062" autoAdjust="0"/>
  </p:normalViewPr>
  <p:slideViewPr>
    <p:cSldViewPr snapToGrid="0" snapToObjects="1">
      <p:cViewPr varScale="1">
        <p:scale>
          <a:sx n="78" d="100"/>
          <a:sy n="78" d="100"/>
        </p:scale>
        <p:origin x="96" y="318"/>
      </p:cViewPr>
      <p:guideLst>
        <p:guide orient="horz" pos="2160"/>
        <p:guide pos="3840"/>
      </p:guideLst>
    </p:cSldViewPr>
  </p:slideViewPr>
  <p:outlineViewPr>
    <p:cViewPr>
      <p:scale>
        <a:sx n="33" d="100"/>
        <a:sy n="33" d="100"/>
      </p:scale>
      <p:origin x="0" y="-12048"/>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2" d="100"/>
          <a:sy n="52" d="100"/>
        </p:scale>
        <p:origin x="-1896" y="-8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7.xml"/><Relationship Id="rId39" Type="http://schemas.openxmlformats.org/officeDocument/2006/relationships/slide" Target="slides/slide20.xml"/><Relationship Id="rId21" Type="http://schemas.openxmlformats.org/officeDocument/2006/relationships/slide" Target="slides/slide2.xml"/><Relationship Id="rId34" Type="http://schemas.openxmlformats.org/officeDocument/2006/relationships/slide" Target="slides/slide15.xml"/><Relationship Id="rId42" Type="http://schemas.openxmlformats.org/officeDocument/2006/relationships/slide" Target="slides/slide23.xml"/><Relationship Id="rId47" Type="http://schemas.openxmlformats.org/officeDocument/2006/relationships/slide" Target="slides/slide28.xml"/><Relationship Id="rId50" Type="http://schemas.openxmlformats.org/officeDocument/2006/relationships/slide" Target="slides/slide31.xml"/><Relationship Id="rId55" Type="http://schemas.openxmlformats.org/officeDocument/2006/relationships/slide" Target="slides/slide36.xml"/><Relationship Id="rId63" Type="http://schemas.openxmlformats.org/officeDocument/2006/relationships/slide" Target="slides/slide44.xml"/><Relationship Id="rId68" Type="http://schemas.openxmlformats.org/officeDocument/2006/relationships/slide" Target="slides/slide49.xml"/><Relationship Id="rId76" Type="http://schemas.openxmlformats.org/officeDocument/2006/relationships/viewProps" Target="viewProps.xml"/><Relationship Id="rId7" Type="http://schemas.openxmlformats.org/officeDocument/2006/relationships/customXml" Target="../customXml/item7.xml"/><Relationship Id="rId71" Type="http://schemas.openxmlformats.org/officeDocument/2006/relationships/slide" Target="slides/slide52.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10.xml"/><Relationship Id="rId11" Type="http://schemas.openxmlformats.org/officeDocument/2006/relationships/customXml" Target="../customXml/item11.xml"/><Relationship Id="rId24" Type="http://schemas.openxmlformats.org/officeDocument/2006/relationships/slide" Target="slides/slide5.xml"/><Relationship Id="rId32" Type="http://schemas.openxmlformats.org/officeDocument/2006/relationships/slide" Target="slides/slide13.xml"/><Relationship Id="rId37" Type="http://schemas.openxmlformats.org/officeDocument/2006/relationships/slide" Target="slides/slide18.xml"/><Relationship Id="rId40" Type="http://schemas.openxmlformats.org/officeDocument/2006/relationships/slide" Target="slides/slide21.xml"/><Relationship Id="rId45" Type="http://schemas.openxmlformats.org/officeDocument/2006/relationships/slide" Target="slides/slide26.xml"/><Relationship Id="rId53" Type="http://schemas.openxmlformats.org/officeDocument/2006/relationships/slide" Target="slides/slide34.xml"/><Relationship Id="rId58" Type="http://schemas.openxmlformats.org/officeDocument/2006/relationships/slide" Target="slides/slide39.xml"/><Relationship Id="rId66" Type="http://schemas.openxmlformats.org/officeDocument/2006/relationships/slide" Target="slides/slide47.xml"/><Relationship Id="rId74" Type="http://schemas.openxmlformats.org/officeDocument/2006/relationships/handoutMaster" Target="handoutMasters/handoutMaster1.xml"/><Relationship Id="rId79" Type="http://schemas.microsoft.com/office/2015/10/relationships/revisionInfo" Target="revisionInfo.xml"/><Relationship Id="rId5" Type="http://schemas.openxmlformats.org/officeDocument/2006/relationships/customXml" Target="../customXml/item5.xml"/><Relationship Id="rId61" Type="http://schemas.openxmlformats.org/officeDocument/2006/relationships/slide" Target="slides/slide42.xml"/><Relationship Id="rId10" Type="http://schemas.openxmlformats.org/officeDocument/2006/relationships/customXml" Target="../customXml/item10.xml"/><Relationship Id="rId19" Type="http://schemas.openxmlformats.org/officeDocument/2006/relationships/slideMaster" Target="slideMasters/slideMaster1.xml"/><Relationship Id="rId31" Type="http://schemas.openxmlformats.org/officeDocument/2006/relationships/slide" Target="slides/slide12.xml"/><Relationship Id="rId44" Type="http://schemas.openxmlformats.org/officeDocument/2006/relationships/slide" Target="slides/slide25.xml"/><Relationship Id="rId52" Type="http://schemas.openxmlformats.org/officeDocument/2006/relationships/slide" Target="slides/slide33.xml"/><Relationship Id="rId60" Type="http://schemas.openxmlformats.org/officeDocument/2006/relationships/slide" Target="slides/slide41.xml"/><Relationship Id="rId65" Type="http://schemas.openxmlformats.org/officeDocument/2006/relationships/slide" Target="slides/slide46.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slide" Target="slides/slide16.xml"/><Relationship Id="rId43" Type="http://schemas.openxmlformats.org/officeDocument/2006/relationships/slide" Target="slides/slide24.xml"/><Relationship Id="rId48" Type="http://schemas.openxmlformats.org/officeDocument/2006/relationships/slide" Target="slides/slide29.xml"/><Relationship Id="rId56" Type="http://schemas.openxmlformats.org/officeDocument/2006/relationships/slide" Target="slides/slide37.xml"/><Relationship Id="rId64" Type="http://schemas.openxmlformats.org/officeDocument/2006/relationships/slide" Target="slides/slide45.xml"/><Relationship Id="rId69" Type="http://schemas.openxmlformats.org/officeDocument/2006/relationships/slide" Target="slides/slide50.xml"/><Relationship Id="rId77" Type="http://schemas.openxmlformats.org/officeDocument/2006/relationships/theme" Target="theme/theme1.xml"/><Relationship Id="rId8" Type="http://schemas.openxmlformats.org/officeDocument/2006/relationships/customXml" Target="../customXml/item8.xml"/><Relationship Id="rId51" Type="http://schemas.openxmlformats.org/officeDocument/2006/relationships/slide" Target="slides/slide32.xml"/><Relationship Id="rId72" Type="http://schemas.openxmlformats.org/officeDocument/2006/relationships/slide" Target="slides/slide53.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slide" Target="slides/slide27.xml"/><Relationship Id="rId59" Type="http://schemas.openxmlformats.org/officeDocument/2006/relationships/slide" Target="slides/slide40.xml"/><Relationship Id="rId67" Type="http://schemas.openxmlformats.org/officeDocument/2006/relationships/slide" Target="slides/slide48.xml"/><Relationship Id="rId20" Type="http://schemas.openxmlformats.org/officeDocument/2006/relationships/slide" Target="slides/slide1.xml"/><Relationship Id="rId41" Type="http://schemas.openxmlformats.org/officeDocument/2006/relationships/slide" Target="slides/slide22.xml"/><Relationship Id="rId54" Type="http://schemas.openxmlformats.org/officeDocument/2006/relationships/slide" Target="slides/slide35.xml"/><Relationship Id="rId62" Type="http://schemas.openxmlformats.org/officeDocument/2006/relationships/slide" Target="slides/slide43.xml"/><Relationship Id="rId70" Type="http://schemas.openxmlformats.org/officeDocument/2006/relationships/slide" Target="slides/slide51.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49" Type="http://schemas.openxmlformats.org/officeDocument/2006/relationships/slide" Target="slides/slide30.xml"/><Relationship Id="rId57"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a:t>Official Use Only</a:t>
            </a:r>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E65F7363-43B9-4045-A605-5E1ACE9F28F0}" type="datetime1">
              <a:rPr lang="en-US" smtClean="0"/>
              <a:t>2/23/2018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a:t>Official Use Only</a:t>
            </a: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A4337E74-6FDC-BA4C-B798-CEB3174D958C}" type="slidenum">
              <a:rPr lang="en-US" smtClean="0"/>
              <a:pPr/>
              <a:t>‹#›</a:t>
            </a:fld>
            <a:endParaRPr lang="en-US"/>
          </a:p>
        </p:txBody>
      </p:sp>
    </p:spTree>
    <p:extLst>
      <p:ext uri="{BB962C8B-B14F-4D97-AF65-F5344CB8AC3E}">
        <p14:creationId xmlns:p14="http://schemas.microsoft.com/office/powerpoint/2010/main" val="4197489821"/>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a:t>Official Use Only</a:t>
            </a:r>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2AB0B1B-9CDA-B745-A78D-8E9C6247EA5C}" type="datetime1">
              <a:rPr lang="en-US" smtClean="0"/>
              <a:t>2/23/2018</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r>
              <a:rPr lang="en-US"/>
              <a:t>Official Use Only</a:t>
            </a: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E2C66A3-1D14-8C46-8C0C-97773EFB716B}" type="slidenum">
              <a:rPr lang="en-US" smtClean="0"/>
              <a:pPr/>
              <a:t>‹#›</a:t>
            </a:fld>
            <a:endParaRPr lang="en-US"/>
          </a:p>
        </p:txBody>
      </p:sp>
    </p:spTree>
    <p:extLst>
      <p:ext uri="{BB962C8B-B14F-4D97-AF65-F5344CB8AC3E}">
        <p14:creationId xmlns:p14="http://schemas.microsoft.com/office/powerpoint/2010/main" val="4078370483"/>
      </p:ext>
    </p:extLst>
  </p:cSld>
  <p:clrMap bg1="lt1" tx1="dk1" bg2="lt2" tx2="dk2" accent1="accent1" accent2="accent2" accent3="accent3" accent4="accent4" accent5="accent5" accent6="accent6" hlink="hlink" folHlink="folHlink"/>
  <p:hf sldNum="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1235752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424451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1842722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918948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1999596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1684610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1287095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590340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1482768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570436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841171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6289731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30257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666830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687999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2019803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20401657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21259821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2878223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8688930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400651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185711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12970572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6333648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2013256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7660895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15454880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5864434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15271990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136173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2075619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720083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1030861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386823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2100201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1127938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Official Use Only</a:t>
            </a:r>
          </a:p>
        </p:txBody>
      </p:sp>
      <p:sp>
        <p:nvSpPr>
          <p:cNvPr id="5" name="Footer Placeholder 4"/>
          <p:cNvSpPr>
            <a:spLocks noGrp="1"/>
          </p:cNvSpPr>
          <p:nvPr>
            <p:ph type="ftr" sz="quarter" idx="11"/>
          </p:nvPr>
        </p:nvSpPr>
        <p:spPr/>
        <p:txBody>
          <a:bodyPr/>
          <a:lstStyle/>
          <a:p>
            <a:r>
              <a:rPr lang="en-US"/>
              <a:t>Official Use Only</a:t>
            </a:r>
          </a:p>
        </p:txBody>
      </p:sp>
    </p:spTree>
    <p:extLst>
      <p:ext uri="{BB962C8B-B14F-4D97-AF65-F5344CB8AC3E}">
        <p14:creationId xmlns:p14="http://schemas.microsoft.com/office/powerpoint/2010/main" val="17882193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slideMaster" Target="../slideMasters/slideMaster1.xml"/><Relationship Id="rId4"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251460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12" name="Rectangle 11"/>
          <p:cNvSpPr/>
          <p:nvPr/>
        </p:nvSpPr>
        <p:spPr>
          <a:xfrm>
            <a:off x="0" y="6553200"/>
            <a:ext cx="12192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13" name="Rectangle 12"/>
          <p:cNvSpPr/>
          <p:nvPr/>
        </p:nvSpPr>
        <p:spPr>
          <a:xfrm>
            <a:off x="0" y="6451600"/>
            <a:ext cx="12192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pic>
        <p:nvPicPr>
          <p:cNvPr id="16" name="Picture 13" descr="NNSAlogo_Black.jpg"/>
          <p:cNvPicPr>
            <a:picLocks noChangeAspect="1"/>
          </p:cNvPicPr>
          <p:nvPr userDrawn="1"/>
        </p:nvPicPr>
        <p:blipFill>
          <a:blip r:embed="rId2"/>
          <a:srcRect/>
          <a:stretch>
            <a:fillRect/>
          </a:stretch>
        </p:blipFill>
        <p:spPr bwMode="auto">
          <a:xfrm>
            <a:off x="283633" y="6119813"/>
            <a:ext cx="1365251" cy="247650"/>
          </a:xfrm>
          <a:prstGeom prst="rect">
            <a:avLst/>
          </a:prstGeom>
          <a:noFill/>
          <a:ln w="9525">
            <a:noFill/>
            <a:miter lim="800000"/>
            <a:headEnd/>
            <a:tailEnd/>
          </a:ln>
        </p:spPr>
      </p:pic>
      <p:sp>
        <p:nvSpPr>
          <p:cNvPr id="17" name="Rectangle 16"/>
          <p:cNvSpPr/>
          <p:nvPr/>
        </p:nvSpPr>
        <p:spPr>
          <a:xfrm>
            <a:off x="0" y="2590800"/>
            <a:ext cx="5025189"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lumMod val="65000"/>
                  </a:schemeClr>
                </a:solidFill>
              </a:rPr>
              <a:t>Photos placed in horizontal position </a:t>
            </a:r>
            <a:br>
              <a:rPr lang="en-US" sz="1400" dirty="0">
                <a:solidFill>
                  <a:schemeClr val="bg1">
                    <a:lumMod val="65000"/>
                  </a:schemeClr>
                </a:solidFill>
              </a:rPr>
            </a:br>
            <a:r>
              <a:rPr lang="en-US" sz="1400" dirty="0">
                <a:solidFill>
                  <a:schemeClr val="bg1">
                    <a:lumMod val="65000"/>
                  </a:schemeClr>
                </a:solidFill>
              </a:rPr>
              <a:t>with even amount of white space</a:t>
            </a:r>
            <a:br>
              <a:rPr lang="en-US" sz="1400" dirty="0">
                <a:solidFill>
                  <a:schemeClr val="bg1">
                    <a:lumMod val="65000"/>
                  </a:schemeClr>
                </a:solidFill>
              </a:rPr>
            </a:br>
            <a:r>
              <a:rPr lang="en-US" sz="1400" dirty="0">
                <a:solidFill>
                  <a:schemeClr val="bg1">
                    <a:lumMod val="65000"/>
                  </a:schemeClr>
                </a:solidFill>
              </a:rPr>
              <a:t> between photos and header</a:t>
            </a:r>
          </a:p>
        </p:txBody>
      </p:sp>
      <p:sp>
        <p:nvSpPr>
          <p:cNvPr id="18" name="Rectangle 17"/>
          <p:cNvSpPr/>
          <p:nvPr/>
        </p:nvSpPr>
        <p:spPr>
          <a:xfrm>
            <a:off x="5136080" y="2590800"/>
            <a:ext cx="3048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9" name="Rectangle 18"/>
          <p:cNvSpPr/>
          <p:nvPr/>
        </p:nvSpPr>
        <p:spPr>
          <a:xfrm>
            <a:off x="8302485" y="2590800"/>
            <a:ext cx="3889515"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1227528" y="4260258"/>
            <a:ext cx="10363200" cy="898198"/>
          </a:xfrm>
        </p:spPr>
        <p:txBody>
          <a:bodyPr/>
          <a:lstStyle>
            <a:lvl1pPr algn="r">
              <a:defRPr>
                <a:solidFill>
                  <a:srgbClr val="9D8C78"/>
                </a:solidFill>
              </a:defRPr>
            </a:lvl1pPr>
          </a:lstStyle>
          <a:p>
            <a:r>
              <a:rPr lang="en-US" dirty="0"/>
              <a:t>Click to edit Master title style</a:t>
            </a:r>
          </a:p>
        </p:txBody>
      </p:sp>
      <p:sp>
        <p:nvSpPr>
          <p:cNvPr id="3" name="Subtitle 2"/>
          <p:cNvSpPr>
            <a:spLocks noGrp="1"/>
          </p:cNvSpPr>
          <p:nvPr>
            <p:ph type="subTitle" idx="1"/>
          </p:nvPr>
        </p:nvSpPr>
        <p:spPr>
          <a:xfrm>
            <a:off x="4059137" y="5173653"/>
            <a:ext cx="7521783"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31" name="Rectangle 4"/>
          <p:cNvSpPr>
            <a:spLocks noGrp="1" noChangeArrowheads="1"/>
          </p:cNvSpPr>
          <p:nvPr>
            <p:ph type="dt" sz="half" idx="2"/>
          </p:nvPr>
        </p:nvSpPr>
        <p:spPr bwMode="auto">
          <a:xfrm>
            <a:off x="146048" y="4197659"/>
            <a:ext cx="1242485" cy="2812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8E336F61-B866-4198-B078-C7AEB13FAA74}" type="datetime1">
              <a:rPr lang="en-US" smtClean="0"/>
              <a:t>2/23/2018</a:t>
            </a:fld>
            <a:endParaRPr lang="en-US" dirty="0"/>
          </a:p>
        </p:txBody>
      </p:sp>
      <p:pic>
        <p:nvPicPr>
          <p:cNvPr id="32" name="Picture 12" descr="NNSAlogo_Black.jpg"/>
          <p:cNvPicPr>
            <a:picLocks noChangeAspect="1"/>
          </p:cNvPicPr>
          <p:nvPr userDrawn="1"/>
        </p:nvPicPr>
        <p:blipFill>
          <a:blip r:embed="rId3"/>
          <a:stretch>
            <a:fillRect/>
          </a:stretch>
        </p:blipFill>
        <p:spPr bwMode="auto">
          <a:xfrm>
            <a:off x="1840089" y="6115573"/>
            <a:ext cx="1134316" cy="276233"/>
          </a:xfrm>
          <a:prstGeom prst="rect">
            <a:avLst/>
          </a:prstGeom>
          <a:noFill/>
          <a:ln w="9525">
            <a:noFill/>
            <a:miter lim="800000"/>
            <a:headEnd/>
            <a:tailEnd/>
          </a:ln>
        </p:spPr>
      </p:pic>
      <p:pic>
        <p:nvPicPr>
          <p:cNvPr id="23" name="Picture 22" descr="World Map.png"/>
          <p:cNvPicPr>
            <a:picLocks noChangeAspect="1"/>
          </p:cNvPicPr>
          <p:nvPr userDrawn="1"/>
        </p:nvPicPr>
        <p:blipFill>
          <a:blip r:embed="rId4">
            <a:alphaModFix amt="37000"/>
            <a:extLst>
              <a:ext uri="{28A0092B-C50C-407E-A947-70E740481C1C}">
                <a14:useLocalDpi xmlns:a14="http://schemas.microsoft.com/office/drawing/2010/main" val="0"/>
              </a:ext>
            </a:extLst>
          </a:blip>
          <a:stretch>
            <a:fillRect/>
          </a:stretch>
        </p:blipFill>
        <p:spPr>
          <a:xfrm>
            <a:off x="0" y="0"/>
            <a:ext cx="10058400" cy="2514600"/>
          </a:xfrm>
          <a:prstGeom prst="rect">
            <a:avLst/>
          </a:prstGeom>
        </p:spPr>
      </p:pic>
      <p:pic>
        <p:nvPicPr>
          <p:cNvPr id="10" name="Picture 6" descr="SNL_Stacked_White.png"/>
          <p:cNvPicPr>
            <a:picLocks noChangeAspect="1"/>
          </p:cNvPicPr>
          <p:nvPr/>
        </p:nvPicPr>
        <p:blipFill>
          <a:blip r:embed="rId5"/>
          <a:srcRect/>
          <a:stretch>
            <a:fillRect/>
          </a:stretch>
        </p:blipFill>
        <p:spPr bwMode="auto">
          <a:xfrm>
            <a:off x="9245600" y="1008064"/>
            <a:ext cx="2032000" cy="585787"/>
          </a:xfrm>
          <a:prstGeom prst="rect">
            <a:avLst/>
          </a:prstGeom>
          <a:noFill/>
          <a:ln w="9525">
            <a:noFill/>
            <a:miter lim="800000"/>
            <a:headEnd/>
            <a:tailEnd/>
          </a:ln>
        </p:spPr>
      </p:pic>
      <p:pic>
        <p:nvPicPr>
          <p:cNvPr id="11" name="Picture 7" descr="SNL_Motto.png"/>
          <p:cNvPicPr>
            <a:picLocks noChangeAspect="1"/>
          </p:cNvPicPr>
          <p:nvPr/>
        </p:nvPicPr>
        <p:blipFill>
          <a:blip r:embed="rId6"/>
          <a:srcRect/>
          <a:stretch>
            <a:fillRect/>
          </a:stretch>
        </p:blipFill>
        <p:spPr bwMode="auto">
          <a:xfrm>
            <a:off x="1636185" y="1185863"/>
            <a:ext cx="7192433" cy="3048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145699" y="6166934"/>
            <a:ext cx="1987901" cy="284666"/>
          </a:xfrm>
          <a:prstGeom prst="rect">
            <a:avLst/>
          </a:prstGeom>
          <a:ln/>
        </p:spPr>
        <p:txBody>
          <a:bodyPr/>
          <a:lstStyle>
            <a:lvl1pPr>
              <a:defRPr/>
            </a:lvl1pPr>
          </a:lstStyle>
          <a:p>
            <a:fld id="{E755BE67-D464-400F-9BE9-D59DEAC21A90}" type="datetime1">
              <a:rPr lang="en-US" smtClean="0"/>
              <a:t>2/23/2018</a:t>
            </a:fld>
            <a:endParaRPr lang="en-US"/>
          </a:p>
        </p:txBody>
      </p:sp>
      <p:sp>
        <p:nvSpPr>
          <p:cNvPr id="9"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Rectangle 4"/>
          <p:cNvSpPr>
            <a:spLocks noGrp="1" noChangeArrowheads="1"/>
          </p:cNvSpPr>
          <p:nvPr>
            <p:ph type="dt" sz="half" idx="10"/>
            <p:custDataLst>
              <p:tags r:id="rId2"/>
            </p:custDataLst>
          </p:nvPr>
        </p:nvSpPr>
        <p:spPr>
          <a:xfrm>
            <a:off x="145699" y="6166934"/>
            <a:ext cx="1987901" cy="284666"/>
          </a:xfrm>
          <a:prstGeom prst="rect">
            <a:avLst/>
          </a:prstGeom>
          <a:ln/>
        </p:spPr>
        <p:txBody>
          <a:bodyPr/>
          <a:lstStyle>
            <a:lvl1pPr>
              <a:defRPr/>
            </a:lvl1pPr>
          </a:lstStyle>
          <a:p>
            <a:fld id="{2FE788B2-3F60-41B1-A5B9-100ADE36BF5C}" type="datetime1">
              <a:rPr lang="en-US" smtClean="0"/>
              <a:t>2/23/2018</a:t>
            </a:fld>
            <a:endParaRPr lang="en-US"/>
          </a:p>
        </p:txBody>
      </p:sp>
      <p:sp>
        <p:nvSpPr>
          <p:cNvPr id="5" name="Rectangle 6"/>
          <p:cNvSpPr>
            <a:spLocks noGrp="1" noChangeArrowheads="1"/>
          </p:cNvSpPr>
          <p:nvPr>
            <p:ph type="sldNum" sz="quarter" idx="12"/>
            <p:custDataLst>
              <p:tags r:id="rId3"/>
            </p:custDataLst>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145699" y="6166934"/>
            <a:ext cx="1987901" cy="284666"/>
          </a:xfrm>
          <a:prstGeom prst="rect">
            <a:avLst/>
          </a:prstGeom>
          <a:ln/>
        </p:spPr>
        <p:txBody>
          <a:bodyPr/>
          <a:lstStyle>
            <a:lvl1pPr>
              <a:defRPr/>
            </a:lvl1pPr>
          </a:lstStyle>
          <a:p>
            <a:fld id="{9123D590-84A8-41C2-A60E-73CDDDED3310}" type="datetime1">
              <a:rPr lang="en-US" smtClean="0"/>
              <a:t>2/23/2018</a:t>
            </a:fld>
            <a:endParaRPr lang="en-US"/>
          </a:p>
        </p:txBody>
      </p:sp>
      <p:sp>
        <p:nvSpPr>
          <p:cNvPr id="4"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145699" y="6166934"/>
            <a:ext cx="1987901" cy="284666"/>
          </a:xfrm>
          <a:prstGeom prst="rect">
            <a:avLst/>
          </a:prstGeom>
          <a:ln/>
        </p:spPr>
        <p:txBody>
          <a:bodyPr/>
          <a:lstStyle>
            <a:lvl1pPr>
              <a:defRPr/>
            </a:lvl1pPr>
          </a:lstStyle>
          <a:p>
            <a:fld id="{B1AFD262-903D-4B7B-A8AA-A6BD819311EA}" type="datetime1">
              <a:rPr lang="en-US" smtClean="0"/>
              <a:t>2/23/2018</a:t>
            </a:fld>
            <a:endParaRPr lang="en-US"/>
          </a:p>
        </p:txBody>
      </p:sp>
      <p:sp>
        <p:nvSpPr>
          <p:cNvPr id="7" name="Rectangle 6"/>
          <p:cNvSpPr>
            <a:spLocks noGrp="1" noChangeArrowheads="1"/>
          </p:cNvSpPr>
          <p:nvPr>
            <p:ph type="sldNum" sz="quarter" idx="12"/>
          </p:nvPr>
        </p:nvSpPr>
        <p:spPr>
          <a:ln/>
        </p:spPr>
        <p:txBody>
          <a:bodyPr/>
          <a:lstStyle>
            <a:lvl1pPr>
              <a:defRPr/>
            </a:lvl1pPr>
          </a:lstStyle>
          <a:p>
            <a:fld id="{DB0E4600-0381-4CF3-88F2-7ED7D2E3F9C8}"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145699" y="6166934"/>
            <a:ext cx="1987901" cy="284666"/>
          </a:xfrm>
          <a:prstGeom prst="rect">
            <a:avLst/>
          </a:prstGeom>
          <a:ln/>
        </p:spPr>
        <p:txBody>
          <a:bodyPr/>
          <a:lstStyle>
            <a:lvl1pPr>
              <a:defRPr/>
            </a:lvl1pPr>
          </a:lstStyle>
          <a:p>
            <a:fld id="{1D3F1484-F42D-474A-B252-2400A48ACEA7}" type="datetime1">
              <a:rPr lang="en-US" smtClean="0"/>
              <a:t>2/23/2018</a:t>
            </a:fld>
            <a:endParaRPr lang="en-US"/>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145699" y="6166934"/>
            <a:ext cx="1987901" cy="284666"/>
          </a:xfrm>
          <a:prstGeom prst="rect">
            <a:avLst/>
          </a:prstGeom>
          <a:ln/>
        </p:spPr>
        <p:txBody>
          <a:bodyPr/>
          <a:lstStyle>
            <a:lvl1pPr>
              <a:defRPr/>
            </a:lvl1pPr>
          </a:lstStyle>
          <a:p>
            <a:fld id="{FBEB053F-DCA1-406D-8658-2216CBD5E2FC}" type="datetime1">
              <a:rPr lang="en-US" smtClean="0"/>
              <a:t>2/23/2018</a:t>
            </a:fld>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145699" y="6166934"/>
            <a:ext cx="1987901" cy="284666"/>
          </a:xfrm>
          <a:prstGeom prst="rect">
            <a:avLst/>
          </a:prstGeom>
          <a:ln/>
        </p:spPr>
        <p:txBody>
          <a:bodyPr/>
          <a:lstStyle>
            <a:lvl1pPr>
              <a:defRPr/>
            </a:lvl1pPr>
          </a:lstStyle>
          <a:p>
            <a:fld id="{080D9EE5-DE61-4EBD-A6DF-B65F44ED28A7}" type="datetime1">
              <a:rPr lang="en-US" smtClean="0"/>
              <a:t>2/23/2018</a:t>
            </a:fld>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145699" y="6166934"/>
            <a:ext cx="1987901" cy="284666"/>
          </a:xfrm>
          <a:prstGeom prst="rect">
            <a:avLst/>
          </a:prstGeom>
        </p:spPr>
        <p:txBody>
          <a:bodyPr/>
          <a:lstStyle>
            <a:lvl1pPr>
              <a:defRPr/>
            </a:lvl1pPr>
          </a:lstStyle>
          <a:p>
            <a:fld id="{677B36EC-ECCB-4670-888B-1D722D643272}" type="datetime1">
              <a:rPr lang="en-US" smtClean="0"/>
              <a:t>2/23/2018</a:t>
            </a:fld>
            <a:endParaRPr lang="en-US"/>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7" name="Rectangle 6"/>
          <p:cNvSpPr/>
          <p:nvPr userDrawn="1"/>
        </p:nvSpPr>
        <p:spPr>
          <a:xfrm>
            <a:off x="0" y="0"/>
            <a:ext cx="12192000" cy="159385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12" name="Rectangle 11"/>
          <p:cNvSpPr/>
          <p:nvPr/>
        </p:nvSpPr>
        <p:spPr>
          <a:xfrm>
            <a:off x="0" y="6553200"/>
            <a:ext cx="12192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13" name="Rectangle 12"/>
          <p:cNvSpPr/>
          <p:nvPr/>
        </p:nvSpPr>
        <p:spPr>
          <a:xfrm>
            <a:off x="0" y="6451600"/>
            <a:ext cx="12192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pic>
        <p:nvPicPr>
          <p:cNvPr id="16" name="Picture 13" descr="NNSAlogo_Black.jpg"/>
          <p:cNvPicPr>
            <a:picLocks noChangeAspect="1"/>
          </p:cNvPicPr>
          <p:nvPr/>
        </p:nvPicPr>
        <p:blipFill>
          <a:blip r:embed="rId2"/>
          <a:srcRect/>
          <a:stretch>
            <a:fillRect/>
          </a:stretch>
        </p:blipFill>
        <p:spPr bwMode="auto">
          <a:xfrm>
            <a:off x="283633" y="6119813"/>
            <a:ext cx="1365251" cy="247650"/>
          </a:xfrm>
          <a:prstGeom prst="rect">
            <a:avLst/>
          </a:prstGeom>
          <a:noFill/>
          <a:ln w="9525">
            <a:noFill/>
            <a:miter lim="800000"/>
            <a:headEnd/>
            <a:tailEnd/>
          </a:ln>
        </p:spPr>
      </p:pic>
      <p:sp>
        <p:nvSpPr>
          <p:cNvPr id="17" name="Rectangle 16"/>
          <p:cNvSpPr/>
          <p:nvPr/>
        </p:nvSpPr>
        <p:spPr>
          <a:xfrm>
            <a:off x="0" y="1676633"/>
            <a:ext cx="5025189"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lumMod val="65000"/>
                  </a:schemeClr>
                </a:solidFill>
              </a:rPr>
              <a:t>Photos placed in horizontal position </a:t>
            </a:r>
            <a:br>
              <a:rPr lang="en-US" sz="1400" dirty="0">
                <a:solidFill>
                  <a:schemeClr val="bg1">
                    <a:lumMod val="65000"/>
                  </a:schemeClr>
                </a:solidFill>
              </a:rPr>
            </a:br>
            <a:r>
              <a:rPr lang="en-US" sz="1400" dirty="0">
                <a:solidFill>
                  <a:schemeClr val="bg1">
                    <a:lumMod val="65000"/>
                  </a:schemeClr>
                </a:solidFill>
              </a:rPr>
              <a:t>with even amount of white space</a:t>
            </a:r>
            <a:br>
              <a:rPr lang="en-US" sz="1400" dirty="0">
                <a:solidFill>
                  <a:schemeClr val="bg1">
                    <a:lumMod val="65000"/>
                  </a:schemeClr>
                </a:solidFill>
              </a:rPr>
            </a:br>
            <a:r>
              <a:rPr lang="en-US" sz="1400" dirty="0">
                <a:solidFill>
                  <a:schemeClr val="bg1">
                    <a:lumMod val="65000"/>
                  </a:schemeClr>
                </a:solidFill>
              </a:rPr>
              <a:t> between photos and header</a:t>
            </a:r>
          </a:p>
        </p:txBody>
      </p:sp>
      <p:sp>
        <p:nvSpPr>
          <p:cNvPr id="18" name="Rectangle 17"/>
          <p:cNvSpPr/>
          <p:nvPr/>
        </p:nvSpPr>
        <p:spPr>
          <a:xfrm>
            <a:off x="5136080" y="1676633"/>
            <a:ext cx="3048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9" name="Rectangle 18"/>
          <p:cNvSpPr/>
          <p:nvPr/>
        </p:nvSpPr>
        <p:spPr>
          <a:xfrm>
            <a:off x="8302485" y="1676633"/>
            <a:ext cx="3889515"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1227528" y="3517300"/>
            <a:ext cx="10363200" cy="898198"/>
          </a:xfrm>
        </p:spPr>
        <p:txBody>
          <a:bodyPr/>
          <a:lstStyle>
            <a:lvl1pPr algn="r">
              <a:defRPr>
                <a:solidFill>
                  <a:srgbClr val="9D8C78"/>
                </a:solidFill>
              </a:defRPr>
            </a:lvl1pPr>
          </a:lstStyle>
          <a:p>
            <a:r>
              <a:rPr lang="en-US" dirty="0"/>
              <a:t>Click to edit Master title style</a:t>
            </a:r>
          </a:p>
        </p:txBody>
      </p:sp>
      <p:sp>
        <p:nvSpPr>
          <p:cNvPr id="3" name="Subtitle 2"/>
          <p:cNvSpPr>
            <a:spLocks noGrp="1"/>
          </p:cNvSpPr>
          <p:nvPr>
            <p:ph type="subTitle" idx="1"/>
          </p:nvPr>
        </p:nvSpPr>
        <p:spPr>
          <a:xfrm>
            <a:off x="4059137" y="4430695"/>
            <a:ext cx="7521783"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32" name="Rectangle 4"/>
          <p:cNvSpPr>
            <a:spLocks noGrp="1" noChangeArrowheads="1"/>
          </p:cNvSpPr>
          <p:nvPr>
            <p:ph type="dt" sz="half" idx="2"/>
          </p:nvPr>
        </p:nvSpPr>
        <p:spPr bwMode="auto">
          <a:xfrm>
            <a:off x="9245599" y="5797079"/>
            <a:ext cx="233531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0752A96F-6671-4A74-8E8E-BB3445AA5F0A}" type="datetime1">
              <a:rPr lang="en-US" smtClean="0"/>
              <a:t>2/23/2018</a:t>
            </a:fld>
            <a:endParaRPr lang="en-US"/>
          </a:p>
        </p:txBody>
      </p:sp>
      <p:pic>
        <p:nvPicPr>
          <p:cNvPr id="20" name="Picture 12" descr="NNSAlogo_Black.jpg"/>
          <p:cNvPicPr>
            <a:picLocks noChangeAspect="1"/>
          </p:cNvPicPr>
          <p:nvPr userDrawn="1"/>
        </p:nvPicPr>
        <p:blipFill>
          <a:blip r:embed="rId3"/>
          <a:stretch>
            <a:fillRect/>
          </a:stretch>
        </p:blipFill>
        <p:spPr bwMode="auto">
          <a:xfrm>
            <a:off x="1840089" y="6115573"/>
            <a:ext cx="1134316" cy="276233"/>
          </a:xfrm>
          <a:prstGeom prst="rect">
            <a:avLst/>
          </a:prstGeom>
          <a:noFill/>
          <a:ln w="9525">
            <a:noFill/>
            <a:miter lim="800000"/>
            <a:headEnd/>
            <a:tailEnd/>
          </a:ln>
        </p:spPr>
      </p:pic>
      <p:sp>
        <p:nvSpPr>
          <p:cNvPr id="26" name="Text Box 4"/>
          <p:cNvSpPr txBox="1">
            <a:spLocks noChangeArrowheads="1"/>
          </p:cNvSpPr>
          <p:nvPr userDrawn="1"/>
        </p:nvSpPr>
        <p:spPr bwMode="auto">
          <a:xfrm>
            <a:off x="234463" y="4727079"/>
            <a:ext cx="2980212" cy="1275788"/>
          </a:xfrm>
          <a:prstGeom prst="rect">
            <a:avLst/>
          </a:prstGeom>
          <a:solidFill>
            <a:srgbClr val="9D8C78">
              <a:alpha val="23000"/>
            </a:srgbClr>
          </a:solidFill>
          <a:ln w="28575">
            <a:noFill/>
            <a:miter lim="800000"/>
            <a:headEnd/>
            <a:tailEnd/>
          </a:ln>
        </p:spPr>
        <p:txBody>
          <a:bodyPr>
            <a:prstTxWarp prst="textNoShape">
              <a:avLst/>
            </a:prstTxWarp>
          </a:bodyPr>
          <a:lstStyle/>
          <a:p>
            <a:pPr algn="ctr"/>
            <a:r>
              <a:rPr lang="en-US" sz="600" b="1" dirty="0"/>
              <a:t>OFFICIAL USE ONLY</a:t>
            </a:r>
          </a:p>
          <a:p>
            <a:r>
              <a:rPr lang="en-US" sz="600" dirty="0"/>
              <a:t>May be exempt from public release under the Freedom of Information Act (5 U.S.C. 552), exemption number and category:</a:t>
            </a:r>
          </a:p>
          <a:p>
            <a:r>
              <a:rPr lang="en-US" sz="600" b="1" dirty="0"/>
              <a:t>Statutory Exemption # Export Controlled Information</a:t>
            </a:r>
            <a:r>
              <a:rPr lang="en-US" sz="600" dirty="0"/>
              <a:t>.</a:t>
            </a:r>
          </a:p>
          <a:p>
            <a:endParaRPr lang="en-US" sz="600" dirty="0"/>
          </a:p>
          <a:p>
            <a:pPr algn="ctr"/>
            <a:r>
              <a:rPr lang="en-US" sz="600" dirty="0"/>
              <a:t>Department of Energy review required before public release</a:t>
            </a:r>
          </a:p>
          <a:p>
            <a:pPr algn="ctr"/>
            <a:endParaRPr lang="en-US" sz="600" dirty="0"/>
          </a:p>
          <a:p>
            <a:r>
              <a:rPr lang="en-US" sz="600" dirty="0"/>
              <a:t>Name/Org: ___________________ 	Date:___________</a:t>
            </a:r>
          </a:p>
          <a:p>
            <a:endParaRPr lang="en-US" sz="600" dirty="0"/>
          </a:p>
          <a:p>
            <a:r>
              <a:rPr lang="en-US" sz="600" dirty="0"/>
              <a:t>Guidance (if applicable) _____________________________________</a:t>
            </a:r>
          </a:p>
        </p:txBody>
      </p:sp>
      <p:pic>
        <p:nvPicPr>
          <p:cNvPr id="27" name="Picture 26" descr="World Map.png"/>
          <p:cNvPicPr>
            <a:picLocks noChangeAspect="1"/>
          </p:cNvPicPr>
          <p:nvPr userDrawn="1"/>
        </p:nvPicPr>
        <p:blipFill>
          <a:blip r:embed="rId4">
            <a:alphaModFix amt="45000"/>
            <a:extLst>
              <a:ext uri="{28A0092B-C50C-407E-A947-70E740481C1C}">
                <a14:useLocalDpi xmlns:a14="http://schemas.microsoft.com/office/drawing/2010/main" val="0"/>
              </a:ext>
            </a:extLst>
          </a:blip>
          <a:stretch>
            <a:fillRect/>
          </a:stretch>
        </p:blipFill>
        <p:spPr>
          <a:xfrm>
            <a:off x="0" y="0"/>
            <a:ext cx="6375400" cy="1593850"/>
          </a:xfrm>
          <a:prstGeom prst="rect">
            <a:avLst/>
          </a:prstGeom>
        </p:spPr>
      </p:pic>
      <p:pic>
        <p:nvPicPr>
          <p:cNvPr id="21" name="Picture 6" descr="SNL_Stacked_White.png"/>
          <p:cNvPicPr>
            <a:picLocks noChangeAspect="1"/>
          </p:cNvPicPr>
          <p:nvPr userDrawn="1"/>
        </p:nvPicPr>
        <p:blipFill>
          <a:blip r:embed="rId5"/>
          <a:srcRect/>
          <a:stretch>
            <a:fillRect/>
          </a:stretch>
        </p:blipFill>
        <p:spPr bwMode="auto">
          <a:xfrm>
            <a:off x="9245600" y="533560"/>
            <a:ext cx="2032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6"/>
          <a:srcRect/>
          <a:stretch>
            <a:fillRect/>
          </a:stretch>
        </p:blipFill>
        <p:spPr bwMode="auto">
          <a:xfrm>
            <a:off x="1636185" y="711359"/>
            <a:ext cx="7192433" cy="304800"/>
          </a:xfrm>
          <a:prstGeom prst="rect">
            <a:avLst/>
          </a:prstGeom>
          <a:noFill/>
          <a:ln w="9525">
            <a:noFill/>
            <a:miter lim="800000"/>
            <a:headEnd/>
            <a:tailEnd/>
          </a:ln>
        </p:spPr>
      </p:pic>
      <p:sp>
        <p:nvSpPr>
          <p:cNvPr id="23" name="TextBox 22"/>
          <p:cNvSpPr txBox="1"/>
          <p:nvPr userDrawn="1"/>
        </p:nvSpPr>
        <p:spPr>
          <a:xfrm>
            <a:off x="4165600" y="6172201"/>
            <a:ext cx="7416800" cy="276999"/>
          </a:xfrm>
          <a:prstGeom prst="rect">
            <a:avLst/>
          </a:prstGeom>
          <a:noFill/>
        </p:spPr>
        <p:txBody>
          <a:bodyPr>
            <a:spAutoFit/>
          </a:bodyPr>
          <a:lstStyle/>
          <a:p>
            <a:r>
              <a:rPr lang="en-US" sz="600" kern="1200" dirty="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34" name="Rectangle 33"/>
          <p:cNvSpPr/>
          <p:nvPr userDrawn="1"/>
        </p:nvSpPr>
        <p:spPr>
          <a:xfrm>
            <a:off x="0" y="1"/>
            <a:ext cx="12192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3" name="Rectangle 12"/>
          <p:cNvSpPr/>
          <p:nvPr/>
        </p:nvSpPr>
        <p:spPr>
          <a:xfrm>
            <a:off x="0" y="6451600"/>
            <a:ext cx="12192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pic>
        <p:nvPicPr>
          <p:cNvPr id="16" name="Picture 13" descr="NNSAlogo_Black.jpg"/>
          <p:cNvPicPr>
            <a:picLocks noChangeAspect="1"/>
          </p:cNvPicPr>
          <p:nvPr/>
        </p:nvPicPr>
        <p:blipFill>
          <a:blip r:embed="rId2"/>
          <a:srcRect/>
          <a:stretch>
            <a:fillRect/>
          </a:stretch>
        </p:blipFill>
        <p:spPr bwMode="auto">
          <a:xfrm>
            <a:off x="283633" y="6119813"/>
            <a:ext cx="1365251" cy="247650"/>
          </a:xfrm>
          <a:prstGeom prst="rect">
            <a:avLst/>
          </a:prstGeom>
          <a:noFill/>
          <a:ln w="9525">
            <a:noFill/>
            <a:miter lim="800000"/>
            <a:headEnd/>
            <a:tailEnd/>
          </a:ln>
        </p:spPr>
      </p:pic>
      <p:sp>
        <p:nvSpPr>
          <p:cNvPr id="17" name="Rectangle 16"/>
          <p:cNvSpPr/>
          <p:nvPr/>
        </p:nvSpPr>
        <p:spPr>
          <a:xfrm>
            <a:off x="0" y="1456267"/>
            <a:ext cx="5025189"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lumMod val="65000"/>
                  </a:schemeClr>
                </a:solidFill>
              </a:rPr>
              <a:t>Photos placed in horizontal position </a:t>
            </a:r>
            <a:br>
              <a:rPr lang="en-US" sz="1400" dirty="0">
                <a:solidFill>
                  <a:schemeClr val="bg1">
                    <a:lumMod val="65000"/>
                  </a:schemeClr>
                </a:solidFill>
              </a:rPr>
            </a:br>
            <a:r>
              <a:rPr lang="en-US" sz="1400" dirty="0">
                <a:solidFill>
                  <a:schemeClr val="bg1">
                    <a:lumMod val="65000"/>
                  </a:schemeClr>
                </a:solidFill>
              </a:rPr>
              <a:t>with even amount of white space</a:t>
            </a:r>
            <a:br>
              <a:rPr lang="en-US" sz="1400" dirty="0">
                <a:solidFill>
                  <a:schemeClr val="bg1">
                    <a:lumMod val="65000"/>
                  </a:schemeClr>
                </a:solidFill>
              </a:rPr>
            </a:br>
            <a:r>
              <a:rPr lang="en-US" sz="1400" dirty="0">
                <a:solidFill>
                  <a:schemeClr val="bg1">
                    <a:lumMod val="65000"/>
                  </a:schemeClr>
                </a:solidFill>
              </a:rPr>
              <a:t> between photos and header</a:t>
            </a:r>
          </a:p>
        </p:txBody>
      </p:sp>
      <p:sp>
        <p:nvSpPr>
          <p:cNvPr id="18" name="Rectangle 17"/>
          <p:cNvSpPr/>
          <p:nvPr/>
        </p:nvSpPr>
        <p:spPr>
          <a:xfrm>
            <a:off x="5136080" y="1456267"/>
            <a:ext cx="3048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9" name="Rectangle 18"/>
          <p:cNvSpPr/>
          <p:nvPr/>
        </p:nvSpPr>
        <p:spPr>
          <a:xfrm>
            <a:off x="8302485" y="1456267"/>
            <a:ext cx="3889515"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1227528" y="3678173"/>
            <a:ext cx="10363200" cy="898198"/>
          </a:xfrm>
        </p:spPr>
        <p:txBody>
          <a:bodyPr/>
          <a:lstStyle>
            <a:lvl1pPr algn="r">
              <a:defRPr>
                <a:solidFill>
                  <a:srgbClr val="9D8C78"/>
                </a:solidFill>
              </a:defRPr>
            </a:lvl1pPr>
          </a:lstStyle>
          <a:p>
            <a:r>
              <a:rPr lang="en-US" dirty="0"/>
              <a:t>Click to edit Master title style</a:t>
            </a:r>
          </a:p>
        </p:txBody>
      </p:sp>
      <p:sp>
        <p:nvSpPr>
          <p:cNvPr id="3" name="Subtitle 2"/>
          <p:cNvSpPr>
            <a:spLocks noGrp="1"/>
          </p:cNvSpPr>
          <p:nvPr>
            <p:ph type="subTitle" idx="1"/>
          </p:nvPr>
        </p:nvSpPr>
        <p:spPr>
          <a:xfrm>
            <a:off x="4059137" y="4591568"/>
            <a:ext cx="7521783"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9245600" y="533560"/>
            <a:ext cx="2032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tretch>
            <a:fillRect/>
          </a:stretch>
        </p:blipFill>
        <p:spPr bwMode="auto">
          <a:xfrm>
            <a:off x="1636998" y="601288"/>
            <a:ext cx="7190805"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9245599" y="5797079"/>
            <a:ext cx="233531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E828B9D5-698D-4BFC-8119-A7BB7284B7D3}" type="datetime1">
              <a:rPr lang="en-US" smtClean="0"/>
              <a:t>2/23/2018</a:t>
            </a:fld>
            <a:endParaRPr lang="en-US"/>
          </a:p>
        </p:txBody>
      </p:sp>
      <p:pic>
        <p:nvPicPr>
          <p:cNvPr id="33" name="Picture 8" descr="SNL_color_stack.png"/>
          <p:cNvPicPr>
            <a:picLocks noChangeAspect="1"/>
          </p:cNvPicPr>
          <p:nvPr userDrawn="1"/>
        </p:nvPicPr>
        <p:blipFill>
          <a:blip r:embed="rId5"/>
          <a:srcRect/>
          <a:stretch>
            <a:fillRect/>
          </a:stretch>
        </p:blipFill>
        <p:spPr bwMode="auto">
          <a:xfrm>
            <a:off x="9245601" y="408001"/>
            <a:ext cx="2032000" cy="669011"/>
          </a:xfrm>
          <a:prstGeom prst="rect">
            <a:avLst/>
          </a:prstGeom>
          <a:noFill/>
          <a:ln w="9525">
            <a:noFill/>
            <a:miter lim="800000"/>
            <a:headEnd/>
            <a:tailEnd/>
          </a:ln>
        </p:spPr>
      </p:pic>
      <p:sp>
        <p:nvSpPr>
          <p:cNvPr id="36" name="Rectangle 35"/>
          <p:cNvSpPr/>
          <p:nvPr userDrawn="1"/>
        </p:nvSpPr>
        <p:spPr>
          <a:xfrm>
            <a:off x="0" y="3369732"/>
            <a:ext cx="12192000" cy="397933"/>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pic>
        <p:nvPicPr>
          <p:cNvPr id="37" name="Picture 12" descr="NNSAlogo_Black.jpg"/>
          <p:cNvPicPr>
            <a:picLocks noChangeAspect="1"/>
          </p:cNvPicPr>
          <p:nvPr userDrawn="1"/>
        </p:nvPicPr>
        <p:blipFill>
          <a:blip r:embed="rId6"/>
          <a:stretch>
            <a:fillRect/>
          </a:stretch>
        </p:blipFill>
        <p:spPr bwMode="auto">
          <a:xfrm>
            <a:off x="1840089" y="6115573"/>
            <a:ext cx="1134316" cy="276233"/>
          </a:xfrm>
          <a:prstGeom prst="rect">
            <a:avLst/>
          </a:prstGeom>
          <a:noFill/>
          <a:ln w="9525">
            <a:noFill/>
            <a:miter lim="800000"/>
            <a:headEnd/>
            <a:tailEnd/>
          </a:ln>
        </p:spPr>
      </p:pic>
      <p:sp>
        <p:nvSpPr>
          <p:cNvPr id="24" name="Text Box 4"/>
          <p:cNvSpPr txBox="1">
            <a:spLocks noChangeArrowheads="1"/>
          </p:cNvSpPr>
          <p:nvPr userDrawn="1"/>
        </p:nvSpPr>
        <p:spPr bwMode="auto">
          <a:xfrm>
            <a:off x="234463" y="4727079"/>
            <a:ext cx="2980212" cy="1275788"/>
          </a:xfrm>
          <a:prstGeom prst="rect">
            <a:avLst/>
          </a:prstGeom>
          <a:solidFill>
            <a:srgbClr val="9D8C78">
              <a:alpha val="23000"/>
            </a:srgbClr>
          </a:solidFill>
          <a:ln w="28575">
            <a:noFill/>
            <a:miter lim="800000"/>
            <a:headEnd/>
            <a:tailEnd/>
          </a:ln>
        </p:spPr>
        <p:txBody>
          <a:bodyPr>
            <a:prstTxWarp prst="textNoShape">
              <a:avLst/>
            </a:prstTxWarp>
          </a:bodyPr>
          <a:lstStyle/>
          <a:p>
            <a:pPr algn="ctr"/>
            <a:r>
              <a:rPr lang="en-US" sz="600" b="1" dirty="0"/>
              <a:t>OFFICIAL USE ONLY</a:t>
            </a:r>
          </a:p>
          <a:p>
            <a:r>
              <a:rPr lang="en-US" sz="600" dirty="0"/>
              <a:t>May be exempt from public release under the Freedom of Information Act (5 U.S.C. 552), exemption number and category:</a:t>
            </a:r>
          </a:p>
          <a:p>
            <a:r>
              <a:rPr lang="en-US" sz="600" b="1" dirty="0"/>
              <a:t>Statutory Exemption # Export Controlled Information</a:t>
            </a:r>
            <a:r>
              <a:rPr lang="en-US" sz="600" dirty="0"/>
              <a:t>.</a:t>
            </a:r>
          </a:p>
          <a:p>
            <a:endParaRPr lang="en-US" sz="600" dirty="0"/>
          </a:p>
          <a:p>
            <a:pPr algn="ctr"/>
            <a:r>
              <a:rPr lang="en-US" sz="600" dirty="0"/>
              <a:t>Department of Energy review required before public release</a:t>
            </a:r>
          </a:p>
          <a:p>
            <a:pPr algn="ctr"/>
            <a:endParaRPr lang="en-US" sz="600" dirty="0"/>
          </a:p>
          <a:p>
            <a:r>
              <a:rPr lang="en-US" sz="600" dirty="0"/>
              <a:t>Name/Org: ___________________ 	Date:___________</a:t>
            </a:r>
          </a:p>
          <a:p>
            <a:endParaRPr lang="en-US" sz="600" dirty="0"/>
          </a:p>
          <a:p>
            <a:r>
              <a:rPr lang="en-US" sz="600" dirty="0"/>
              <a:t>Guidance (if applicable) _____________________________________</a:t>
            </a:r>
          </a:p>
        </p:txBody>
      </p:sp>
      <p:sp>
        <p:nvSpPr>
          <p:cNvPr id="25" name="TextBox 24"/>
          <p:cNvSpPr txBox="1"/>
          <p:nvPr userDrawn="1"/>
        </p:nvSpPr>
        <p:spPr>
          <a:xfrm>
            <a:off x="4165600" y="6172201"/>
            <a:ext cx="7416800" cy="276999"/>
          </a:xfrm>
          <a:prstGeom prst="rect">
            <a:avLst/>
          </a:prstGeom>
          <a:noFill/>
        </p:spPr>
        <p:txBody>
          <a:bodyPr>
            <a:spAutoFit/>
          </a:bodyPr>
          <a:lstStyle/>
          <a:p>
            <a:r>
              <a:rPr lang="en-US" sz="600" kern="1200" dirty="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34" name="Rectangle 33"/>
          <p:cNvSpPr/>
          <p:nvPr userDrawn="1"/>
        </p:nvSpPr>
        <p:spPr>
          <a:xfrm>
            <a:off x="0" y="1"/>
            <a:ext cx="12192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3" name="Rectangle 22"/>
          <p:cNvSpPr/>
          <p:nvPr userDrawn="1"/>
        </p:nvSpPr>
        <p:spPr>
          <a:xfrm>
            <a:off x="0" y="3369732"/>
            <a:ext cx="12192000" cy="3089807"/>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12" name="Rectangle 11"/>
          <p:cNvSpPr/>
          <p:nvPr/>
        </p:nvSpPr>
        <p:spPr>
          <a:xfrm>
            <a:off x="0" y="6553200"/>
            <a:ext cx="12192000" cy="304800"/>
          </a:xfrm>
          <a:prstGeom prst="rect">
            <a:avLst/>
          </a:prstGeom>
          <a:solidFill>
            <a:srgbClr val="30A6C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13" name="Rectangle 12"/>
          <p:cNvSpPr/>
          <p:nvPr/>
        </p:nvSpPr>
        <p:spPr>
          <a:xfrm>
            <a:off x="0" y="6451600"/>
            <a:ext cx="12192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17" name="Rectangle 16"/>
          <p:cNvSpPr/>
          <p:nvPr/>
        </p:nvSpPr>
        <p:spPr>
          <a:xfrm>
            <a:off x="0" y="1456267"/>
            <a:ext cx="5025189"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lumMod val="65000"/>
                  </a:schemeClr>
                </a:solidFill>
              </a:rPr>
              <a:t>Photos placed in horizontal position </a:t>
            </a:r>
            <a:br>
              <a:rPr lang="en-US" sz="1400" dirty="0">
                <a:solidFill>
                  <a:schemeClr val="bg1">
                    <a:lumMod val="65000"/>
                  </a:schemeClr>
                </a:solidFill>
              </a:rPr>
            </a:br>
            <a:r>
              <a:rPr lang="en-US" sz="1400" dirty="0">
                <a:solidFill>
                  <a:schemeClr val="bg1">
                    <a:lumMod val="65000"/>
                  </a:schemeClr>
                </a:solidFill>
              </a:rPr>
              <a:t>with even amount of white space</a:t>
            </a:r>
            <a:br>
              <a:rPr lang="en-US" sz="1400" dirty="0">
                <a:solidFill>
                  <a:schemeClr val="bg1">
                    <a:lumMod val="65000"/>
                  </a:schemeClr>
                </a:solidFill>
              </a:rPr>
            </a:br>
            <a:r>
              <a:rPr lang="en-US" sz="1400" dirty="0">
                <a:solidFill>
                  <a:schemeClr val="bg1">
                    <a:lumMod val="65000"/>
                  </a:schemeClr>
                </a:solidFill>
              </a:rPr>
              <a:t> between photos and header</a:t>
            </a:r>
          </a:p>
        </p:txBody>
      </p:sp>
      <p:sp>
        <p:nvSpPr>
          <p:cNvPr id="18" name="Rectangle 17"/>
          <p:cNvSpPr/>
          <p:nvPr/>
        </p:nvSpPr>
        <p:spPr>
          <a:xfrm>
            <a:off x="5136080" y="1456267"/>
            <a:ext cx="3048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9" name="Rectangle 18"/>
          <p:cNvSpPr/>
          <p:nvPr/>
        </p:nvSpPr>
        <p:spPr>
          <a:xfrm>
            <a:off x="8302485" y="1456267"/>
            <a:ext cx="3889515"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21" name="Picture 6" descr="SNL_Stacked_White.png"/>
          <p:cNvPicPr>
            <a:picLocks noChangeAspect="1"/>
          </p:cNvPicPr>
          <p:nvPr userDrawn="1"/>
        </p:nvPicPr>
        <p:blipFill>
          <a:blip r:embed="rId2"/>
          <a:srcRect/>
          <a:stretch>
            <a:fillRect/>
          </a:stretch>
        </p:blipFill>
        <p:spPr bwMode="auto">
          <a:xfrm>
            <a:off x="9245600" y="533560"/>
            <a:ext cx="2032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3"/>
          <a:stretch>
            <a:fillRect/>
          </a:stretch>
        </p:blipFill>
        <p:spPr bwMode="auto">
          <a:xfrm>
            <a:off x="1636998" y="601288"/>
            <a:ext cx="7190805" cy="304800"/>
          </a:xfrm>
          <a:prstGeom prst="rect">
            <a:avLst/>
          </a:prstGeom>
          <a:noFill/>
          <a:ln w="9525">
            <a:noFill/>
            <a:miter lim="800000"/>
            <a:headEnd/>
            <a:tailEnd/>
          </a:ln>
        </p:spPr>
      </p:pic>
      <p:pic>
        <p:nvPicPr>
          <p:cNvPr id="33" name="Picture 8" descr="SNL_color_stack.png"/>
          <p:cNvPicPr>
            <a:picLocks noChangeAspect="1"/>
          </p:cNvPicPr>
          <p:nvPr userDrawn="1"/>
        </p:nvPicPr>
        <p:blipFill>
          <a:blip r:embed="rId4"/>
          <a:srcRect/>
          <a:stretch>
            <a:fillRect/>
          </a:stretch>
        </p:blipFill>
        <p:spPr bwMode="auto">
          <a:xfrm>
            <a:off x="9245601" y="408001"/>
            <a:ext cx="2032000" cy="669011"/>
          </a:xfrm>
          <a:prstGeom prst="rect">
            <a:avLst/>
          </a:prstGeom>
          <a:noFill/>
          <a:ln w="9525">
            <a:noFill/>
            <a:miter lim="800000"/>
            <a:headEnd/>
            <a:tailEnd/>
          </a:ln>
        </p:spPr>
      </p:pic>
      <p:sp>
        <p:nvSpPr>
          <p:cNvPr id="20" name="Rectangle 5"/>
          <p:cNvSpPr>
            <a:spLocks noGrp="1" noChangeArrowheads="1"/>
          </p:cNvSpPr>
          <p:nvPr>
            <p:ph type="ftr" sz="quarter" idx="3"/>
          </p:nvPr>
        </p:nvSpPr>
        <p:spPr bwMode="auto">
          <a:xfrm>
            <a:off x="4164540" y="6519332"/>
            <a:ext cx="38608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r>
              <a:rPr lang="en-US"/>
              <a:t>Official Use Only</a:t>
            </a:r>
            <a:endParaRPr lang="en-US" dirty="0"/>
          </a:p>
        </p:txBody>
      </p:sp>
      <p:pic>
        <p:nvPicPr>
          <p:cNvPr id="26" name="Picture 25" descr="World Map Graphic_full.png"/>
          <p:cNvPicPr>
            <a:picLocks noChangeAspect="1"/>
          </p:cNvPicPr>
          <p:nvPr userDrawn="1"/>
        </p:nvPicPr>
        <p:blipFill rotWithShape="1">
          <a:blip r:embed="rId5">
            <a:alphaModFix amt="22000"/>
            <a:extLst>
              <a:ext uri="{28A0092B-C50C-407E-A947-70E740481C1C}">
                <a14:useLocalDpi xmlns:a14="http://schemas.microsoft.com/office/drawing/2010/main" val="0"/>
              </a:ext>
            </a:extLst>
          </a:blip>
          <a:srcRect t="22983" b="24463"/>
          <a:stretch/>
        </p:blipFill>
        <p:spPr>
          <a:xfrm>
            <a:off x="0" y="3369732"/>
            <a:ext cx="12192000" cy="3469587"/>
          </a:xfrm>
          <a:prstGeom prst="rect">
            <a:avLst/>
          </a:prstGeom>
        </p:spPr>
      </p:pic>
      <p:pic>
        <p:nvPicPr>
          <p:cNvPr id="15" name="Picture 12" descr="NNSAlogo_Black.jpg"/>
          <p:cNvPicPr>
            <a:picLocks noChangeAspect="1"/>
          </p:cNvPicPr>
          <p:nvPr/>
        </p:nvPicPr>
        <p:blipFill>
          <a:blip r:embed="rId6"/>
          <a:stretch>
            <a:fillRect/>
          </a:stretch>
        </p:blipFill>
        <p:spPr bwMode="auto">
          <a:xfrm>
            <a:off x="1840089" y="6115573"/>
            <a:ext cx="1134316" cy="276233"/>
          </a:xfrm>
          <a:prstGeom prst="rect">
            <a:avLst/>
          </a:prstGeom>
          <a:noFill/>
          <a:ln w="9525">
            <a:noFill/>
            <a:miter lim="800000"/>
            <a:headEnd/>
            <a:tailEnd/>
          </a:ln>
        </p:spPr>
      </p:pic>
      <p:pic>
        <p:nvPicPr>
          <p:cNvPr id="16" name="Picture 13" descr="NNSAlogo_Black.jpg"/>
          <p:cNvPicPr>
            <a:picLocks noChangeAspect="1"/>
          </p:cNvPicPr>
          <p:nvPr/>
        </p:nvPicPr>
        <p:blipFill>
          <a:blip r:embed="rId7"/>
          <a:srcRect/>
          <a:stretch>
            <a:fillRect/>
          </a:stretch>
        </p:blipFill>
        <p:spPr bwMode="auto">
          <a:xfrm>
            <a:off x="283633" y="6119813"/>
            <a:ext cx="1365251" cy="247650"/>
          </a:xfrm>
          <a:prstGeom prst="rect">
            <a:avLst/>
          </a:prstGeom>
          <a:noFill/>
          <a:ln w="9525">
            <a:noFill/>
            <a:miter lim="800000"/>
            <a:headEnd/>
            <a:tailEnd/>
          </a:ln>
        </p:spPr>
      </p:pic>
      <p:sp>
        <p:nvSpPr>
          <p:cNvPr id="2" name="Title 1"/>
          <p:cNvSpPr>
            <a:spLocks noGrp="1"/>
          </p:cNvSpPr>
          <p:nvPr>
            <p:ph type="ctrTitle"/>
          </p:nvPr>
        </p:nvSpPr>
        <p:spPr>
          <a:xfrm>
            <a:off x="1227528" y="3678173"/>
            <a:ext cx="10363200" cy="898198"/>
          </a:xfrm>
        </p:spPr>
        <p:txBody>
          <a:bodyPr/>
          <a:lstStyle>
            <a:lvl1pPr algn="r">
              <a:defRPr>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4059137" y="4591568"/>
            <a:ext cx="7521783"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32" name="Rectangle 4"/>
          <p:cNvSpPr>
            <a:spLocks noGrp="1" noChangeArrowheads="1"/>
          </p:cNvSpPr>
          <p:nvPr>
            <p:ph type="dt" sz="half" idx="2"/>
          </p:nvPr>
        </p:nvSpPr>
        <p:spPr bwMode="auto">
          <a:xfrm>
            <a:off x="9245599" y="5797079"/>
            <a:ext cx="233531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265295C3-DDD0-4D7D-80F4-656DFBD34964}" type="datetime1">
              <a:rPr lang="en-US" smtClean="0"/>
              <a:t>2/23/2018</a:t>
            </a:fld>
            <a:endParaRPr lang="en-US"/>
          </a:p>
        </p:txBody>
      </p:sp>
      <p:sp>
        <p:nvSpPr>
          <p:cNvPr id="24" name="Text Box 4"/>
          <p:cNvSpPr txBox="1">
            <a:spLocks noChangeArrowheads="1"/>
          </p:cNvSpPr>
          <p:nvPr userDrawn="1"/>
        </p:nvSpPr>
        <p:spPr bwMode="auto">
          <a:xfrm>
            <a:off x="234465" y="4707468"/>
            <a:ext cx="2960292" cy="1295399"/>
          </a:xfrm>
          <a:prstGeom prst="rect">
            <a:avLst/>
          </a:prstGeom>
          <a:solidFill>
            <a:schemeClr val="bg1">
              <a:alpha val="23000"/>
            </a:schemeClr>
          </a:solidFill>
          <a:ln w="28575">
            <a:noFill/>
            <a:miter lim="800000"/>
            <a:headEnd/>
            <a:tailEnd/>
          </a:ln>
        </p:spPr>
        <p:txBody>
          <a:bodyPr>
            <a:prstTxWarp prst="textNoShape">
              <a:avLst/>
            </a:prstTxWarp>
          </a:bodyPr>
          <a:lstStyle/>
          <a:p>
            <a:pPr algn="ctr"/>
            <a:r>
              <a:rPr lang="en-US" sz="600" b="1" dirty="0"/>
              <a:t>OFFICIAL USE ONLY</a:t>
            </a:r>
          </a:p>
          <a:p>
            <a:r>
              <a:rPr lang="en-US" sz="600" dirty="0"/>
              <a:t>May be exempt from public release under the Freedom of Information Act (5 U.S.C. 552), exemption number and category:</a:t>
            </a:r>
          </a:p>
          <a:p>
            <a:r>
              <a:rPr lang="en-US" sz="600" b="1" dirty="0"/>
              <a:t>Statutory Exemption # Export Controlled Information</a:t>
            </a:r>
            <a:r>
              <a:rPr lang="en-US" sz="600" dirty="0"/>
              <a:t>.</a:t>
            </a:r>
          </a:p>
          <a:p>
            <a:endParaRPr lang="en-US" sz="600" dirty="0"/>
          </a:p>
          <a:p>
            <a:pPr algn="ctr"/>
            <a:r>
              <a:rPr lang="en-US" sz="600" dirty="0"/>
              <a:t>Department of Energy review required before public release</a:t>
            </a:r>
          </a:p>
          <a:p>
            <a:pPr algn="ctr"/>
            <a:endParaRPr lang="en-US" sz="600" dirty="0"/>
          </a:p>
          <a:p>
            <a:r>
              <a:rPr lang="en-US" sz="600" dirty="0"/>
              <a:t>Name/Org: ___________________ 	Date:___________</a:t>
            </a:r>
          </a:p>
          <a:p>
            <a:endParaRPr lang="en-US" sz="600" dirty="0"/>
          </a:p>
          <a:p>
            <a:r>
              <a:rPr lang="en-US" sz="600" dirty="0"/>
              <a:t>Guidance (if applicable) _____________________________________</a:t>
            </a:r>
          </a:p>
        </p:txBody>
      </p:sp>
      <p:sp>
        <p:nvSpPr>
          <p:cNvPr id="27" name="TextBox 26"/>
          <p:cNvSpPr txBox="1"/>
          <p:nvPr userDrawn="1"/>
        </p:nvSpPr>
        <p:spPr>
          <a:xfrm>
            <a:off x="4165600" y="6172201"/>
            <a:ext cx="7416800" cy="276999"/>
          </a:xfrm>
          <a:prstGeom prst="rect">
            <a:avLst/>
          </a:prstGeom>
          <a:noFill/>
        </p:spPr>
        <p:txBody>
          <a:bodyPr>
            <a:spAutoFit/>
          </a:bodyPr>
          <a:lstStyle/>
          <a:p>
            <a:r>
              <a:rPr lang="en-US" sz="600" kern="1200" dirty="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2" y="0"/>
            <a:ext cx="12191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0" name="Rectangle 29"/>
          <p:cNvSpPr/>
          <p:nvPr userDrawn="1"/>
        </p:nvSpPr>
        <p:spPr>
          <a:xfrm>
            <a:off x="0" y="4040485"/>
            <a:ext cx="3312297"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7" name="Rectangle 6"/>
          <p:cNvSpPr/>
          <p:nvPr/>
        </p:nvSpPr>
        <p:spPr>
          <a:xfrm>
            <a:off x="0" y="0"/>
            <a:ext cx="3312297"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13" name="Rectangle 12"/>
          <p:cNvSpPr/>
          <p:nvPr/>
        </p:nvSpPr>
        <p:spPr>
          <a:xfrm>
            <a:off x="11741910" y="-1"/>
            <a:ext cx="450089"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sp>
        <p:nvSpPr>
          <p:cNvPr id="17" name="Rectangle 16"/>
          <p:cNvSpPr/>
          <p:nvPr/>
        </p:nvSpPr>
        <p:spPr>
          <a:xfrm>
            <a:off x="2" y="989096"/>
            <a:ext cx="1812876"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bg1">
                    <a:lumMod val="65000"/>
                  </a:schemeClr>
                </a:solidFill>
              </a:rPr>
              <a:t>Photos placed in horizontal position </a:t>
            </a:r>
            <a:br>
              <a:rPr lang="en-US" sz="1100" dirty="0">
                <a:solidFill>
                  <a:schemeClr val="bg1">
                    <a:lumMod val="65000"/>
                  </a:schemeClr>
                </a:solidFill>
              </a:rPr>
            </a:br>
            <a:r>
              <a:rPr lang="en-US" sz="1100" dirty="0">
                <a:solidFill>
                  <a:schemeClr val="bg1">
                    <a:lumMod val="65000"/>
                  </a:schemeClr>
                </a:solidFill>
              </a:rPr>
              <a:t>with even amount of white space</a:t>
            </a:r>
            <a:br>
              <a:rPr lang="en-US" sz="1100" dirty="0">
                <a:solidFill>
                  <a:schemeClr val="bg1">
                    <a:lumMod val="65000"/>
                  </a:schemeClr>
                </a:solidFill>
              </a:rPr>
            </a:br>
            <a:r>
              <a:rPr lang="en-US" sz="1100" dirty="0">
                <a:solidFill>
                  <a:schemeClr val="bg1">
                    <a:lumMod val="65000"/>
                  </a:schemeClr>
                </a:solidFill>
              </a:rPr>
              <a:t> between photos and header</a:t>
            </a:r>
          </a:p>
        </p:txBody>
      </p:sp>
      <p:sp>
        <p:nvSpPr>
          <p:cNvPr id="2" name="Title 1"/>
          <p:cNvSpPr>
            <a:spLocks noGrp="1"/>
          </p:cNvSpPr>
          <p:nvPr>
            <p:ph type="ctrTitle"/>
          </p:nvPr>
        </p:nvSpPr>
        <p:spPr>
          <a:xfrm>
            <a:off x="3619337" y="1250965"/>
            <a:ext cx="7961583" cy="1233338"/>
          </a:xfrm>
        </p:spPr>
        <p:txBody>
          <a:bodyPr/>
          <a:lstStyle>
            <a:lvl1pPr algn="l">
              <a:lnSpc>
                <a:spcPts val="3800"/>
              </a:lnSpc>
              <a:defRPr>
                <a:solidFill>
                  <a:srgbClr val="9D8C78"/>
                </a:solidFill>
              </a:defRPr>
            </a:lvl1pPr>
          </a:lstStyle>
          <a:p>
            <a:r>
              <a:rPr lang="en-US" dirty="0"/>
              <a:t>Click to edit Master title style</a:t>
            </a:r>
          </a:p>
        </p:txBody>
      </p:sp>
      <p:sp>
        <p:nvSpPr>
          <p:cNvPr id="3" name="Subtitle 2"/>
          <p:cNvSpPr>
            <a:spLocks noGrp="1"/>
          </p:cNvSpPr>
          <p:nvPr>
            <p:ph type="subTitle" idx="1"/>
          </p:nvPr>
        </p:nvSpPr>
        <p:spPr>
          <a:xfrm>
            <a:off x="3619337" y="2588979"/>
            <a:ext cx="7521783" cy="593737"/>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pic>
        <p:nvPicPr>
          <p:cNvPr id="21" name="Picture 6" descr="SNL_Stacked_White.png"/>
          <p:cNvPicPr>
            <a:picLocks noChangeAspect="1"/>
          </p:cNvPicPr>
          <p:nvPr userDrawn="1"/>
        </p:nvPicPr>
        <p:blipFill>
          <a:blip r:embed="rId2"/>
          <a:srcRect/>
          <a:stretch>
            <a:fillRect/>
          </a:stretch>
        </p:blipFill>
        <p:spPr bwMode="auto">
          <a:xfrm>
            <a:off x="476265" y="4339007"/>
            <a:ext cx="2032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3"/>
          <a:stretch>
            <a:fillRect/>
          </a:stretch>
        </p:blipFill>
        <p:spPr bwMode="auto">
          <a:xfrm>
            <a:off x="397397" y="5157318"/>
            <a:ext cx="1294291" cy="1453660"/>
          </a:xfrm>
          <a:prstGeom prst="rect">
            <a:avLst/>
          </a:prstGeom>
          <a:noFill/>
          <a:ln w="9525">
            <a:noFill/>
            <a:miter lim="800000"/>
            <a:headEnd/>
            <a:tailEnd/>
          </a:ln>
        </p:spPr>
      </p:pic>
      <p:pic>
        <p:nvPicPr>
          <p:cNvPr id="27" name="Picture 13" descr="NNSAlogo_Black.jpg"/>
          <p:cNvPicPr>
            <a:picLocks noChangeAspect="1"/>
          </p:cNvPicPr>
          <p:nvPr userDrawn="1"/>
        </p:nvPicPr>
        <p:blipFill>
          <a:blip r:embed="rId4"/>
          <a:srcRect/>
          <a:stretch>
            <a:fillRect/>
          </a:stretch>
        </p:blipFill>
        <p:spPr bwMode="auto">
          <a:xfrm>
            <a:off x="3684911" y="5932869"/>
            <a:ext cx="1365251"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3619336" y="400650"/>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CBDE6B07-BB10-4F05-A7CA-1CBC70DEFF6D}" type="datetime1">
              <a:rPr lang="en-US" smtClean="0"/>
              <a:t>2/23/2018</a:t>
            </a:fld>
            <a:endParaRPr lang="en-US" dirty="0"/>
          </a:p>
        </p:txBody>
      </p:sp>
      <p:sp>
        <p:nvSpPr>
          <p:cNvPr id="20" name="Rectangle 19"/>
          <p:cNvSpPr/>
          <p:nvPr userDrawn="1"/>
        </p:nvSpPr>
        <p:spPr>
          <a:xfrm>
            <a:off x="0" y="2484303"/>
            <a:ext cx="3312296"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lumMod val="65000"/>
                  </a:schemeClr>
                </a:solidFill>
              </a:rPr>
              <a:t>Photos placed in horizontal position </a:t>
            </a:r>
            <a:br>
              <a:rPr lang="en-US" sz="1400" dirty="0">
                <a:solidFill>
                  <a:schemeClr val="bg1">
                    <a:lumMod val="65000"/>
                  </a:schemeClr>
                </a:solidFill>
              </a:rPr>
            </a:br>
            <a:r>
              <a:rPr lang="en-US" sz="1400" dirty="0">
                <a:solidFill>
                  <a:schemeClr val="bg1">
                    <a:lumMod val="65000"/>
                  </a:schemeClr>
                </a:solidFill>
              </a:rPr>
              <a:t>with even amount of white space</a:t>
            </a:r>
            <a:br>
              <a:rPr lang="en-US" sz="1400" dirty="0">
                <a:solidFill>
                  <a:schemeClr val="bg1">
                    <a:lumMod val="65000"/>
                  </a:schemeClr>
                </a:solidFill>
              </a:rPr>
            </a:br>
            <a:r>
              <a:rPr lang="en-US" sz="1400" dirty="0">
                <a:solidFill>
                  <a:schemeClr val="bg1">
                    <a:lumMod val="65000"/>
                  </a:schemeClr>
                </a:solidFill>
              </a:rPr>
              <a:t> between photos and header</a:t>
            </a:r>
          </a:p>
        </p:txBody>
      </p:sp>
      <p:sp>
        <p:nvSpPr>
          <p:cNvPr id="25" name="Rectangle 24"/>
          <p:cNvSpPr/>
          <p:nvPr userDrawn="1"/>
        </p:nvSpPr>
        <p:spPr>
          <a:xfrm>
            <a:off x="1963189" y="989096"/>
            <a:ext cx="1349108"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31" name="Rectangle 30"/>
          <p:cNvSpPr/>
          <p:nvPr userDrawn="1"/>
        </p:nvSpPr>
        <p:spPr>
          <a:xfrm>
            <a:off x="11591704" y="-1"/>
            <a:ext cx="103685"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pic>
        <p:nvPicPr>
          <p:cNvPr id="33" name="Picture 12" descr="NNSAlogo_Black.jpg"/>
          <p:cNvPicPr>
            <a:picLocks noChangeAspect="1"/>
          </p:cNvPicPr>
          <p:nvPr userDrawn="1"/>
        </p:nvPicPr>
        <p:blipFill>
          <a:blip r:embed="rId5"/>
          <a:stretch>
            <a:fillRect/>
          </a:stretch>
        </p:blipFill>
        <p:spPr bwMode="auto">
          <a:xfrm>
            <a:off x="5386267" y="5921221"/>
            <a:ext cx="1134316" cy="276233"/>
          </a:xfrm>
          <a:prstGeom prst="rect">
            <a:avLst/>
          </a:prstGeom>
          <a:noFill/>
          <a:ln w="9525">
            <a:noFill/>
            <a:miter lim="800000"/>
            <a:headEnd/>
            <a:tailEnd/>
          </a:ln>
        </p:spPr>
      </p:pic>
      <p:sp>
        <p:nvSpPr>
          <p:cNvPr id="34" name="Rectangle 5"/>
          <p:cNvSpPr>
            <a:spLocks noGrp="1" noChangeArrowheads="1"/>
          </p:cNvSpPr>
          <p:nvPr>
            <p:ph type="ftr" sz="quarter" idx="3"/>
          </p:nvPr>
        </p:nvSpPr>
        <p:spPr bwMode="auto">
          <a:xfrm>
            <a:off x="3611363" y="6519332"/>
            <a:ext cx="38608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chemeClr val="tx1"/>
                </a:solidFill>
                <a:latin typeface="Calibri"/>
                <a:cs typeface="Calibri"/>
              </a:defRPr>
            </a:lvl1pPr>
          </a:lstStyle>
          <a:p>
            <a:r>
              <a:rPr lang="en-US"/>
              <a:t>Official Use Only</a:t>
            </a:r>
            <a:endParaRPr lang="en-US" dirty="0"/>
          </a:p>
        </p:txBody>
      </p:sp>
      <p:sp>
        <p:nvSpPr>
          <p:cNvPr id="19" name="Text Box 4"/>
          <p:cNvSpPr txBox="1">
            <a:spLocks noChangeArrowheads="1"/>
          </p:cNvSpPr>
          <p:nvPr userDrawn="1"/>
        </p:nvSpPr>
        <p:spPr bwMode="auto">
          <a:xfrm>
            <a:off x="3696201" y="4445001"/>
            <a:ext cx="2960292" cy="1295399"/>
          </a:xfrm>
          <a:prstGeom prst="rect">
            <a:avLst/>
          </a:prstGeom>
          <a:solidFill>
            <a:srgbClr val="9D8C78">
              <a:alpha val="23000"/>
            </a:srgbClr>
          </a:solidFill>
          <a:ln w="28575">
            <a:noFill/>
            <a:miter lim="800000"/>
            <a:headEnd/>
            <a:tailEnd/>
          </a:ln>
        </p:spPr>
        <p:txBody>
          <a:bodyPr>
            <a:prstTxWarp prst="textNoShape">
              <a:avLst/>
            </a:prstTxWarp>
          </a:bodyPr>
          <a:lstStyle/>
          <a:p>
            <a:pPr algn="ctr"/>
            <a:r>
              <a:rPr lang="en-US" sz="600" b="1" dirty="0"/>
              <a:t>OFFICIAL USE ONLY</a:t>
            </a:r>
          </a:p>
          <a:p>
            <a:r>
              <a:rPr lang="en-US" sz="600" dirty="0"/>
              <a:t>May be exempt from public release under the Freedom of Information Act (5 U.S.C. 552), exemption number and category:</a:t>
            </a:r>
          </a:p>
          <a:p>
            <a:r>
              <a:rPr lang="en-US" sz="600" b="1" dirty="0"/>
              <a:t>Statutory Exemption # Export Controlled Information</a:t>
            </a:r>
            <a:r>
              <a:rPr lang="en-US" sz="600" dirty="0"/>
              <a:t>.</a:t>
            </a:r>
          </a:p>
          <a:p>
            <a:endParaRPr lang="en-US" sz="600" dirty="0"/>
          </a:p>
          <a:p>
            <a:pPr algn="ctr"/>
            <a:r>
              <a:rPr lang="en-US" sz="600" dirty="0"/>
              <a:t>Department of Energy review required before public release</a:t>
            </a:r>
          </a:p>
          <a:p>
            <a:pPr algn="ctr"/>
            <a:endParaRPr lang="en-US" sz="600" dirty="0"/>
          </a:p>
          <a:p>
            <a:r>
              <a:rPr lang="en-US" sz="600" dirty="0"/>
              <a:t>Name/Org: ___________________ 	Date:___________</a:t>
            </a:r>
          </a:p>
          <a:p>
            <a:endParaRPr lang="en-US" sz="600" dirty="0"/>
          </a:p>
          <a:p>
            <a:r>
              <a:rPr lang="en-US" sz="600" dirty="0"/>
              <a:t>Guidance (if applicable) _____________________________________</a:t>
            </a:r>
          </a:p>
        </p:txBody>
      </p:sp>
      <p:sp>
        <p:nvSpPr>
          <p:cNvPr id="23" name="Rectangle 5"/>
          <p:cNvSpPr txBox="1">
            <a:spLocks noChangeArrowheads="1"/>
          </p:cNvSpPr>
          <p:nvPr userDrawn="1"/>
        </p:nvSpPr>
        <p:spPr bwMode="auto">
          <a:xfrm>
            <a:off x="3630575" y="0"/>
            <a:ext cx="38608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ctr" defTabSz="457200" rtl="0" eaLnBrk="1" latinLnBrk="0" hangingPunct="1">
              <a:defRPr sz="1200" kern="1200">
                <a:solidFill>
                  <a:srgbClr val="FFFFFF"/>
                </a:solidFill>
                <a:latin typeface="Calibri"/>
                <a:ea typeface="+mn-ea"/>
                <a:cs typeface="Calibri"/>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200" dirty="0">
                <a:solidFill>
                  <a:srgbClr val="9D8C78"/>
                </a:solidFill>
              </a:rPr>
              <a:t>Official Use Only</a:t>
            </a:r>
          </a:p>
        </p:txBody>
      </p:sp>
      <p:pic>
        <p:nvPicPr>
          <p:cNvPr id="24" name="Picture 23" descr="World Map.png"/>
          <p:cNvPicPr>
            <a:picLocks noChangeAspect="1"/>
          </p:cNvPicPr>
          <p:nvPr userDrawn="1"/>
        </p:nvPicPr>
        <p:blipFill>
          <a:blip r:embed="rId6">
            <a:alphaModFix amt="52000"/>
            <a:extLst>
              <a:ext uri="{28A0092B-C50C-407E-A947-70E740481C1C}">
                <a14:useLocalDpi xmlns:a14="http://schemas.microsoft.com/office/drawing/2010/main" val="0"/>
              </a:ext>
            </a:extLst>
          </a:blip>
          <a:stretch>
            <a:fillRect/>
          </a:stretch>
        </p:blipFill>
        <p:spPr>
          <a:xfrm>
            <a:off x="0" y="0"/>
            <a:ext cx="3572928" cy="893232"/>
          </a:xfrm>
          <a:prstGeom prst="rect">
            <a:avLst/>
          </a:prstGeom>
        </p:spPr>
      </p:pic>
      <p:sp>
        <p:nvSpPr>
          <p:cNvPr id="26" name="TextBox 25"/>
          <p:cNvSpPr txBox="1"/>
          <p:nvPr userDrawn="1"/>
        </p:nvSpPr>
        <p:spPr>
          <a:xfrm>
            <a:off x="3623712" y="6214536"/>
            <a:ext cx="7416800" cy="276999"/>
          </a:xfrm>
          <a:prstGeom prst="rect">
            <a:avLst/>
          </a:prstGeom>
          <a:noFill/>
        </p:spPr>
        <p:txBody>
          <a:bodyPr>
            <a:spAutoFit/>
          </a:bodyPr>
          <a:lstStyle/>
          <a:p>
            <a:r>
              <a:rPr lang="en-US" sz="600" kern="1200" dirty="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5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2" y="0"/>
            <a:ext cx="12191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0" name="Rectangle 29"/>
          <p:cNvSpPr/>
          <p:nvPr userDrawn="1"/>
        </p:nvSpPr>
        <p:spPr>
          <a:xfrm>
            <a:off x="6096000" y="1"/>
            <a:ext cx="6096001"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7" name="Rectangle 6"/>
          <p:cNvSpPr/>
          <p:nvPr/>
        </p:nvSpPr>
        <p:spPr>
          <a:xfrm>
            <a:off x="6096000" y="5964768"/>
            <a:ext cx="6096001"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17" name="Rectangle 16"/>
          <p:cNvSpPr/>
          <p:nvPr/>
        </p:nvSpPr>
        <p:spPr>
          <a:xfrm>
            <a:off x="6096002" y="2908380"/>
            <a:ext cx="1812876"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bg1">
                    <a:lumMod val="65000"/>
                  </a:schemeClr>
                </a:solidFill>
              </a:rPr>
              <a:t>Photos placed in horizontal position </a:t>
            </a:r>
            <a:br>
              <a:rPr lang="en-US" sz="1100" dirty="0">
                <a:solidFill>
                  <a:schemeClr val="bg1">
                    <a:lumMod val="65000"/>
                  </a:schemeClr>
                </a:solidFill>
              </a:rPr>
            </a:br>
            <a:r>
              <a:rPr lang="en-US" sz="1100" dirty="0">
                <a:solidFill>
                  <a:schemeClr val="bg1">
                    <a:lumMod val="65000"/>
                  </a:schemeClr>
                </a:solidFill>
              </a:rPr>
              <a:t>with even amount of white space</a:t>
            </a:r>
            <a:br>
              <a:rPr lang="en-US" sz="1100" dirty="0">
                <a:solidFill>
                  <a:schemeClr val="bg1">
                    <a:lumMod val="65000"/>
                  </a:schemeClr>
                </a:solidFill>
              </a:rPr>
            </a:br>
            <a:r>
              <a:rPr lang="en-US" sz="1100" dirty="0">
                <a:solidFill>
                  <a:schemeClr val="bg1">
                    <a:lumMod val="65000"/>
                  </a:schemeClr>
                </a:solidFill>
              </a:rPr>
              <a:t> between photos and header</a:t>
            </a:r>
          </a:p>
        </p:txBody>
      </p:sp>
      <p:sp>
        <p:nvSpPr>
          <p:cNvPr id="20" name="Rectangle 19"/>
          <p:cNvSpPr/>
          <p:nvPr userDrawn="1"/>
        </p:nvSpPr>
        <p:spPr>
          <a:xfrm>
            <a:off x="6096000" y="4403587"/>
            <a:ext cx="6096000"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lumMod val="65000"/>
                  </a:schemeClr>
                </a:solidFill>
              </a:rPr>
              <a:t>Photos placed in horizontal position </a:t>
            </a:r>
            <a:br>
              <a:rPr lang="en-US" sz="1400" dirty="0">
                <a:solidFill>
                  <a:schemeClr val="bg1">
                    <a:lumMod val="65000"/>
                  </a:schemeClr>
                </a:solidFill>
              </a:rPr>
            </a:br>
            <a:r>
              <a:rPr lang="en-US" sz="1400" dirty="0">
                <a:solidFill>
                  <a:schemeClr val="bg1">
                    <a:lumMod val="65000"/>
                  </a:schemeClr>
                </a:solidFill>
              </a:rPr>
              <a:t>with even amount of white space</a:t>
            </a:r>
            <a:br>
              <a:rPr lang="en-US" sz="1400" dirty="0">
                <a:solidFill>
                  <a:schemeClr val="bg1">
                    <a:lumMod val="65000"/>
                  </a:schemeClr>
                </a:solidFill>
              </a:rPr>
            </a:br>
            <a:r>
              <a:rPr lang="en-US" sz="1400" dirty="0">
                <a:solidFill>
                  <a:schemeClr val="bg1">
                    <a:lumMod val="65000"/>
                  </a:schemeClr>
                </a:solidFill>
              </a:rPr>
              <a:t> between photos and header</a:t>
            </a:r>
          </a:p>
        </p:txBody>
      </p:sp>
      <p:sp>
        <p:nvSpPr>
          <p:cNvPr id="25" name="Rectangle 24"/>
          <p:cNvSpPr/>
          <p:nvPr userDrawn="1"/>
        </p:nvSpPr>
        <p:spPr>
          <a:xfrm>
            <a:off x="8059189" y="2908380"/>
            <a:ext cx="4132812"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13" name="Rectangle 12"/>
          <p:cNvSpPr/>
          <p:nvPr/>
        </p:nvSpPr>
        <p:spPr>
          <a:xfrm rot="10800000">
            <a:off x="150208" y="-1"/>
            <a:ext cx="450089"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sp>
        <p:nvSpPr>
          <p:cNvPr id="2" name="Title 1"/>
          <p:cNvSpPr>
            <a:spLocks noGrp="1"/>
          </p:cNvSpPr>
          <p:nvPr>
            <p:ph type="ctrTitle"/>
          </p:nvPr>
        </p:nvSpPr>
        <p:spPr>
          <a:xfrm>
            <a:off x="896558" y="1250965"/>
            <a:ext cx="5052687" cy="1233338"/>
          </a:xfrm>
        </p:spPr>
        <p:txBody>
          <a:bodyPr/>
          <a:lstStyle>
            <a:lvl1pPr algn="l">
              <a:lnSpc>
                <a:spcPts val="3800"/>
              </a:lnSpc>
              <a:defRPr>
                <a:solidFill>
                  <a:srgbClr val="9D8C78"/>
                </a:solidFill>
              </a:defRPr>
            </a:lvl1pPr>
          </a:lstStyle>
          <a:p>
            <a:r>
              <a:rPr lang="en-US" dirty="0"/>
              <a:t>Click to edit Master title style</a:t>
            </a:r>
          </a:p>
        </p:txBody>
      </p:sp>
      <p:sp>
        <p:nvSpPr>
          <p:cNvPr id="3" name="Subtitle 2"/>
          <p:cNvSpPr>
            <a:spLocks noGrp="1"/>
          </p:cNvSpPr>
          <p:nvPr>
            <p:ph type="subTitle" idx="1"/>
          </p:nvPr>
        </p:nvSpPr>
        <p:spPr>
          <a:xfrm>
            <a:off x="896558" y="2588979"/>
            <a:ext cx="4781753" cy="1085555"/>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pic>
        <p:nvPicPr>
          <p:cNvPr id="27" name="Picture 13" descr="NNSAlogo_Black.jpg"/>
          <p:cNvPicPr>
            <a:picLocks noChangeAspect="1"/>
          </p:cNvPicPr>
          <p:nvPr userDrawn="1"/>
        </p:nvPicPr>
        <p:blipFill>
          <a:blip r:embed="rId2"/>
          <a:srcRect/>
          <a:stretch>
            <a:fillRect/>
          </a:stretch>
        </p:blipFill>
        <p:spPr bwMode="auto">
          <a:xfrm>
            <a:off x="1069276" y="6051407"/>
            <a:ext cx="1365251"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896558" y="265179"/>
            <a:ext cx="1372509" cy="2851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E5BA201D-8BD1-41A5-ACEC-7C253483351A}" type="datetime1">
              <a:rPr lang="en-US" smtClean="0"/>
              <a:t>2/23/2018</a:t>
            </a:fld>
            <a:endParaRPr lang="en-US" dirty="0"/>
          </a:p>
        </p:txBody>
      </p:sp>
      <p:sp>
        <p:nvSpPr>
          <p:cNvPr id="31" name="Rectangle 30"/>
          <p:cNvSpPr/>
          <p:nvPr userDrawn="1"/>
        </p:nvSpPr>
        <p:spPr>
          <a:xfrm rot="10800000">
            <a:off x="2" y="-1"/>
            <a:ext cx="103685"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pic>
        <p:nvPicPr>
          <p:cNvPr id="33" name="Picture 12" descr="NNSAlogo_Black.jpg"/>
          <p:cNvPicPr>
            <a:picLocks noChangeAspect="1"/>
          </p:cNvPicPr>
          <p:nvPr userDrawn="1"/>
        </p:nvPicPr>
        <p:blipFill>
          <a:blip r:embed="rId3"/>
          <a:stretch>
            <a:fillRect/>
          </a:stretch>
        </p:blipFill>
        <p:spPr bwMode="auto">
          <a:xfrm>
            <a:off x="2770633" y="6039759"/>
            <a:ext cx="1134316" cy="276233"/>
          </a:xfrm>
          <a:prstGeom prst="rect">
            <a:avLst/>
          </a:prstGeom>
          <a:noFill/>
          <a:ln w="9525">
            <a:noFill/>
            <a:miter lim="800000"/>
            <a:headEnd/>
            <a:tailEnd/>
          </a:ln>
        </p:spPr>
      </p:pic>
      <p:sp>
        <p:nvSpPr>
          <p:cNvPr id="19" name="Rectangle 5"/>
          <p:cNvSpPr>
            <a:spLocks noGrp="1" noChangeArrowheads="1"/>
          </p:cNvSpPr>
          <p:nvPr>
            <p:ph type="ftr" sz="quarter" idx="3"/>
          </p:nvPr>
        </p:nvSpPr>
        <p:spPr bwMode="auto">
          <a:xfrm>
            <a:off x="6151463" y="6519332"/>
            <a:ext cx="38608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FFFFFF"/>
                </a:solidFill>
                <a:latin typeface="Calibri"/>
                <a:cs typeface="Calibri"/>
              </a:defRPr>
            </a:lvl1pPr>
          </a:lstStyle>
          <a:p>
            <a:r>
              <a:rPr lang="en-US"/>
              <a:t>Official Use Only</a:t>
            </a:r>
            <a:endParaRPr lang="en-US" dirty="0"/>
          </a:p>
        </p:txBody>
      </p:sp>
      <p:sp>
        <p:nvSpPr>
          <p:cNvPr id="22" name="Text Box 4"/>
          <p:cNvSpPr txBox="1">
            <a:spLocks noChangeArrowheads="1"/>
          </p:cNvSpPr>
          <p:nvPr userDrawn="1"/>
        </p:nvSpPr>
        <p:spPr bwMode="auto">
          <a:xfrm>
            <a:off x="1069277" y="4593071"/>
            <a:ext cx="2960292" cy="1295399"/>
          </a:xfrm>
          <a:prstGeom prst="rect">
            <a:avLst/>
          </a:prstGeom>
          <a:solidFill>
            <a:srgbClr val="9D8C78">
              <a:alpha val="23000"/>
            </a:srgbClr>
          </a:solidFill>
          <a:ln w="28575">
            <a:noFill/>
            <a:miter lim="800000"/>
            <a:headEnd/>
            <a:tailEnd/>
          </a:ln>
        </p:spPr>
        <p:txBody>
          <a:bodyPr>
            <a:prstTxWarp prst="textNoShape">
              <a:avLst/>
            </a:prstTxWarp>
          </a:bodyPr>
          <a:lstStyle/>
          <a:p>
            <a:pPr algn="ctr"/>
            <a:r>
              <a:rPr lang="en-US" sz="600" b="1" dirty="0"/>
              <a:t>OFFICIAL USE ONLY</a:t>
            </a:r>
          </a:p>
          <a:p>
            <a:r>
              <a:rPr lang="en-US" sz="600" dirty="0"/>
              <a:t>May be exempt from public release under the Freedom of Information Act (5 U.S.C. 552), exemption number and category:</a:t>
            </a:r>
          </a:p>
          <a:p>
            <a:r>
              <a:rPr lang="en-US" sz="600" b="1" dirty="0"/>
              <a:t>Statutory Exemption # Export Controlled Information</a:t>
            </a:r>
            <a:r>
              <a:rPr lang="en-US" sz="600" dirty="0"/>
              <a:t>.</a:t>
            </a:r>
          </a:p>
          <a:p>
            <a:endParaRPr lang="en-US" sz="600" dirty="0"/>
          </a:p>
          <a:p>
            <a:pPr algn="ctr"/>
            <a:r>
              <a:rPr lang="en-US" sz="600" dirty="0"/>
              <a:t>Department of Energy review required before public release</a:t>
            </a:r>
          </a:p>
          <a:p>
            <a:pPr algn="ctr"/>
            <a:endParaRPr lang="en-US" sz="600" dirty="0"/>
          </a:p>
          <a:p>
            <a:r>
              <a:rPr lang="en-US" sz="600" dirty="0"/>
              <a:t>Name/Org: ___________________ 	Date:___________</a:t>
            </a:r>
          </a:p>
          <a:p>
            <a:endParaRPr lang="en-US" sz="600" dirty="0"/>
          </a:p>
          <a:p>
            <a:r>
              <a:rPr lang="en-US" sz="600" dirty="0"/>
              <a:t>Guidance (if applicable) _____________________________________</a:t>
            </a:r>
          </a:p>
        </p:txBody>
      </p:sp>
      <p:pic>
        <p:nvPicPr>
          <p:cNvPr id="24" name="Picture 23" descr="World Map Graphic_full.png"/>
          <p:cNvPicPr>
            <a:picLocks noChangeAspect="1"/>
          </p:cNvPicPr>
          <p:nvPr userDrawn="1"/>
        </p:nvPicPr>
        <p:blipFill rotWithShape="1">
          <a:blip r:embed="rId4">
            <a:alphaModFix amt="34000"/>
            <a:extLst>
              <a:ext uri="{28A0092B-C50C-407E-A947-70E740481C1C}">
                <a14:useLocalDpi xmlns:a14="http://schemas.microsoft.com/office/drawing/2010/main" val="0"/>
              </a:ext>
            </a:extLst>
          </a:blip>
          <a:srcRect t="22983" b="24463"/>
          <a:stretch/>
        </p:blipFill>
        <p:spPr>
          <a:xfrm>
            <a:off x="6082291" y="2"/>
            <a:ext cx="6109708" cy="1738695"/>
          </a:xfrm>
          <a:prstGeom prst="rect">
            <a:avLst/>
          </a:prstGeom>
        </p:spPr>
      </p:pic>
      <p:pic>
        <p:nvPicPr>
          <p:cNvPr id="21" name="Picture 6" descr="SNL_Stacked_White.png"/>
          <p:cNvPicPr>
            <a:picLocks noChangeAspect="1"/>
          </p:cNvPicPr>
          <p:nvPr userDrawn="1"/>
        </p:nvPicPr>
        <p:blipFill>
          <a:blip r:embed="rId5"/>
          <a:srcRect/>
          <a:stretch>
            <a:fillRect/>
          </a:stretch>
        </p:blipFill>
        <p:spPr bwMode="auto">
          <a:xfrm>
            <a:off x="9590997" y="1488546"/>
            <a:ext cx="2032000" cy="585787"/>
          </a:xfrm>
          <a:prstGeom prst="rect">
            <a:avLst/>
          </a:prstGeom>
          <a:noFill/>
          <a:ln w="9525">
            <a:noFill/>
            <a:miter lim="800000"/>
            <a:headEnd/>
            <a:tailEnd/>
          </a:ln>
        </p:spPr>
      </p:pic>
      <p:pic>
        <p:nvPicPr>
          <p:cNvPr id="18" name="Picture 17" descr="SNL_motto_2 lines.png"/>
          <p:cNvPicPr>
            <a:picLocks noChangeAspect="1"/>
          </p:cNvPicPr>
          <p:nvPr userDrawn="1"/>
        </p:nvPicPr>
        <p:blipFill>
          <a:blip r:embed="rId6"/>
          <a:stretch>
            <a:fillRect/>
          </a:stretch>
        </p:blipFill>
        <p:spPr>
          <a:xfrm>
            <a:off x="6660443" y="1586652"/>
            <a:ext cx="2580645" cy="394494"/>
          </a:xfrm>
          <a:prstGeom prst="rect">
            <a:avLst/>
          </a:prstGeom>
        </p:spPr>
      </p:pic>
      <p:sp>
        <p:nvSpPr>
          <p:cNvPr id="23" name="Rectangle 5"/>
          <p:cNvSpPr txBox="1">
            <a:spLocks noChangeArrowheads="1"/>
          </p:cNvSpPr>
          <p:nvPr userDrawn="1"/>
        </p:nvSpPr>
        <p:spPr bwMode="auto">
          <a:xfrm>
            <a:off x="6190962" y="0"/>
            <a:ext cx="2257759"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ctr" defTabSz="457200" rtl="0" eaLnBrk="1" latinLnBrk="0" hangingPunct="1">
              <a:defRPr sz="1200" kern="1200">
                <a:solidFill>
                  <a:srgbClr val="FFFFFF"/>
                </a:solidFill>
                <a:latin typeface="Calibri"/>
                <a:ea typeface="+mn-ea"/>
                <a:cs typeface="Calibri"/>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200" dirty="0">
                <a:solidFill>
                  <a:schemeClr val="bg1"/>
                </a:solidFill>
              </a:rPr>
              <a:t>Official Use Only</a:t>
            </a:r>
          </a:p>
        </p:txBody>
      </p:sp>
      <p:sp>
        <p:nvSpPr>
          <p:cNvPr id="26" name="TextBox 25"/>
          <p:cNvSpPr txBox="1"/>
          <p:nvPr userDrawn="1"/>
        </p:nvSpPr>
        <p:spPr>
          <a:xfrm>
            <a:off x="1012829" y="6356062"/>
            <a:ext cx="4609035" cy="369332"/>
          </a:xfrm>
          <a:prstGeom prst="rect">
            <a:avLst/>
          </a:prstGeom>
          <a:noFill/>
        </p:spPr>
        <p:txBody>
          <a:bodyPr wrap="square">
            <a:spAutoFit/>
          </a:bodyPr>
          <a:lstStyle/>
          <a:p>
            <a:r>
              <a:rPr lang="en-US" sz="600" kern="1200" dirty="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Content Placeholder 2"/>
          <p:cNvSpPr>
            <a:spLocks noGrp="1"/>
          </p:cNvSpPr>
          <p:nvPr>
            <p:ph idx="1"/>
            <p:custDataLst>
              <p:tags r:id="rId2"/>
            </p:custDataLst>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custDataLst>
              <p:tags r:id="rId3"/>
            </p:custDataLst>
          </p:nvPr>
        </p:nvSpPr>
        <p:spPr>
          <a:xfrm>
            <a:off x="29733" y="6166934"/>
            <a:ext cx="2844800" cy="476250"/>
          </a:xfrm>
          <a:prstGeom prst="rect">
            <a:avLst/>
          </a:prstGeom>
          <a:ln/>
        </p:spPr>
        <p:txBody>
          <a:bodyPr/>
          <a:lstStyle>
            <a:lvl1pPr>
              <a:defRPr>
                <a:latin typeface="Calibri"/>
                <a:cs typeface="Calibri"/>
              </a:defRPr>
            </a:lvl1pPr>
          </a:lstStyle>
          <a:p>
            <a:fld id="{1FF981DB-1488-4144-B619-A58F6A1BF1C1}" type="datetime1">
              <a:rPr lang="en-US" smtClean="0"/>
              <a:t>2/23/2018</a:t>
            </a:fld>
            <a:endParaRPr lang="en-US"/>
          </a:p>
        </p:txBody>
      </p:sp>
      <p:sp>
        <p:nvSpPr>
          <p:cNvPr id="6" name="Rectangle 6"/>
          <p:cNvSpPr>
            <a:spLocks noGrp="1" noChangeArrowheads="1"/>
          </p:cNvSpPr>
          <p:nvPr>
            <p:ph type="sldNum" sz="quarter" idx="12"/>
            <p:custDataLst>
              <p:tags r:id="rId4"/>
            </p:custDataLst>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custDataLst>
              <p:tags r:id="rId2"/>
            </p:custDataLst>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custDataLst>
              <p:tags r:id="rId3"/>
            </p:custDataLst>
          </p:nvPr>
        </p:nvSpPr>
        <p:spPr>
          <a:xfrm>
            <a:off x="145699" y="6166934"/>
            <a:ext cx="1987901" cy="284666"/>
          </a:xfrm>
          <a:prstGeom prst="rect">
            <a:avLst/>
          </a:prstGeom>
          <a:ln/>
        </p:spPr>
        <p:txBody>
          <a:bodyPr/>
          <a:lstStyle>
            <a:lvl1pPr>
              <a:defRPr/>
            </a:lvl1pPr>
          </a:lstStyle>
          <a:p>
            <a:fld id="{53AACF3A-7013-4633-A239-29EC6260BD75}" type="datetime1">
              <a:rPr lang="en-US" smtClean="0"/>
              <a:t>2/23/2018</a:t>
            </a:fld>
            <a:endParaRPr lang="en-US"/>
          </a:p>
        </p:txBody>
      </p:sp>
      <p:sp>
        <p:nvSpPr>
          <p:cNvPr id="6" name="Rectangle 6"/>
          <p:cNvSpPr>
            <a:spLocks noGrp="1" noChangeArrowheads="1"/>
          </p:cNvSpPr>
          <p:nvPr>
            <p:ph type="sldNum" sz="quarter" idx="12"/>
            <p:custDataLst>
              <p:tags r:id="rId4"/>
            </p:custDataLst>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145699" y="6166934"/>
            <a:ext cx="1987901" cy="284666"/>
          </a:xfrm>
          <a:prstGeom prst="rect">
            <a:avLst/>
          </a:prstGeom>
          <a:ln/>
        </p:spPr>
        <p:txBody>
          <a:bodyPr/>
          <a:lstStyle>
            <a:lvl1pPr>
              <a:defRPr/>
            </a:lvl1pPr>
          </a:lstStyle>
          <a:p>
            <a:fld id="{B0659437-C0A4-4260-857D-29876A2DF01D}" type="datetime1">
              <a:rPr lang="en-US" smtClean="0"/>
              <a:t>2/23/2018</a:t>
            </a:fld>
            <a:endParaRPr lang="en-US"/>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2"/>
          <p:cNvSpPr>
            <a:spLocks noGrp="1" noChangeArrowheads="1"/>
          </p:cNvSpPr>
          <p:nvPr>
            <p:ph type="title"/>
            <p:custDataLst>
              <p:tags r:id="rId19"/>
            </p:custDataLst>
          </p:nvPr>
        </p:nvSpPr>
        <p:spPr bwMode="auto">
          <a:xfrm>
            <a:off x="609600" y="1"/>
            <a:ext cx="10972800" cy="991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30" name="Rectangle 3"/>
          <p:cNvSpPr>
            <a:spLocks noGrp="1" noChangeArrowheads="1"/>
          </p:cNvSpPr>
          <p:nvPr>
            <p:ph type="body" idx="1"/>
            <p:custDataLst>
              <p:tags r:id="rId20"/>
            </p:custDataLst>
          </p:nvPr>
        </p:nvSpPr>
        <p:spPr bwMode="auto">
          <a:xfrm>
            <a:off x="609600" y="1278740"/>
            <a:ext cx="10972800" cy="4847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6"/>
          <p:cNvSpPr>
            <a:spLocks noGrp="1" noChangeArrowheads="1"/>
          </p:cNvSpPr>
          <p:nvPr>
            <p:ph type="sldNum" sz="quarter" idx="4"/>
            <p:custDataLst>
              <p:tags r:id="rId21"/>
            </p:custDataLst>
          </p:nvPr>
        </p:nvSpPr>
        <p:spPr bwMode="auto">
          <a:xfrm>
            <a:off x="11074400" y="6153150"/>
            <a:ext cx="812800" cy="37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a:cs typeface="Calibri"/>
              </a:defRPr>
            </a:lvl1pPr>
          </a:lstStyle>
          <a:p>
            <a:fld id="{A5E55A7B-7854-E145-92D9-B491DF4BAE2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4" r:id="rId1"/>
    <p:sldLayoutId id="2147483798" r:id="rId2"/>
    <p:sldLayoutId id="2147483796" r:id="rId3"/>
    <p:sldLayoutId id="2147483799" r:id="rId4"/>
    <p:sldLayoutId id="2147483797" r:id="rId5"/>
    <p:sldLayoutId id="2147483800"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hdr="0" dt="0"/>
  <p:txStyles>
    <p:titleStyle>
      <a:lvl1pPr algn="l" rtl="0" eaLnBrk="1" fontAlgn="base" hangingPunct="1">
        <a:spcBef>
          <a:spcPct val="0"/>
        </a:spcBef>
        <a:spcAft>
          <a:spcPct val="0"/>
        </a:spcAft>
        <a:defRPr sz="4000">
          <a:solidFill>
            <a:srgbClr val="102E54"/>
          </a:solidFill>
          <a:latin typeface="Calibri"/>
          <a:ea typeface="ＭＳ Ｐゴシック" charset="-128"/>
          <a:cs typeface="Calibri"/>
        </a:defRPr>
      </a:lvl1pPr>
      <a:lvl2pPr algn="l" rtl="0" eaLnBrk="1" fontAlgn="base" hangingPunct="1">
        <a:spcBef>
          <a:spcPct val="0"/>
        </a:spcBef>
        <a:spcAft>
          <a:spcPct val="0"/>
        </a:spcAft>
        <a:defRPr sz="4000">
          <a:solidFill>
            <a:srgbClr val="102E54"/>
          </a:solidFill>
          <a:latin typeface="Calibri" charset="0"/>
          <a:ea typeface="ＭＳ Ｐゴシック" charset="-128"/>
        </a:defRPr>
      </a:lvl2pPr>
      <a:lvl3pPr algn="l" rtl="0" eaLnBrk="1" fontAlgn="base" hangingPunct="1">
        <a:spcBef>
          <a:spcPct val="0"/>
        </a:spcBef>
        <a:spcAft>
          <a:spcPct val="0"/>
        </a:spcAft>
        <a:defRPr sz="4000">
          <a:solidFill>
            <a:srgbClr val="102E54"/>
          </a:solidFill>
          <a:latin typeface="Calibri" charset="0"/>
          <a:ea typeface="ＭＳ Ｐゴシック" charset="-128"/>
        </a:defRPr>
      </a:lvl3pPr>
      <a:lvl4pPr algn="l" rtl="0" eaLnBrk="1" fontAlgn="base" hangingPunct="1">
        <a:spcBef>
          <a:spcPct val="0"/>
        </a:spcBef>
        <a:spcAft>
          <a:spcPct val="0"/>
        </a:spcAft>
        <a:defRPr sz="4000">
          <a:solidFill>
            <a:srgbClr val="102E54"/>
          </a:solidFill>
          <a:latin typeface="Calibri" charset="0"/>
          <a:ea typeface="ＭＳ Ｐゴシック" charset="-128"/>
        </a:defRPr>
      </a:lvl4pPr>
      <a:lvl5pPr algn="l" rtl="0" eaLnBrk="1" fontAlgn="base" hangingPunct="1">
        <a:spcBef>
          <a:spcPct val="0"/>
        </a:spcBef>
        <a:spcAft>
          <a:spcPct val="0"/>
        </a:spcAft>
        <a:defRPr sz="4000">
          <a:solidFill>
            <a:srgbClr val="102E54"/>
          </a:solidFill>
          <a:latin typeface="Calibri"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112" charset="0"/>
        </a:defRPr>
      </a:lvl6pPr>
      <a:lvl7pPr marL="914400" algn="ctr" rtl="0" eaLnBrk="1" fontAlgn="base" hangingPunct="1">
        <a:spcBef>
          <a:spcPct val="0"/>
        </a:spcBef>
        <a:spcAft>
          <a:spcPct val="0"/>
        </a:spcAft>
        <a:defRPr sz="4400">
          <a:solidFill>
            <a:schemeClr val="tx2"/>
          </a:solidFill>
          <a:latin typeface="Arial" pitchFamily="-112" charset="0"/>
        </a:defRPr>
      </a:lvl7pPr>
      <a:lvl8pPr marL="1371600" algn="ctr" rtl="0" eaLnBrk="1" fontAlgn="base" hangingPunct="1">
        <a:spcBef>
          <a:spcPct val="0"/>
        </a:spcBef>
        <a:spcAft>
          <a:spcPct val="0"/>
        </a:spcAft>
        <a:defRPr sz="4400">
          <a:solidFill>
            <a:schemeClr val="tx2"/>
          </a:solidFill>
          <a:latin typeface="Arial" pitchFamily="-112" charset="0"/>
        </a:defRPr>
      </a:lvl8pPr>
      <a:lvl9pPr marL="1828800" algn="ctr" rtl="0" eaLnBrk="1" fontAlgn="base" hangingPunct="1">
        <a:spcBef>
          <a:spcPct val="0"/>
        </a:spcBef>
        <a:spcAft>
          <a:spcPct val="0"/>
        </a:spcAft>
        <a:defRPr sz="4400">
          <a:solidFill>
            <a:schemeClr val="tx2"/>
          </a:solidFill>
          <a:latin typeface="Arial" pitchFamily="-112" charset="0"/>
        </a:defRPr>
      </a:lvl9pPr>
    </p:titleStyle>
    <p:body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6.xml"/><Relationship Id="rId1" Type="http://schemas.openxmlformats.org/officeDocument/2006/relationships/tags" Target="../tags/tag15.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55.xml"/><Relationship Id="rId7" Type="http://schemas.openxmlformats.org/officeDocument/2006/relationships/slideLayout" Target="../slideLayouts/slideLayout7.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61.xml"/><Relationship Id="rId7" Type="http://schemas.openxmlformats.org/officeDocument/2006/relationships/slideLayout" Target="../slideLayouts/slideLayout7.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67.xml"/><Relationship Id="rId7" Type="http://schemas.openxmlformats.org/officeDocument/2006/relationships/slideLayout" Target="../slideLayouts/slideLayout7.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73.xml"/><Relationship Id="rId7" Type="http://schemas.openxmlformats.org/officeDocument/2006/relationships/slideLayout" Target="../slideLayouts/slideLayout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79.xml"/><Relationship Id="rId7" Type="http://schemas.openxmlformats.org/officeDocument/2006/relationships/notesSlide" Target="../notesSlides/notesSlide8.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slideLayout" Target="../slideLayouts/slideLayout7.xml"/><Relationship Id="rId5" Type="http://schemas.openxmlformats.org/officeDocument/2006/relationships/tags" Target="../tags/tag81.xml"/><Relationship Id="rId4" Type="http://schemas.openxmlformats.org/officeDocument/2006/relationships/tags" Target="../tags/tag80.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84.xml"/><Relationship Id="rId7" Type="http://schemas.openxmlformats.org/officeDocument/2006/relationships/notesSlide" Target="../notesSlides/notesSlide9.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slideLayout" Target="../slideLayouts/slideLayout7.xml"/><Relationship Id="rId5" Type="http://schemas.openxmlformats.org/officeDocument/2006/relationships/tags" Target="../tags/tag86.xml"/><Relationship Id="rId4" Type="http://schemas.openxmlformats.org/officeDocument/2006/relationships/tags" Target="../tags/tag85.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89.xml"/><Relationship Id="rId7" Type="http://schemas.openxmlformats.org/officeDocument/2006/relationships/tags" Target="../tags/tag93.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5" Type="http://schemas.openxmlformats.org/officeDocument/2006/relationships/tags" Target="../tags/tag91.xml"/><Relationship Id="rId10" Type="http://schemas.openxmlformats.org/officeDocument/2006/relationships/image" Target="../media/image19.png"/><Relationship Id="rId4" Type="http://schemas.openxmlformats.org/officeDocument/2006/relationships/tags" Target="../tags/tag90.xml"/><Relationship Id="rId9"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96.xml"/><Relationship Id="rId7" Type="http://schemas.openxmlformats.org/officeDocument/2006/relationships/tags" Target="../tags/tag100.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5" Type="http://schemas.openxmlformats.org/officeDocument/2006/relationships/tags" Target="../tags/tag98.xml"/><Relationship Id="rId10" Type="http://schemas.openxmlformats.org/officeDocument/2006/relationships/image" Target="../media/image19.png"/><Relationship Id="rId4" Type="http://schemas.openxmlformats.org/officeDocument/2006/relationships/tags" Target="../tags/tag97.xml"/><Relationship Id="rId9"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03.xml"/><Relationship Id="rId7" Type="http://schemas.openxmlformats.org/officeDocument/2006/relationships/tags" Target="../tags/tag107.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5" Type="http://schemas.openxmlformats.org/officeDocument/2006/relationships/tags" Target="../tags/tag105.xml"/><Relationship Id="rId10" Type="http://schemas.openxmlformats.org/officeDocument/2006/relationships/image" Target="../media/image19.png"/><Relationship Id="rId4" Type="http://schemas.openxmlformats.org/officeDocument/2006/relationships/tags" Target="../tags/tag104.xml"/><Relationship Id="rId9"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110.xml"/><Relationship Id="rId7" Type="http://schemas.openxmlformats.org/officeDocument/2006/relationships/slideLayout" Target="../slideLayouts/slideLayout7.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9.xml"/><Relationship Id="rId7" Type="http://schemas.openxmlformats.org/officeDocument/2006/relationships/image" Target="../media/image11.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Layout" Target="../slideLayouts/slideLayout7.xml"/><Relationship Id="rId5" Type="http://schemas.openxmlformats.org/officeDocument/2006/relationships/tags" Target="../tags/tag21.xml"/><Relationship Id="rId4" Type="http://schemas.openxmlformats.org/officeDocument/2006/relationships/tags" Target="../tags/tag20.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16.xml"/><Relationship Id="rId7" Type="http://schemas.openxmlformats.org/officeDocument/2006/relationships/tags" Target="../tags/tag120.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5" Type="http://schemas.openxmlformats.org/officeDocument/2006/relationships/tags" Target="../tags/tag118.xml"/><Relationship Id="rId10" Type="http://schemas.openxmlformats.org/officeDocument/2006/relationships/image" Target="../media/image19.png"/><Relationship Id="rId4" Type="http://schemas.openxmlformats.org/officeDocument/2006/relationships/tags" Target="../tags/tag117.xml"/><Relationship Id="rId9"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23.xml"/><Relationship Id="rId7" Type="http://schemas.openxmlformats.org/officeDocument/2006/relationships/tags" Target="../tags/tag127.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5" Type="http://schemas.openxmlformats.org/officeDocument/2006/relationships/tags" Target="../tags/tag125.xml"/><Relationship Id="rId10" Type="http://schemas.openxmlformats.org/officeDocument/2006/relationships/image" Target="../media/image19.png"/><Relationship Id="rId4" Type="http://schemas.openxmlformats.org/officeDocument/2006/relationships/tags" Target="../tags/tag124.xml"/><Relationship Id="rId9"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29.xml"/><Relationship Id="rId1" Type="http://schemas.openxmlformats.org/officeDocument/2006/relationships/tags" Target="../tags/tag128.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32.xml"/><Relationship Id="rId7" Type="http://schemas.openxmlformats.org/officeDocument/2006/relationships/tags" Target="../tags/tag136.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tags" Target="../tags/tag135.xml"/><Relationship Id="rId5" Type="http://schemas.openxmlformats.org/officeDocument/2006/relationships/tags" Target="../tags/tag134.xml"/><Relationship Id="rId10" Type="http://schemas.openxmlformats.org/officeDocument/2006/relationships/image" Target="../media/image13.png"/><Relationship Id="rId4" Type="http://schemas.openxmlformats.org/officeDocument/2006/relationships/tags" Target="../tags/tag133.xml"/><Relationship Id="rId9"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8" Type="http://schemas.openxmlformats.org/officeDocument/2006/relationships/tags" Target="../tags/tag144.xml"/><Relationship Id="rId3" Type="http://schemas.openxmlformats.org/officeDocument/2006/relationships/tags" Target="../tags/tag139.xml"/><Relationship Id="rId7" Type="http://schemas.openxmlformats.org/officeDocument/2006/relationships/tags" Target="../tags/tag143.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image" Target="../media/image13.png"/><Relationship Id="rId5" Type="http://schemas.openxmlformats.org/officeDocument/2006/relationships/tags" Target="../tags/tag141.xml"/><Relationship Id="rId10" Type="http://schemas.openxmlformats.org/officeDocument/2006/relationships/notesSlide" Target="../notesSlides/notesSlide17.xml"/><Relationship Id="rId4" Type="http://schemas.openxmlformats.org/officeDocument/2006/relationships/tags" Target="../tags/tag140.xml"/><Relationship Id="rId9"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tags" Target="../tags/tag152.xml"/><Relationship Id="rId3" Type="http://schemas.openxmlformats.org/officeDocument/2006/relationships/tags" Target="../tags/tag147.xml"/><Relationship Id="rId7" Type="http://schemas.openxmlformats.org/officeDocument/2006/relationships/tags" Target="../tags/tag151.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image" Target="../media/image13.png"/><Relationship Id="rId5" Type="http://schemas.openxmlformats.org/officeDocument/2006/relationships/tags" Target="../tags/tag149.xml"/><Relationship Id="rId10" Type="http://schemas.openxmlformats.org/officeDocument/2006/relationships/notesSlide" Target="../notesSlides/notesSlide18.xml"/><Relationship Id="rId4" Type="http://schemas.openxmlformats.org/officeDocument/2006/relationships/tags" Target="../tags/tag148.xml"/><Relationship Id="rId9"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55.xml"/><Relationship Id="rId7" Type="http://schemas.openxmlformats.org/officeDocument/2006/relationships/tags" Target="../tags/tag159.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tags" Target="../tags/tag158.xml"/><Relationship Id="rId5" Type="http://schemas.openxmlformats.org/officeDocument/2006/relationships/tags" Target="../tags/tag157.xml"/><Relationship Id="rId10" Type="http://schemas.openxmlformats.org/officeDocument/2006/relationships/image" Target="../media/image13.png"/><Relationship Id="rId4" Type="http://schemas.openxmlformats.org/officeDocument/2006/relationships/tags" Target="../tags/tag156.xml"/><Relationship Id="rId9"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162.xml"/><Relationship Id="rId7" Type="http://schemas.openxmlformats.org/officeDocument/2006/relationships/notesSlide" Target="../notesSlides/notesSlide20.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slideLayout" Target="../slideLayouts/slideLayout7.xml"/><Relationship Id="rId5" Type="http://schemas.openxmlformats.org/officeDocument/2006/relationships/tags" Target="../tags/tag164.xml"/><Relationship Id="rId4" Type="http://schemas.openxmlformats.org/officeDocument/2006/relationships/tags" Target="../tags/tag163.xml"/></Relationships>
</file>

<file path=ppt/slides/_rels/slide2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167.xml"/><Relationship Id="rId7" Type="http://schemas.openxmlformats.org/officeDocument/2006/relationships/notesSlide" Target="../notesSlides/notesSlide21.xml"/><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slideLayout" Target="../slideLayouts/slideLayout7.xml"/><Relationship Id="rId5" Type="http://schemas.openxmlformats.org/officeDocument/2006/relationships/tags" Target="../tags/tag169.xml"/><Relationship Id="rId4" Type="http://schemas.openxmlformats.org/officeDocument/2006/relationships/tags" Target="../tags/tag168.xml"/></Relationships>
</file>

<file path=ppt/slides/_rels/slide2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172.xml"/><Relationship Id="rId7" Type="http://schemas.openxmlformats.org/officeDocument/2006/relationships/notesSlide" Target="../notesSlides/notesSlide22.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slideLayout" Target="../slideLayouts/slideLayout7.xml"/><Relationship Id="rId5" Type="http://schemas.openxmlformats.org/officeDocument/2006/relationships/tags" Target="../tags/tag174.xml"/><Relationship Id="rId4" Type="http://schemas.openxmlformats.org/officeDocument/2006/relationships/tags" Target="../tags/tag173.xml"/></Relationships>
</file>

<file path=ppt/slides/_rels/slide3.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3.png"/><Relationship Id="rId5" Type="http://schemas.openxmlformats.org/officeDocument/2006/relationships/slideLayout" Target="../slideLayouts/slideLayout7.xml"/><Relationship Id="rId4" Type="http://schemas.openxmlformats.org/officeDocument/2006/relationships/tags" Target="../tags/tag25.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76.xml"/><Relationship Id="rId1" Type="http://schemas.openxmlformats.org/officeDocument/2006/relationships/tags" Target="../tags/tag175.xml"/></Relationships>
</file>

<file path=ppt/slides/_rels/slide31.xml.rels><?xml version="1.0" encoding="UTF-8" standalone="yes"?>
<Relationships xmlns="http://schemas.openxmlformats.org/package/2006/relationships"><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image" Target="../media/image20.png"/><Relationship Id="rId5" Type="http://schemas.openxmlformats.org/officeDocument/2006/relationships/notesSlide" Target="../notesSlides/notesSlide23.xml"/><Relationship Id="rId4"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182.xml"/><Relationship Id="rId7" Type="http://schemas.openxmlformats.org/officeDocument/2006/relationships/notesSlide" Target="../notesSlides/notesSlide24.xml"/><Relationship Id="rId2" Type="http://schemas.openxmlformats.org/officeDocument/2006/relationships/tags" Target="../tags/tag181.xml"/><Relationship Id="rId1" Type="http://schemas.openxmlformats.org/officeDocument/2006/relationships/tags" Target="../tags/tag180.xml"/><Relationship Id="rId6" Type="http://schemas.openxmlformats.org/officeDocument/2006/relationships/slideLayout" Target="../slideLayouts/slideLayout7.xml"/><Relationship Id="rId5" Type="http://schemas.openxmlformats.org/officeDocument/2006/relationships/tags" Target="../tags/tag184.xml"/><Relationship Id="rId4" Type="http://schemas.openxmlformats.org/officeDocument/2006/relationships/tags" Target="../tags/tag183.xml"/></Relationships>
</file>

<file path=ppt/slides/_rels/slide33.xml.rels><?xml version="1.0" encoding="UTF-8" standalone="yes"?>
<Relationships xmlns="http://schemas.openxmlformats.org/package/2006/relationships"><Relationship Id="rId3" Type="http://schemas.openxmlformats.org/officeDocument/2006/relationships/tags" Target="../tags/tag187.xml"/><Relationship Id="rId7" Type="http://schemas.openxmlformats.org/officeDocument/2006/relationships/image" Target="../media/image20.png"/><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notesSlide" Target="../notesSlides/notesSlide25.xml"/><Relationship Id="rId5" Type="http://schemas.openxmlformats.org/officeDocument/2006/relationships/slideLayout" Target="../slideLayouts/slideLayout7.xml"/><Relationship Id="rId4" Type="http://schemas.openxmlformats.org/officeDocument/2006/relationships/tags" Target="../tags/tag188.xml"/></Relationships>
</file>

<file path=ppt/slides/_rels/slide34.xml.rels><?xml version="1.0" encoding="UTF-8" standalone="yes"?>
<Relationships xmlns="http://schemas.openxmlformats.org/package/2006/relationships"><Relationship Id="rId3" Type="http://schemas.openxmlformats.org/officeDocument/2006/relationships/tags" Target="../tags/tag191.xml"/><Relationship Id="rId7" Type="http://schemas.openxmlformats.org/officeDocument/2006/relationships/image" Target="../media/image20.png"/><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notesSlide" Target="../notesSlides/notesSlide26.xml"/><Relationship Id="rId5" Type="http://schemas.openxmlformats.org/officeDocument/2006/relationships/slideLayout" Target="../slideLayouts/slideLayout7.xml"/><Relationship Id="rId4" Type="http://schemas.openxmlformats.org/officeDocument/2006/relationships/tags" Target="../tags/tag192.xml"/></Relationships>
</file>

<file path=ppt/slides/_rels/slide35.xml.rels><?xml version="1.0" encoding="UTF-8" standalone="yes"?>
<Relationships xmlns="http://schemas.openxmlformats.org/package/2006/relationships"><Relationship Id="rId3" Type="http://schemas.openxmlformats.org/officeDocument/2006/relationships/tags" Target="../tags/tag195.xml"/><Relationship Id="rId7" Type="http://schemas.openxmlformats.org/officeDocument/2006/relationships/image" Target="../media/image20.png"/><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notesSlide" Target="../notesSlides/notesSlide27.xml"/><Relationship Id="rId5" Type="http://schemas.openxmlformats.org/officeDocument/2006/relationships/slideLayout" Target="../slideLayouts/slideLayout7.xml"/><Relationship Id="rId4" Type="http://schemas.openxmlformats.org/officeDocument/2006/relationships/tags" Target="../tags/tag196.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98.xml"/><Relationship Id="rId1" Type="http://schemas.openxmlformats.org/officeDocument/2006/relationships/tags" Target="../tags/tag197.xml"/></Relationships>
</file>

<file path=ppt/slides/_rels/slide37.xml.rels><?xml version="1.0" encoding="UTF-8" standalone="yes"?>
<Relationships xmlns="http://schemas.openxmlformats.org/package/2006/relationships"><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 Id="rId6" Type="http://schemas.openxmlformats.org/officeDocument/2006/relationships/image" Target="../media/image11.png"/><Relationship Id="rId5" Type="http://schemas.openxmlformats.org/officeDocument/2006/relationships/notesSlide" Target="../notesSlides/notesSlide28.xml"/><Relationship Id="rId4"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204.xml"/><Relationship Id="rId7" Type="http://schemas.openxmlformats.org/officeDocument/2006/relationships/notesSlide" Target="../notesSlides/notesSlide29.xml"/><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slideLayout" Target="../slideLayouts/slideLayout7.xml"/><Relationship Id="rId5" Type="http://schemas.openxmlformats.org/officeDocument/2006/relationships/tags" Target="../tags/tag206.xml"/><Relationship Id="rId4" Type="http://schemas.openxmlformats.org/officeDocument/2006/relationships/tags" Target="../tags/tag205.xml"/></Relationships>
</file>

<file path=ppt/slides/_rels/slide39.xml.rels><?xml version="1.0" encoding="UTF-8" standalone="yes"?>
<Relationships xmlns="http://schemas.openxmlformats.org/package/2006/relationships"><Relationship Id="rId3" Type="http://schemas.openxmlformats.org/officeDocument/2006/relationships/tags" Target="../tags/tag209.xml"/><Relationship Id="rId7" Type="http://schemas.openxmlformats.org/officeDocument/2006/relationships/image" Target="../media/image11.png"/><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notesSlide" Target="../notesSlides/notesSlide30.xml"/><Relationship Id="rId5" Type="http://schemas.openxmlformats.org/officeDocument/2006/relationships/slideLayout" Target="../slideLayouts/slideLayout7.xml"/><Relationship Id="rId4" Type="http://schemas.openxmlformats.org/officeDocument/2006/relationships/tags" Target="../tags/tag210.xml"/></Relationships>
</file>

<file path=ppt/slides/_rels/slide4.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16.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tags" Target="../tags/tag213.xml"/><Relationship Id="rId7" Type="http://schemas.openxmlformats.org/officeDocument/2006/relationships/image" Target="../media/image11.png"/><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notesSlide" Target="../notesSlides/notesSlide31.xml"/><Relationship Id="rId5" Type="http://schemas.openxmlformats.org/officeDocument/2006/relationships/slideLayout" Target="../slideLayouts/slideLayout7.xml"/><Relationship Id="rId4" Type="http://schemas.openxmlformats.org/officeDocument/2006/relationships/tags" Target="../tags/tag214.xml"/></Relationships>
</file>

<file path=ppt/slides/_rels/slide4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217.xml"/><Relationship Id="rId7" Type="http://schemas.openxmlformats.org/officeDocument/2006/relationships/notesSlide" Target="../notesSlides/notesSlide32.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slideLayout" Target="../slideLayouts/slideLayout7.xml"/><Relationship Id="rId5" Type="http://schemas.openxmlformats.org/officeDocument/2006/relationships/tags" Target="../tags/tag219.xml"/><Relationship Id="rId4" Type="http://schemas.openxmlformats.org/officeDocument/2006/relationships/tags" Target="../tags/tag218.xml"/></Relationships>
</file>

<file path=ppt/slides/_rels/slide4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222.xml"/><Relationship Id="rId7" Type="http://schemas.openxmlformats.org/officeDocument/2006/relationships/notesSlide" Target="../notesSlides/notesSlide33.xml"/><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slideLayout" Target="../slideLayouts/slideLayout7.xml"/><Relationship Id="rId5" Type="http://schemas.openxmlformats.org/officeDocument/2006/relationships/tags" Target="../tags/tag224.xml"/><Relationship Id="rId4" Type="http://schemas.openxmlformats.org/officeDocument/2006/relationships/tags" Target="../tags/tag223.xml"/></Relationships>
</file>

<file path=ppt/slides/_rels/slide43.xml.rels><?xml version="1.0" encoding="UTF-8" standalone="yes"?>
<Relationships xmlns="http://schemas.openxmlformats.org/package/2006/relationships"><Relationship Id="rId8" Type="http://schemas.openxmlformats.org/officeDocument/2006/relationships/notesSlide" Target="../notesSlides/notesSlide34.xml"/><Relationship Id="rId3" Type="http://schemas.openxmlformats.org/officeDocument/2006/relationships/tags" Target="../tags/tag227.xml"/><Relationship Id="rId7" Type="http://schemas.openxmlformats.org/officeDocument/2006/relationships/slideLayout" Target="../slideLayouts/slideLayout7.xml"/><Relationship Id="rId2" Type="http://schemas.openxmlformats.org/officeDocument/2006/relationships/tags" Target="../tags/tag226.xml"/><Relationship Id="rId1" Type="http://schemas.openxmlformats.org/officeDocument/2006/relationships/tags" Target="../tags/tag225.xml"/><Relationship Id="rId6" Type="http://schemas.openxmlformats.org/officeDocument/2006/relationships/tags" Target="../tags/tag230.xml"/><Relationship Id="rId5" Type="http://schemas.openxmlformats.org/officeDocument/2006/relationships/tags" Target="../tags/tag229.xml"/><Relationship Id="rId4" Type="http://schemas.openxmlformats.org/officeDocument/2006/relationships/tags" Target="../tags/tag228.xml"/><Relationship Id="rId9" Type="http://schemas.openxmlformats.org/officeDocument/2006/relationships/image" Target="../media/image11.png"/></Relationships>
</file>

<file path=ppt/slides/_rels/slide44.xml.rels><?xml version="1.0" encoding="UTF-8" standalone="yes"?>
<Relationships xmlns="http://schemas.openxmlformats.org/package/2006/relationships"><Relationship Id="rId8" Type="http://schemas.openxmlformats.org/officeDocument/2006/relationships/notesSlide" Target="../notesSlides/notesSlide35.xml"/><Relationship Id="rId3" Type="http://schemas.openxmlformats.org/officeDocument/2006/relationships/tags" Target="../tags/tag233.xml"/><Relationship Id="rId7" Type="http://schemas.openxmlformats.org/officeDocument/2006/relationships/slideLayout" Target="../slideLayouts/slideLayout7.xml"/><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tags" Target="../tags/tag236.xml"/><Relationship Id="rId5" Type="http://schemas.openxmlformats.org/officeDocument/2006/relationships/tags" Target="../tags/tag235.xml"/><Relationship Id="rId4" Type="http://schemas.openxmlformats.org/officeDocument/2006/relationships/tags" Target="../tags/tag234.xml"/><Relationship Id="rId9" Type="http://schemas.openxmlformats.org/officeDocument/2006/relationships/image" Target="../media/image11.png"/></Relationships>
</file>

<file path=ppt/slides/_rels/slide4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239.xml"/><Relationship Id="rId7" Type="http://schemas.openxmlformats.org/officeDocument/2006/relationships/notesSlide" Target="../notesSlides/notesSlide36.xml"/><Relationship Id="rId2" Type="http://schemas.openxmlformats.org/officeDocument/2006/relationships/tags" Target="../tags/tag238.xml"/><Relationship Id="rId1" Type="http://schemas.openxmlformats.org/officeDocument/2006/relationships/tags" Target="../tags/tag237.xml"/><Relationship Id="rId6" Type="http://schemas.openxmlformats.org/officeDocument/2006/relationships/slideLayout" Target="../slideLayouts/slideLayout7.xml"/><Relationship Id="rId5" Type="http://schemas.openxmlformats.org/officeDocument/2006/relationships/tags" Target="../tags/tag241.xml"/><Relationship Id="rId4" Type="http://schemas.openxmlformats.org/officeDocument/2006/relationships/tags" Target="../tags/tag240.xml"/></Relationships>
</file>

<file path=ppt/slides/_rels/slide46.xml.rels><?xml version="1.0" encoding="UTF-8" standalone="yes"?>
<Relationships xmlns="http://schemas.openxmlformats.org/package/2006/relationships"><Relationship Id="rId8" Type="http://schemas.openxmlformats.org/officeDocument/2006/relationships/notesSlide" Target="../notesSlides/notesSlide37.xml"/><Relationship Id="rId3" Type="http://schemas.openxmlformats.org/officeDocument/2006/relationships/tags" Target="../tags/tag244.xml"/><Relationship Id="rId7" Type="http://schemas.openxmlformats.org/officeDocument/2006/relationships/slideLayout" Target="../slideLayouts/slideLayout7.xml"/><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tags" Target="../tags/tag247.xml"/><Relationship Id="rId5" Type="http://schemas.openxmlformats.org/officeDocument/2006/relationships/tags" Target="../tags/tag246.xml"/><Relationship Id="rId4" Type="http://schemas.openxmlformats.org/officeDocument/2006/relationships/tags" Target="../tags/tag245.xml"/><Relationship Id="rId9" Type="http://schemas.openxmlformats.org/officeDocument/2006/relationships/image" Target="../media/image11.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9.xml"/><Relationship Id="rId1" Type="http://schemas.openxmlformats.org/officeDocument/2006/relationships/tags" Target="../tags/tag248.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1.xml"/><Relationship Id="rId1" Type="http://schemas.openxmlformats.org/officeDocument/2006/relationships/tags" Target="../tags/tag250.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3.xml"/><Relationship Id="rId1" Type="http://schemas.openxmlformats.org/officeDocument/2006/relationships/tags" Target="../tags/tag252.xml"/></Relationships>
</file>

<file path=ppt/slides/_rels/slide5.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5.xml"/><Relationship Id="rId1" Type="http://schemas.openxmlformats.org/officeDocument/2006/relationships/tags" Target="../tags/tag254.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7.xml"/><Relationship Id="rId1" Type="http://schemas.openxmlformats.org/officeDocument/2006/relationships/tags" Target="../tags/tag256.xml"/></Relationships>
</file>

<file path=ppt/slides/_rels/slide52.xml.rels><?xml version="1.0" encoding="UTF-8" standalone="yes"?>
<Relationships xmlns="http://schemas.openxmlformats.org/package/2006/relationships"><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 Id="rId5" Type="http://schemas.openxmlformats.org/officeDocument/2006/relationships/hyperlink" Target="mailto:lemieux.paul@epa.gov" TargetMode="External"/><Relationship Id="rId4"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34.xml"/><Relationship Id="rId7" Type="http://schemas.openxmlformats.org/officeDocument/2006/relationships/slideLayout" Target="../slideLayouts/slideLayout7.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40.xml"/><Relationship Id="rId7" Type="http://schemas.openxmlformats.org/officeDocument/2006/relationships/slideLayout" Target="../slideLayouts/slideLayout7.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image" Target="../media/image18.png"/><Relationship Id="rId5" Type="http://schemas.openxmlformats.org/officeDocument/2006/relationships/tags" Target="../tags/tag42.xml"/><Relationship Id="rId10" Type="http://schemas.openxmlformats.org/officeDocument/2006/relationships/image" Target="../media/image17.png"/><Relationship Id="rId4" Type="http://schemas.openxmlformats.org/officeDocument/2006/relationships/tags" Target="../tags/tag41.xml"/><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11.png"/><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49.xml"/><Relationship Id="rId7" Type="http://schemas.openxmlformats.org/officeDocument/2006/relationships/slideLayout" Target="../slideLayouts/slideLayout7.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1"/>
            <a:ext cx="10972800" cy="6746788"/>
          </a:xfrm>
        </p:spPr>
        <p:txBody>
          <a:bodyPr/>
          <a:lstStyle/>
          <a:p>
            <a:pPr algn="ctr"/>
            <a:r>
              <a:rPr lang="en-US" sz="8800" b="1" dirty="0"/>
              <a:t>DeconST Quick Start User Training</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1</a:t>
            </a:fld>
            <a:endParaRPr lang="en-US"/>
          </a:p>
        </p:txBody>
      </p:sp>
    </p:spTree>
    <p:extLst>
      <p:ext uri="{BB962C8B-B14F-4D97-AF65-F5344CB8AC3E}">
        <p14:creationId xmlns:p14="http://schemas.microsoft.com/office/powerpoint/2010/main" val="579198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9"/>
          <a:stretch>
            <a:fillRect/>
          </a:stretch>
        </p:blipFill>
        <p:spPr>
          <a:xfrm>
            <a:off x="3852658" y="915476"/>
            <a:ext cx="2816352" cy="5783715"/>
          </a:xfrm>
          <a:prstGeom prst="rect">
            <a:avLst/>
          </a:prstGeom>
          <a:ln>
            <a:solidFill>
              <a:schemeClr val="accent1"/>
            </a:solidFill>
          </a:ln>
        </p:spPr>
      </p:pic>
      <p:sp>
        <p:nvSpPr>
          <p:cNvPr id="2" name="Title 1"/>
          <p:cNvSpPr>
            <a:spLocks noGrp="1"/>
          </p:cNvSpPr>
          <p:nvPr>
            <p:ph type="title"/>
            <p:custDataLst>
              <p:tags r:id="rId1"/>
            </p:custDataLst>
          </p:nvPr>
        </p:nvSpPr>
        <p:spPr>
          <a:xfrm>
            <a:off x="609600" y="1"/>
            <a:ext cx="10972800" cy="991675"/>
          </a:xfrm>
        </p:spPr>
        <p:txBody>
          <a:bodyPr/>
          <a:lstStyle/>
          <a:p>
            <a:r>
              <a:rPr lang="en-US" dirty="0"/>
              <a:t>User Input Worksheets: Facility</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10</a:t>
            </a:fld>
            <a:endParaRPr lang="en-US"/>
          </a:p>
        </p:txBody>
      </p:sp>
      <p:sp>
        <p:nvSpPr>
          <p:cNvPr id="6" name="Content Placeholder 1"/>
          <p:cNvSpPr txBox="1">
            <a:spLocks/>
          </p:cNvSpPr>
          <p:nvPr>
            <p:custDataLst>
              <p:tags r:id="rId3"/>
            </p:custDataLst>
          </p:nvPr>
        </p:nvSpPr>
        <p:spPr bwMode="auto">
          <a:xfrm>
            <a:off x="110970" y="915476"/>
            <a:ext cx="3546630" cy="5503900"/>
          </a:xfrm>
          <a:prstGeom prst="rect">
            <a:avLst/>
          </a:prstGeom>
          <a:solidFill>
            <a:schemeClr val="accent3">
              <a:lumMod val="20000"/>
              <a:lumOff val="80000"/>
            </a:schemeClr>
          </a:solidFill>
          <a:ln w="25400">
            <a:solidFill>
              <a:srgbClr val="3B5BA7"/>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b="1" kern="0" dirty="0"/>
              <a:t>Instructions</a:t>
            </a:r>
          </a:p>
          <a:p>
            <a:pPr marL="228600" lvl="1" indent="-228600" defTabSz="914400">
              <a:buFont typeface="+mj-lt"/>
              <a:buAutoNum type="arabicPeriod"/>
            </a:pPr>
            <a:r>
              <a:rPr lang="en-US" dirty="0"/>
              <a:t>Name the building </a:t>
            </a:r>
          </a:p>
          <a:p>
            <a:pPr marL="228600" lvl="1" indent="-228600" defTabSz="914400">
              <a:buFont typeface="+mj-lt"/>
              <a:buAutoNum type="arabicPeriod"/>
            </a:pPr>
            <a:r>
              <a:rPr lang="en-US" dirty="0"/>
              <a:t>Enter a Name for the facility in the Facility Name box. </a:t>
            </a:r>
          </a:p>
        </p:txBody>
      </p:sp>
      <p:sp>
        <p:nvSpPr>
          <p:cNvPr id="7" name="Content Placeholder 1"/>
          <p:cNvSpPr txBox="1">
            <a:spLocks/>
          </p:cNvSpPr>
          <p:nvPr>
            <p:custDataLst>
              <p:tags r:id="rId4"/>
            </p:custDataLst>
          </p:nvPr>
        </p:nvSpPr>
        <p:spPr bwMode="auto">
          <a:xfrm>
            <a:off x="7222972" y="4614586"/>
            <a:ext cx="4664228" cy="1646514"/>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800" b="1" kern="0" dirty="0"/>
              <a:t>Key Messages</a:t>
            </a:r>
          </a:p>
          <a:p>
            <a:pPr marL="279400" lvl="1" indent="-279400" defTabSz="914400"/>
            <a:r>
              <a:rPr lang="en-US" sz="1600" dirty="0"/>
              <a:t>Use easily recognizable nomenclature when naming the facility.</a:t>
            </a:r>
            <a:endParaRPr lang="en-US" sz="1600" kern="0" dirty="0">
              <a:ea typeface="ＭＳ Ｐゴシック" pitchFamily="34" charset="-128"/>
            </a:endParaRPr>
          </a:p>
        </p:txBody>
      </p:sp>
      <p:sp>
        <p:nvSpPr>
          <p:cNvPr id="3" name="Rectangle 2"/>
          <p:cNvSpPr/>
          <p:nvPr>
            <p:custDataLst>
              <p:tags r:id="rId5"/>
            </p:custDataLst>
          </p:nvPr>
        </p:nvSpPr>
        <p:spPr>
          <a:xfrm>
            <a:off x="4521200" y="1748400"/>
            <a:ext cx="2063220" cy="194700"/>
          </a:xfrm>
          <a:prstGeom prst="rect">
            <a:avLst/>
          </a:prstGeom>
          <a:solidFill>
            <a:srgbClr val="FFFF00">
              <a:alpha val="32000"/>
            </a:srgbClr>
          </a:solidFill>
          <a:ln>
            <a:solidFill>
              <a:srgbClr val="0052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 Arrow 10"/>
          <p:cNvSpPr/>
          <p:nvPr>
            <p:custDataLst>
              <p:tags r:id="rId6"/>
            </p:custDataLst>
          </p:nvPr>
        </p:nvSpPr>
        <p:spPr>
          <a:xfrm>
            <a:off x="6642100" y="1690176"/>
            <a:ext cx="723900" cy="2540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5404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9"/>
          <a:stretch>
            <a:fillRect/>
          </a:stretch>
        </p:blipFill>
        <p:spPr>
          <a:xfrm>
            <a:off x="3852658" y="915476"/>
            <a:ext cx="2816352" cy="5783715"/>
          </a:xfrm>
          <a:prstGeom prst="rect">
            <a:avLst/>
          </a:prstGeom>
          <a:ln>
            <a:solidFill>
              <a:schemeClr val="accent1"/>
            </a:solidFill>
          </a:ln>
        </p:spPr>
      </p:pic>
      <p:sp>
        <p:nvSpPr>
          <p:cNvPr id="2" name="Title 1"/>
          <p:cNvSpPr>
            <a:spLocks noGrp="1"/>
          </p:cNvSpPr>
          <p:nvPr>
            <p:ph type="title"/>
            <p:custDataLst>
              <p:tags r:id="rId1"/>
            </p:custDataLst>
          </p:nvPr>
        </p:nvSpPr>
        <p:spPr>
          <a:xfrm>
            <a:off x="609600" y="1"/>
            <a:ext cx="10972800" cy="991675"/>
          </a:xfrm>
        </p:spPr>
        <p:txBody>
          <a:bodyPr/>
          <a:lstStyle/>
          <a:p>
            <a:r>
              <a:rPr lang="en-US" dirty="0"/>
              <a:t>User Input Worksheets: Facility</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11</a:t>
            </a:fld>
            <a:endParaRPr lang="en-US"/>
          </a:p>
        </p:txBody>
      </p:sp>
      <p:sp>
        <p:nvSpPr>
          <p:cNvPr id="6" name="Content Placeholder 1"/>
          <p:cNvSpPr txBox="1">
            <a:spLocks/>
          </p:cNvSpPr>
          <p:nvPr>
            <p:custDataLst>
              <p:tags r:id="rId3"/>
            </p:custDataLst>
          </p:nvPr>
        </p:nvSpPr>
        <p:spPr bwMode="auto">
          <a:xfrm>
            <a:off x="110970" y="915476"/>
            <a:ext cx="3546630" cy="5503900"/>
          </a:xfrm>
          <a:prstGeom prst="rect">
            <a:avLst/>
          </a:prstGeom>
          <a:solidFill>
            <a:schemeClr val="accent3">
              <a:lumMod val="20000"/>
              <a:lumOff val="80000"/>
            </a:schemeClr>
          </a:solidFill>
          <a:ln w="25400">
            <a:solidFill>
              <a:srgbClr val="3B5BA7"/>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b="1" kern="0" dirty="0"/>
              <a:t>Instructions</a:t>
            </a:r>
          </a:p>
          <a:p>
            <a:pPr marL="228600" lvl="1" indent="-228600" defTabSz="914400">
              <a:buFont typeface="+mj-lt"/>
              <a:buAutoNum type="arabicPeriod"/>
            </a:pPr>
            <a:r>
              <a:rPr lang="en-US" dirty="0"/>
              <a:t>Verify or change the facility information.</a:t>
            </a:r>
          </a:p>
          <a:p>
            <a:pPr marL="228600" lvl="1" indent="-228600" defTabSz="914400">
              <a:buFont typeface="+mj-lt"/>
              <a:buAutoNum type="arabicPeriod"/>
            </a:pPr>
            <a:r>
              <a:rPr lang="en-US" dirty="0"/>
              <a:t>Select the facility type and qualitative size from the drop down menus in order to populate default parameters.</a:t>
            </a:r>
          </a:p>
        </p:txBody>
      </p:sp>
      <p:sp>
        <p:nvSpPr>
          <p:cNvPr id="7" name="Content Placeholder 1"/>
          <p:cNvSpPr txBox="1">
            <a:spLocks/>
          </p:cNvSpPr>
          <p:nvPr>
            <p:custDataLst>
              <p:tags r:id="rId4"/>
            </p:custDataLst>
          </p:nvPr>
        </p:nvSpPr>
        <p:spPr bwMode="auto">
          <a:xfrm>
            <a:off x="7222972" y="3419061"/>
            <a:ext cx="4664228" cy="2854739"/>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800" b="1" kern="0" dirty="0"/>
              <a:t>Key Messages</a:t>
            </a:r>
          </a:p>
          <a:p>
            <a:pPr marL="279400" lvl="1" indent="-279400" defTabSz="914400"/>
            <a:r>
              <a:rPr lang="en-US" sz="1600" dirty="0"/>
              <a:t>If a facility type is NOT in the drop-down menu, refer to the Advanced Features section of the User Guide for instructions.</a:t>
            </a:r>
          </a:p>
          <a:p>
            <a:pPr marL="279400" lvl="1" indent="-279400" defTabSz="914400"/>
            <a:r>
              <a:rPr lang="en-US" sz="1600" dirty="0"/>
              <a:t>When the Size (qualitative) is selected from the drop down menu, the Floor Area and Volume data fields are auto-populated to reflect the size.</a:t>
            </a:r>
          </a:p>
          <a:p>
            <a:pPr marL="279400" lvl="1" indent="-279400" defTabSz="914400"/>
            <a:r>
              <a:rPr lang="en-US" sz="1600" kern="0" dirty="0">
                <a:ea typeface="ＭＳ Ｐゴシック" pitchFamily="34" charset="-128"/>
              </a:rPr>
              <a:t>Other facility specific parameters also auto-populate.</a:t>
            </a:r>
          </a:p>
        </p:txBody>
      </p:sp>
      <p:sp>
        <p:nvSpPr>
          <p:cNvPr id="10" name="Rectangle 9"/>
          <p:cNvSpPr/>
          <p:nvPr>
            <p:custDataLst>
              <p:tags r:id="rId5"/>
            </p:custDataLst>
          </p:nvPr>
        </p:nvSpPr>
        <p:spPr>
          <a:xfrm>
            <a:off x="5397500" y="2104000"/>
            <a:ext cx="1066800" cy="1159900"/>
          </a:xfrm>
          <a:prstGeom prst="rect">
            <a:avLst/>
          </a:prstGeom>
          <a:solidFill>
            <a:srgbClr val="FFFF00">
              <a:alpha val="32000"/>
            </a:srgbClr>
          </a:solidFill>
          <a:ln>
            <a:solidFill>
              <a:srgbClr val="0052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 Arrow 10"/>
          <p:cNvSpPr/>
          <p:nvPr>
            <p:custDataLst>
              <p:tags r:id="rId6"/>
            </p:custDataLst>
          </p:nvPr>
        </p:nvSpPr>
        <p:spPr>
          <a:xfrm>
            <a:off x="6499072" y="2514600"/>
            <a:ext cx="723900" cy="2540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0428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9"/>
          <a:stretch>
            <a:fillRect/>
          </a:stretch>
        </p:blipFill>
        <p:spPr>
          <a:xfrm>
            <a:off x="3852658" y="915476"/>
            <a:ext cx="2816352" cy="5783715"/>
          </a:xfrm>
          <a:prstGeom prst="rect">
            <a:avLst/>
          </a:prstGeom>
          <a:ln>
            <a:solidFill>
              <a:schemeClr val="accent1"/>
            </a:solidFill>
          </a:ln>
        </p:spPr>
      </p:pic>
      <p:sp>
        <p:nvSpPr>
          <p:cNvPr id="2" name="Title 1"/>
          <p:cNvSpPr>
            <a:spLocks noGrp="1"/>
          </p:cNvSpPr>
          <p:nvPr>
            <p:ph type="title"/>
            <p:custDataLst>
              <p:tags r:id="rId1"/>
            </p:custDataLst>
          </p:nvPr>
        </p:nvSpPr>
        <p:spPr>
          <a:xfrm>
            <a:off x="609600" y="1"/>
            <a:ext cx="10972800" cy="991675"/>
          </a:xfrm>
        </p:spPr>
        <p:txBody>
          <a:bodyPr/>
          <a:lstStyle/>
          <a:p>
            <a:r>
              <a:rPr lang="en-US" dirty="0"/>
              <a:t>User Input Worksheets: Facility</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12</a:t>
            </a:fld>
            <a:endParaRPr lang="en-US"/>
          </a:p>
        </p:txBody>
      </p:sp>
      <p:sp>
        <p:nvSpPr>
          <p:cNvPr id="6" name="Content Placeholder 1"/>
          <p:cNvSpPr txBox="1">
            <a:spLocks/>
          </p:cNvSpPr>
          <p:nvPr>
            <p:custDataLst>
              <p:tags r:id="rId3"/>
            </p:custDataLst>
          </p:nvPr>
        </p:nvSpPr>
        <p:spPr bwMode="auto">
          <a:xfrm>
            <a:off x="110970" y="915476"/>
            <a:ext cx="3546630" cy="5503900"/>
          </a:xfrm>
          <a:prstGeom prst="rect">
            <a:avLst/>
          </a:prstGeom>
          <a:solidFill>
            <a:schemeClr val="accent3">
              <a:lumMod val="20000"/>
              <a:lumOff val="80000"/>
            </a:schemeClr>
          </a:solidFill>
          <a:ln w="25400">
            <a:solidFill>
              <a:srgbClr val="3B5BA7"/>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b="1" kern="0" dirty="0"/>
              <a:t>Instructions</a:t>
            </a:r>
          </a:p>
          <a:p>
            <a:pPr marL="228600" lvl="1" indent="-228600" defTabSz="914400">
              <a:buFont typeface="+mj-lt"/>
              <a:buAutoNum type="arabicPeriod"/>
            </a:pPr>
            <a:r>
              <a:rPr lang="en-US" dirty="0"/>
              <a:t>If desired, update the facility parameters.  In the case of an office building, these are:</a:t>
            </a:r>
          </a:p>
          <a:p>
            <a:pPr marL="742950" lvl="2" indent="-342900" defTabSz="914400">
              <a:buClr>
                <a:srgbClr val="0052FF"/>
              </a:buClr>
              <a:buFont typeface="+mj-lt"/>
              <a:buAutoNum type="alphaLcParenR"/>
            </a:pPr>
            <a:r>
              <a:rPr lang="en-US" sz="1600" dirty="0"/>
              <a:t>Ceiling Height</a:t>
            </a:r>
          </a:p>
          <a:p>
            <a:pPr marL="742950" lvl="2" indent="-342900" defTabSz="914400">
              <a:buClr>
                <a:srgbClr val="0052FF"/>
              </a:buClr>
              <a:buFont typeface="+mj-lt"/>
              <a:buAutoNum type="alphaLcParenR"/>
            </a:pPr>
            <a:r>
              <a:rPr lang="en-US" sz="1600" dirty="0"/>
              <a:t>User Input Individual-Walled Office Area</a:t>
            </a:r>
          </a:p>
          <a:p>
            <a:pPr marL="742950" lvl="2" indent="-342900" defTabSz="914400">
              <a:buClr>
                <a:srgbClr val="0052FF"/>
              </a:buClr>
              <a:buFont typeface="+mj-lt"/>
              <a:buAutoNum type="alphaLcParenR"/>
            </a:pPr>
            <a:r>
              <a:rPr lang="en-US" sz="1600" dirty="0"/>
              <a:t>Individual-Walled Office Number of Occupants</a:t>
            </a:r>
          </a:p>
          <a:p>
            <a:pPr marL="742950" lvl="2" indent="-342900" defTabSz="914400">
              <a:buClr>
                <a:srgbClr val="0052FF"/>
              </a:buClr>
              <a:buFont typeface="+mj-lt"/>
              <a:buAutoNum type="alphaLcParenR"/>
            </a:pPr>
            <a:r>
              <a:rPr lang="en-US" sz="1600" dirty="0"/>
              <a:t>User Input Cube Area</a:t>
            </a:r>
          </a:p>
          <a:p>
            <a:pPr marL="742950" lvl="2" indent="-342900" defTabSz="914400">
              <a:buClr>
                <a:srgbClr val="0052FF"/>
              </a:buClr>
              <a:buFont typeface="+mj-lt"/>
              <a:buAutoNum type="alphaLcParenR"/>
            </a:pPr>
            <a:r>
              <a:rPr lang="en-US" sz="1600" dirty="0"/>
              <a:t>Cube Number of Occupants</a:t>
            </a:r>
            <a:r>
              <a:rPr lang="en-US" dirty="0"/>
              <a:t> </a:t>
            </a:r>
          </a:p>
          <a:p>
            <a:pPr marL="228600" lvl="1" indent="-228600" defTabSz="914400">
              <a:buFont typeface="+mj-lt"/>
              <a:buAutoNum type="arabicPeriod"/>
            </a:pPr>
            <a:endParaRPr lang="en-US" kern="0" dirty="0"/>
          </a:p>
        </p:txBody>
      </p:sp>
      <p:sp>
        <p:nvSpPr>
          <p:cNvPr id="7" name="Content Placeholder 1"/>
          <p:cNvSpPr txBox="1">
            <a:spLocks/>
          </p:cNvSpPr>
          <p:nvPr>
            <p:custDataLst>
              <p:tags r:id="rId4"/>
            </p:custDataLst>
          </p:nvPr>
        </p:nvSpPr>
        <p:spPr bwMode="auto">
          <a:xfrm>
            <a:off x="7222972" y="5046386"/>
            <a:ext cx="4664228" cy="1227414"/>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800" b="1" kern="0" dirty="0"/>
              <a:t>Key Messages</a:t>
            </a:r>
          </a:p>
          <a:p>
            <a:pPr marL="279400" lvl="1" indent="-279400" defTabSz="914400"/>
            <a:r>
              <a:rPr lang="en-US" sz="1600" dirty="0"/>
              <a:t>There are default values supplied for all input parameters</a:t>
            </a:r>
          </a:p>
          <a:p>
            <a:pPr marL="279400" lvl="1" indent="-279400" defTabSz="914400"/>
            <a:r>
              <a:rPr lang="en-US" sz="1600" dirty="0"/>
              <a:t>Users can adjust these values as needed</a:t>
            </a:r>
            <a:endParaRPr lang="en-US" sz="1600" kern="0" dirty="0">
              <a:ea typeface="ＭＳ Ｐゴシック" pitchFamily="34" charset="-128"/>
            </a:endParaRPr>
          </a:p>
        </p:txBody>
      </p:sp>
      <p:sp>
        <p:nvSpPr>
          <p:cNvPr id="10" name="Rectangle 9"/>
          <p:cNvSpPr/>
          <p:nvPr>
            <p:custDataLst>
              <p:tags r:id="rId5"/>
            </p:custDataLst>
          </p:nvPr>
        </p:nvSpPr>
        <p:spPr>
          <a:xfrm>
            <a:off x="5397500" y="2617276"/>
            <a:ext cx="1066800" cy="621224"/>
          </a:xfrm>
          <a:prstGeom prst="rect">
            <a:avLst/>
          </a:prstGeom>
          <a:solidFill>
            <a:srgbClr val="FFFF00">
              <a:alpha val="32000"/>
            </a:srgbClr>
          </a:solidFill>
          <a:ln>
            <a:solidFill>
              <a:srgbClr val="0052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 Arrow 10"/>
          <p:cNvSpPr/>
          <p:nvPr>
            <p:custDataLst>
              <p:tags r:id="rId6"/>
            </p:custDataLst>
          </p:nvPr>
        </p:nvSpPr>
        <p:spPr>
          <a:xfrm>
            <a:off x="6546850" y="2769137"/>
            <a:ext cx="723900" cy="2540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625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9"/>
          <a:stretch>
            <a:fillRect/>
          </a:stretch>
        </p:blipFill>
        <p:spPr>
          <a:xfrm>
            <a:off x="3852658" y="915476"/>
            <a:ext cx="2816352" cy="5783715"/>
          </a:xfrm>
          <a:prstGeom prst="rect">
            <a:avLst/>
          </a:prstGeom>
          <a:ln>
            <a:solidFill>
              <a:schemeClr val="accent1"/>
            </a:solidFill>
          </a:ln>
        </p:spPr>
      </p:pic>
      <p:sp>
        <p:nvSpPr>
          <p:cNvPr id="2" name="Title 1"/>
          <p:cNvSpPr>
            <a:spLocks noGrp="1"/>
          </p:cNvSpPr>
          <p:nvPr>
            <p:ph type="title"/>
            <p:custDataLst>
              <p:tags r:id="rId1"/>
            </p:custDataLst>
          </p:nvPr>
        </p:nvSpPr>
        <p:spPr>
          <a:xfrm>
            <a:off x="609600" y="1"/>
            <a:ext cx="10972800" cy="991675"/>
          </a:xfrm>
        </p:spPr>
        <p:txBody>
          <a:bodyPr/>
          <a:lstStyle/>
          <a:p>
            <a:r>
              <a:rPr lang="en-US" dirty="0"/>
              <a:t>User Input Worksheets: Facility</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13</a:t>
            </a:fld>
            <a:endParaRPr lang="en-US"/>
          </a:p>
        </p:txBody>
      </p:sp>
      <p:sp>
        <p:nvSpPr>
          <p:cNvPr id="6" name="Content Placeholder 1"/>
          <p:cNvSpPr txBox="1">
            <a:spLocks/>
          </p:cNvSpPr>
          <p:nvPr>
            <p:custDataLst>
              <p:tags r:id="rId3"/>
            </p:custDataLst>
          </p:nvPr>
        </p:nvSpPr>
        <p:spPr bwMode="auto">
          <a:xfrm>
            <a:off x="110970" y="915476"/>
            <a:ext cx="3546630" cy="5503900"/>
          </a:xfrm>
          <a:prstGeom prst="rect">
            <a:avLst/>
          </a:prstGeom>
          <a:solidFill>
            <a:schemeClr val="accent3">
              <a:lumMod val="20000"/>
              <a:lumOff val="80000"/>
            </a:schemeClr>
          </a:solidFill>
          <a:ln w="25400">
            <a:solidFill>
              <a:srgbClr val="3B5BA7"/>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b="1" kern="0" dirty="0"/>
              <a:t>Instructions</a:t>
            </a:r>
          </a:p>
          <a:p>
            <a:pPr marL="342900" lvl="1" indent="-342900" defTabSz="914400"/>
            <a:r>
              <a:rPr lang="en-US" dirty="0"/>
              <a:t>Enter the facility contamination considerations as True or False:</a:t>
            </a:r>
          </a:p>
          <a:p>
            <a:pPr marL="742950" lvl="2" indent="-342900" defTabSz="914400">
              <a:buClr>
                <a:srgbClr val="0052FF"/>
              </a:buClr>
              <a:buFont typeface="+mj-lt"/>
              <a:buAutoNum type="alphaLcParenR"/>
            </a:pPr>
            <a:r>
              <a:rPr lang="en-US" sz="1600" dirty="0"/>
              <a:t>Structure may be contaminated</a:t>
            </a:r>
          </a:p>
          <a:p>
            <a:pPr marL="742950" lvl="2" indent="-342900" defTabSz="914400">
              <a:buClr>
                <a:srgbClr val="0052FF"/>
              </a:buClr>
              <a:buFont typeface="+mj-lt"/>
              <a:buAutoNum type="alphaLcParenR"/>
            </a:pPr>
            <a:r>
              <a:rPr lang="en-US" sz="1600" dirty="0"/>
              <a:t>Facility might contain asbestos</a:t>
            </a:r>
          </a:p>
          <a:p>
            <a:pPr marL="742950" lvl="2" indent="-342900" defTabSz="914400">
              <a:buClr>
                <a:srgbClr val="0052FF"/>
              </a:buClr>
              <a:buFont typeface="+mj-lt"/>
              <a:buAutoNum type="alphaLcParenR"/>
            </a:pPr>
            <a:r>
              <a:rPr lang="en-US" sz="1600" dirty="0"/>
              <a:t>Facility might contain lead paint</a:t>
            </a:r>
          </a:p>
          <a:p>
            <a:pPr marL="228600" lvl="1" indent="-228600" defTabSz="914400">
              <a:buFont typeface="+mj-lt"/>
              <a:buAutoNum type="arabicPeriod"/>
            </a:pPr>
            <a:endParaRPr lang="en-US" kern="0" dirty="0"/>
          </a:p>
        </p:txBody>
      </p:sp>
      <p:sp>
        <p:nvSpPr>
          <p:cNvPr id="7" name="Content Placeholder 1"/>
          <p:cNvSpPr txBox="1">
            <a:spLocks/>
          </p:cNvSpPr>
          <p:nvPr>
            <p:custDataLst>
              <p:tags r:id="rId4"/>
            </p:custDataLst>
          </p:nvPr>
        </p:nvSpPr>
        <p:spPr bwMode="auto">
          <a:xfrm>
            <a:off x="7222972" y="4308048"/>
            <a:ext cx="4664228" cy="1965751"/>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800" b="1" kern="0" dirty="0"/>
              <a:t>Key Messages</a:t>
            </a:r>
          </a:p>
          <a:p>
            <a:pPr marL="279400" lvl="1" indent="-279400" defTabSz="914400"/>
            <a:r>
              <a:rPr lang="en-US" sz="1600" dirty="0"/>
              <a:t>If the facility structure is not contaminated, the structural materials are not included in the decontamination calculations.</a:t>
            </a:r>
          </a:p>
          <a:p>
            <a:pPr marL="279400" lvl="1" indent="-279400" defTabSz="914400"/>
            <a:r>
              <a:rPr lang="en-US" sz="1600" dirty="0"/>
              <a:t>The presence of asbestos and/or lead paint are additional considerations for waste handling and demolition.</a:t>
            </a:r>
            <a:endParaRPr lang="en-US" sz="1600" kern="0" dirty="0">
              <a:ea typeface="ＭＳ Ｐゴシック" pitchFamily="34" charset="-128"/>
            </a:endParaRPr>
          </a:p>
        </p:txBody>
      </p:sp>
      <p:sp>
        <p:nvSpPr>
          <p:cNvPr id="10" name="Rectangle 9"/>
          <p:cNvSpPr/>
          <p:nvPr>
            <p:custDataLst>
              <p:tags r:id="rId5"/>
            </p:custDataLst>
          </p:nvPr>
        </p:nvSpPr>
        <p:spPr>
          <a:xfrm>
            <a:off x="5542960" y="3525220"/>
            <a:ext cx="921339" cy="469363"/>
          </a:xfrm>
          <a:prstGeom prst="rect">
            <a:avLst/>
          </a:prstGeom>
          <a:solidFill>
            <a:srgbClr val="FFFF00">
              <a:alpha val="32000"/>
            </a:srgbClr>
          </a:solidFill>
          <a:ln>
            <a:solidFill>
              <a:srgbClr val="0052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 Arrow 10"/>
          <p:cNvSpPr/>
          <p:nvPr>
            <p:custDataLst>
              <p:tags r:id="rId6"/>
            </p:custDataLst>
          </p:nvPr>
        </p:nvSpPr>
        <p:spPr>
          <a:xfrm>
            <a:off x="6546850" y="3525221"/>
            <a:ext cx="723900" cy="2540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0690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8"/>
          <a:stretch>
            <a:fillRect/>
          </a:stretch>
        </p:blipFill>
        <p:spPr>
          <a:xfrm>
            <a:off x="3852658" y="915476"/>
            <a:ext cx="2816352" cy="5783715"/>
          </a:xfrm>
          <a:prstGeom prst="rect">
            <a:avLst/>
          </a:prstGeom>
          <a:ln>
            <a:solidFill>
              <a:schemeClr val="accent1"/>
            </a:solidFill>
          </a:ln>
        </p:spPr>
      </p:pic>
      <p:sp>
        <p:nvSpPr>
          <p:cNvPr id="2" name="Title 1"/>
          <p:cNvSpPr>
            <a:spLocks noGrp="1"/>
          </p:cNvSpPr>
          <p:nvPr>
            <p:ph type="title"/>
            <p:custDataLst>
              <p:tags r:id="rId1"/>
            </p:custDataLst>
          </p:nvPr>
        </p:nvSpPr>
        <p:spPr>
          <a:xfrm>
            <a:off x="609600" y="1"/>
            <a:ext cx="10972800" cy="991675"/>
          </a:xfrm>
        </p:spPr>
        <p:txBody>
          <a:bodyPr/>
          <a:lstStyle/>
          <a:p>
            <a:r>
              <a:rPr lang="en-US" dirty="0"/>
              <a:t>User Input Worksheets: HVAC</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14</a:t>
            </a:fld>
            <a:endParaRPr lang="en-US"/>
          </a:p>
        </p:txBody>
      </p:sp>
      <p:sp>
        <p:nvSpPr>
          <p:cNvPr id="6" name="Content Placeholder 1"/>
          <p:cNvSpPr txBox="1">
            <a:spLocks/>
          </p:cNvSpPr>
          <p:nvPr>
            <p:custDataLst>
              <p:tags r:id="rId3"/>
            </p:custDataLst>
          </p:nvPr>
        </p:nvSpPr>
        <p:spPr bwMode="auto">
          <a:xfrm>
            <a:off x="225270" y="915475"/>
            <a:ext cx="3351751" cy="5396425"/>
          </a:xfrm>
          <a:prstGeom prst="rect">
            <a:avLst/>
          </a:prstGeom>
          <a:solidFill>
            <a:schemeClr val="accent3">
              <a:lumMod val="20000"/>
              <a:lumOff val="80000"/>
            </a:schemeClr>
          </a:solidFill>
          <a:ln w="25400">
            <a:solidFill>
              <a:srgbClr val="3B5BA7"/>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b="1" kern="0" dirty="0"/>
              <a:t>Instructions</a:t>
            </a:r>
          </a:p>
          <a:p>
            <a:pPr marL="228600" lvl="1" indent="-228600" defTabSz="914400">
              <a:buFont typeface="+mj-lt"/>
              <a:buAutoNum type="arabicPeriod"/>
            </a:pPr>
            <a:r>
              <a:rPr lang="en-US" dirty="0"/>
              <a:t>Now, enter the building HVAC information.</a:t>
            </a:r>
          </a:p>
          <a:p>
            <a:pPr marL="228600" lvl="1" indent="-228600" defTabSz="914400">
              <a:buFont typeface="+mj-lt"/>
              <a:buAutoNum type="arabicPeriod"/>
            </a:pPr>
            <a:r>
              <a:rPr lang="en-US" dirty="0"/>
              <a:t>Select the HVAC system type – ducted or </a:t>
            </a:r>
            <a:r>
              <a:rPr lang="en-US" dirty="0" err="1"/>
              <a:t>unducted</a:t>
            </a:r>
            <a:r>
              <a:rPr lang="en-US" dirty="0"/>
              <a:t>. </a:t>
            </a:r>
          </a:p>
          <a:p>
            <a:pPr marL="228600" lvl="1" indent="-228600" defTabSz="914400">
              <a:buFont typeface="+mj-lt"/>
              <a:buAutoNum type="arabicPeriod"/>
            </a:pPr>
            <a:endParaRPr lang="en-US" kern="0" dirty="0"/>
          </a:p>
        </p:txBody>
      </p:sp>
      <p:sp>
        <p:nvSpPr>
          <p:cNvPr id="11" name="Rectangle 10"/>
          <p:cNvSpPr/>
          <p:nvPr>
            <p:custDataLst>
              <p:tags r:id="rId4"/>
            </p:custDataLst>
          </p:nvPr>
        </p:nvSpPr>
        <p:spPr>
          <a:xfrm>
            <a:off x="4046094" y="4058893"/>
            <a:ext cx="2391746" cy="185614"/>
          </a:xfrm>
          <a:prstGeom prst="rect">
            <a:avLst/>
          </a:prstGeom>
          <a:solidFill>
            <a:srgbClr val="FFFF00">
              <a:alpha val="32000"/>
            </a:srgbClr>
          </a:solidFill>
          <a:ln>
            <a:solidFill>
              <a:srgbClr val="0052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Left Arrow 12"/>
          <p:cNvSpPr/>
          <p:nvPr>
            <p:custDataLst>
              <p:tags r:id="rId5"/>
            </p:custDataLst>
          </p:nvPr>
        </p:nvSpPr>
        <p:spPr>
          <a:xfrm>
            <a:off x="6545907" y="4001354"/>
            <a:ext cx="723900" cy="2540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5123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8"/>
          <a:stretch>
            <a:fillRect/>
          </a:stretch>
        </p:blipFill>
        <p:spPr>
          <a:xfrm>
            <a:off x="3852658" y="915476"/>
            <a:ext cx="2816352" cy="5783715"/>
          </a:xfrm>
          <a:prstGeom prst="rect">
            <a:avLst/>
          </a:prstGeom>
          <a:ln>
            <a:solidFill>
              <a:schemeClr val="accent1"/>
            </a:solidFill>
          </a:ln>
        </p:spPr>
      </p:pic>
      <p:sp>
        <p:nvSpPr>
          <p:cNvPr id="2" name="Title 1"/>
          <p:cNvSpPr>
            <a:spLocks noGrp="1"/>
          </p:cNvSpPr>
          <p:nvPr>
            <p:ph type="title"/>
            <p:custDataLst>
              <p:tags r:id="rId1"/>
            </p:custDataLst>
          </p:nvPr>
        </p:nvSpPr>
        <p:spPr>
          <a:xfrm>
            <a:off x="609600" y="1"/>
            <a:ext cx="10972800" cy="991675"/>
          </a:xfrm>
        </p:spPr>
        <p:txBody>
          <a:bodyPr/>
          <a:lstStyle/>
          <a:p>
            <a:r>
              <a:rPr lang="en-US" dirty="0"/>
              <a:t>User Input Worksheets: HVAC</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15</a:t>
            </a:fld>
            <a:endParaRPr lang="en-US"/>
          </a:p>
        </p:txBody>
      </p:sp>
      <p:sp>
        <p:nvSpPr>
          <p:cNvPr id="6" name="Content Placeholder 1"/>
          <p:cNvSpPr txBox="1">
            <a:spLocks/>
          </p:cNvSpPr>
          <p:nvPr>
            <p:custDataLst>
              <p:tags r:id="rId3"/>
            </p:custDataLst>
          </p:nvPr>
        </p:nvSpPr>
        <p:spPr bwMode="auto">
          <a:xfrm>
            <a:off x="225270" y="915475"/>
            <a:ext cx="3351751" cy="5396425"/>
          </a:xfrm>
          <a:prstGeom prst="rect">
            <a:avLst/>
          </a:prstGeom>
          <a:solidFill>
            <a:schemeClr val="accent3">
              <a:lumMod val="20000"/>
              <a:lumOff val="80000"/>
            </a:schemeClr>
          </a:solidFill>
          <a:ln w="25400">
            <a:solidFill>
              <a:srgbClr val="3B5BA7"/>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b="1" kern="0" dirty="0"/>
              <a:t>Instructions</a:t>
            </a:r>
            <a:endParaRPr lang="en-US" dirty="0"/>
          </a:p>
          <a:p>
            <a:pPr marL="342900" lvl="1" indent="-342900" defTabSz="914400"/>
            <a:r>
              <a:rPr lang="en-US" dirty="0"/>
              <a:t>For ducted systems, select whether ducts are lined or unlined.</a:t>
            </a:r>
          </a:p>
          <a:p>
            <a:pPr marL="228600" lvl="1" indent="-228600" defTabSz="914400">
              <a:buFont typeface="+mj-lt"/>
              <a:buAutoNum type="arabicPeriod"/>
            </a:pPr>
            <a:endParaRPr lang="en-US" kern="0" dirty="0"/>
          </a:p>
        </p:txBody>
      </p:sp>
      <p:sp>
        <p:nvSpPr>
          <p:cNvPr id="11" name="Rectangle 10"/>
          <p:cNvSpPr/>
          <p:nvPr>
            <p:custDataLst>
              <p:tags r:id="rId4"/>
            </p:custDataLst>
          </p:nvPr>
        </p:nvSpPr>
        <p:spPr>
          <a:xfrm>
            <a:off x="4046094" y="4207434"/>
            <a:ext cx="2391746" cy="121039"/>
          </a:xfrm>
          <a:prstGeom prst="rect">
            <a:avLst/>
          </a:prstGeom>
          <a:solidFill>
            <a:srgbClr val="FFFF00">
              <a:alpha val="32000"/>
            </a:srgbClr>
          </a:solidFill>
          <a:ln>
            <a:solidFill>
              <a:srgbClr val="0052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Left Arrow 12"/>
          <p:cNvSpPr/>
          <p:nvPr>
            <p:custDataLst>
              <p:tags r:id="rId5"/>
            </p:custDataLst>
          </p:nvPr>
        </p:nvSpPr>
        <p:spPr>
          <a:xfrm>
            <a:off x="6545907" y="4156634"/>
            <a:ext cx="723900" cy="2540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4942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10"/>
          <a:stretch>
            <a:fillRect/>
          </a:stretch>
        </p:blipFill>
        <p:spPr>
          <a:xfrm>
            <a:off x="3852658" y="915476"/>
            <a:ext cx="2816352" cy="5783715"/>
          </a:xfrm>
          <a:prstGeom prst="rect">
            <a:avLst/>
          </a:prstGeom>
          <a:ln>
            <a:solidFill>
              <a:schemeClr val="accent1"/>
            </a:solidFill>
          </a:ln>
        </p:spPr>
      </p:pic>
      <p:sp>
        <p:nvSpPr>
          <p:cNvPr id="2" name="Title 1"/>
          <p:cNvSpPr>
            <a:spLocks noGrp="1"/>
          </p:cNvSpPr>
          <p:nvPr>
            <p:ph type="title"/>
            <p:custDataLst>
              <p:tags r:id="rId1"/>
            </p:custDataLst>
          </p:nvPr>
        </p:nvSpPr>
        <p:spPr>
          <a:xfrm>
            <a:off x="609600" y="1"/>
            <a:ext cx="10972800" cy="991675"/>
          </a:xfrm>
        </p:spPr>
        <p:txBody>
          <a:bodyPr/>
          <a:lstStyle/>
          <a:p>
            <a:r>
              <a:rPr lang="en-US" dirty="0"/>
              <a:t>User Input Worksheets: HVAC</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16</a:t>
            </a:fld>
            <a:endParaRPr lang="en-US"/>
          </a:p>
        </p:txBody>
      </p:sp>
      <p:sp>
        <p:nvSpPr>
          <p:cNvPr id="6" name="Content Placeholder 1"/>
          <p:cNvSpPr txBox="1">
            <a:spLocks/>
          </p:cNvSpPr>
          <p:nvPr>
            <p:custDataLst>
              <p:tags r:id="rId3"/>
            </p:custDataLst>
          </p:nvPr>
        </p:nvSpPr>
        <p:spPr bwMode="auto">
          <a:xfrm>
            <a:off x="225270" y="915475"/>
            <a:ext cx="3351751" cy="5396425"/>
          </a:xfrm>
          <a:prstGeom prst="rect">
            <a:avLst/>
          </a:prstGeom>
          <a:solidFill>
            <a:schemeClr val="accent3">
              <a:lumMod val="20000"/>
              <a:lumOff val="80000"/>
            </a:schemeClr>
          </a:solidFill>
          <a:ln w="25400">
            <a:solidFill>
              <a:srgbClr val="3B5BA7"/>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b="1" kern="0" dirty="0"/>
              <a:t>Instructions</a:t>
            </a:r>
          </a:p>
          <a:p>
            <a:pPr marL="342900" lvl="1" indent="-342900" defTabSz="914400"/>
            <a:r>
              <a:rPr lang="en-US" dirty="0"/>
              <a:t>Select the best descriptor of the accessibility of the system for cleaning, considering location and lengths of ducts.</a:t>
            </a:r>
          </a:p>
          <a:p>
            <a:pPr marL="228600" lvl="1" indent="-228600" defTabSz="914400">
              <a:buFont typeface="+mj-lt"/>
              <a:buAutoNum type="arabicPeriod"/>
            </a:pPr>
            <a:endParaRPr lang="en-US" kern="0" dirty="0"/>
          </a:p>
        </p:txBody>
      </p:sp>
      <p:sp>
        <p:nvSpPr>
          <p:cNvPr id="11" name="Rectangle 10"/>
          <p:cNvSpPr/>
          <p:nvPr>
            <p:custDataLst>
              <p:tags r:id="rId4"/>
            </p:custDataLst>
          </p:nvPr>
        </p:nvSpPr>
        <p:spPr>
          <a:xfrm>
            <a:off x="4046094" y="4278775"/>
            <a:ext cx="2391746" cy="234561"/>
          </a:xfrm>
          <a:prstGeom prst="rect">
            <a:avLst/>
          </a:prstGeom>
          <a:solidFill>
            <a:srgbClr val="FFFF00">
              <a:alpha val="32000"/>
            </a:srgbClr>
          </a:solidFill>
          <a:ln>
            <a:solidFill>
              <a:srgbClr val="0052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Left Arrow 12"/>
          <p:cNvSpPr/>
          <p:nvPr>
            <p:custDataLst>
              <p:tags r:id="rId5"/>
            </p:custDataLst>
          </p:nvPr>
        </p:nvSpPr>
        <p:spPr>
          <a:xfrm>
            <a:off x="6545907" y="4259337"/>
            <a:ext cx="723900" cy="2540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1"/>
          <p:cNvSpPr txBox="1">
            <a:spLocks/>
          </p:cNvSpPr>
          <p:nvPr>
            <p:custDataLst>
              <p:tags r:id="rId6"/>
            </p:custDataLst>
          </p:nvPr>
        </p:nvSpPr>
        <p:spPr bwMode="auto">
          <a:xfrm>
            <a:off x="7222972" y="5041511"/>
            <a:ext cx="4664228" cy="1318199"/>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800" b="1" kern="0" dirty="0"/>
              <a:t>Key Messages</a:t>
            </a:r>
          </a:p>
          <a:p>
            <a:pPr marL="279400" lvl="1" indent="-279400" defTabSz="914400"/>
            <a:r>
              <a:rPr lang="en-US" sz="1600" dirty="0"/>
              <a:t>Due to complexities of decontamination of HVAC, DeconST recommendations for HVAC are given as caveats to the overall assessment of different technologies.</a:t>
            </a:r>
            <a:endParaRPr lang="en-US" sz="1600" kern="0" dirty="0">
              <a:ea typeface="ＭＳ Ｐゴシック" pitchFamily="34" charset="-128"/>
            </a:endParaRPr>
          </a:p>
        </p:txBody>
      </p:sp>
      <p:sp>
        <p:nvSpPr>
          <p:cNvPr id="16" name="Content Placeholder 1"/>
          <p:cNvSpPr txBox="1">
            <a:spLocks/>
          </p:cNvSpPr>
          <p:nvPr>
            <p:custDataLst>
              <p:tags r:id="rId7"/>
            </p:custDataLst>
          </p:nvPr>
        </p:nvSpPr>
        <p:spPr bwMode="auto">
          <a:xfrm>
            <a:off x="7142393" y="915475"/>
            <a:ext cx="4762500" cy="3961324"/>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800" b="1" kern="0" dirty="0" err="1"/>
              <a:t>DeconST</a:t>
            </a:r>
            <a:r>
              <a:rPr lang="en-US" sz="1800" b="1" kern="0" dirty="0"/>
              <a:t> Screenshot Interpretation</a:t>
            </a:r>
          </a:p>
          <a:p>
            <a:pPr marL="279400" lvl="1" indent="-279400" defTabSz="914400"/>
            <a:r>
              <a:rPr lang="en-US" sz="1600" kern="0" dirty="0">
                <a:ea typeface="ＭＳ Ｐゴシック" pitchFamily="34" charset="-128"/>
              </a:rPr>
              <a:t>Duct work does not change the waste and the efficacy</a:t>
            </a:r>
          </a:p>
          <a:p>
            <a:pPr marL="279400" lvl="1" indent="-279400" defTabSz="914400"/>
            <a:r>
              <a:rPr lang="en-US" sz="1600" kern="0" dirty="0">
                <a:ea typeface="ＭＳ Ｐゴシック" pitchFamily="34" charset="-128"/>
              </a:rPr>
              <a:t>Decontamination for duct work may be different than the decontamination for the rest of the building</a:t>
            </a:r>
          </a:p>
          <a:p>
            <a:pPr marL="279400" lvl="1" indent="-279400" defTabSz="914400"/>
            <a:r>
              <a:rPr lang="en-US" sz="1600" kern="0" dirty="0">
                <a:ea typeface="ＭＳ Ｐゴシック" pitchFamily="34" charset="-128"/>
              </a:rPr>
              <a:t>Pay attention to the implications of the duct work for using a particular decontamination strategy</a:t>
            </a:r>
          </a:p>
        </p:txBody>
      </p:sp>
    </p:spTree>
    <p:extLst>
      <p:ext uri="{BB962C8B-B14F-4D97-AF65-F5344CB8AC3E}">
        <p14:creationId xmlns:p14="http://schemas.microsoft.com/office/powerpoint/2010/main" val="569126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10"/>
          <a:stretch>
            <a:fillRect/>
          </a:stretch>
        </p:blipFill>
        <p:spPr>
          <a:xfrm>
            <a:off x="3852658" y="915476"/>
            <a:ext cx="2816352" cy="5783715"/>
          </a:xfrm>
          <a:prstGeom prst="rect">
            <a:avLst/>
          </a:prstGeom>
          <a:ln>
            <a:solidFill>
              <a:schemeClr val="accent1"/>
            </a:solidFill>
          </a:ln>
        </p:spPr>
      </p:pic>
      <p:sp>
        <p:nvSpPr>
          <p:cNvPr id="2" name="Title 1"/>
          <p:cNvSpPr>
            <a:spLocks noGrp="1"/>
          </p:cNvSpPr>
          <p:nvPr>
            <p:ph type="title"/>
            <p:custDataLst>
              <p:tags r:id="rId1"/>
            </p:custDataLst>
          </p:nvPr>
        </p:nvSpPr>
        <p:spPr>
          <a:xfrm>
            <a:off x="609600" y="1"/>
            <a:ext cx="10972800" cy="991675"/>
          </a:xfrm>
        </p:spPr>
        <p:txBody>
          <a:bodyPr/>
          <a:lstStyle/>
          <a:p>
            <a:r>
              <a:rPr lang="en-US" dirty="0"/>
              <a:t>User Input Worksheets: Agent</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17</a:t>
            </a:fld>
            <a:endParaRPr lang="en-US"/>
          </a:p>
        </p:txBody>
      </p:sp>
      <p:sp>
        <p:nvSpPr>
          <p:cNvPr id="6" name="Content Placeholder 1"/>
          <p:cNvSpPr txBox="1">
            <a:spLocks/>
          </p:cNvSpPr>
          <p:nvPr>
            <p:custDataLst>
              <p:tags r:id="rId3"/>
            </p:custDataLst>
          </p:nvPr>
        </p:nvSpPr>
        <p:spPr bwMode="auto">
          <a:xfrm>
            <a:off x="225270" y="915475"/>
            <a:ext cx="3351751" cy="5503901"/>
          </a:xfrm>
          <a:prstGeom prst="rect">
            <a:avLst/>
          </a:prstGeom>
          <a:solidFill>
            <a:schemeClr val="accent3">
              <a:lumMod val="20000"/>
              <a:lumOff val="80000"/>
            </a:schemeClr>
          </a:solidFill>
          <a:ln w="25400">
            <a:solidFill>
              <a:srgbClr val="3B5BA7"/>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b="1" kern="0" dirty="0"/>
              <a:t>Instructions</a:t>
            </a:r>
          </a:p>
          <a:p>
            <a:pPr marL="228600" lvl="1" indent="-228600" defTabSz="914400">
              <a:buFont typeface="+mj-lt"/>
              <a:buAutoNum type="arabicPeriod"/>
            </a:pPr>
            <a:r>
              <a:rPr lang="en-US" dirty="0"/>
              <a:t>Next, verify the agent information.</a:t>
            </a:r>
          </a:p>
          <a:p>
            <a:pPr marL="228600" lvl="1" indent="-228600" defTabSz="914400">
              <a:buFont typeface="+mj-lt"/>
              <a:buAutoNum type="arabicPeriod"/>
            </a:pPr>
            <a:r>
              <a:rPr lang="en-US" dirty="0"/>
              <a:t>Verify that this box lists the correct chemical agent (or biological agent).</a:t>
            </a:r>
            <a:endParaRPr lang="en-US" kern="0" dirty="0"/>
          </a:p>
        </p:txBody>
      </p:sp>
      <p:sp>
        <p:nvSpPr>
          <p:cNvPr id="9" name="Content Placeholder 1"/>
          <p:cNvSpPr txBox="1">
            <a:spLocks/>
          </p:cNvSpPr>
          <p:nvPr>
            <p:custDataLst>
              <p:tags r:id="rId4"/>
            </p:custDataLst>
          </p:nvPr>
        </p:nvSpPr>
        <p:spPr bwMode="auto">
          <a:xfrm>
            <a:off x="7222972" y="5046386"/>
            <a:ext cx="4664228" cy="865462"/>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800" b="1" kern="0" dirty="0"/>
              <a:t>Key Messages</a:t>
            </a:r>
          </a:p>
          <a:p>
            <a:pPr marL="279400" lvl="1" indent="-279400" defTabSz="914400"/>
            <a:r>
              <a:rPr lang="en-US" sz="1600" dirty="0"/>
              <a:t>Double check the contaminant again to ensure the correct version of DeconST is being used.</a:t>
            </a:r>
            <a:endParaRPr lang="en-US" sz="1600" kern="0" dirty="0">
              <a:ea typeface="ＭＳ Ｐゴシック" pitchFamily="34" charset="-128"/>
            </a:endParaRPr>
          </a:p>
        </p:txBody>
      </p:sp>
      <p:sp>
        <p:nvSpPr>
          <p:cNvPr id="10" name="Content Placeholder 1"/>
          <p:cNvSpPr txBox="1">
            <a:spLocks/>
          </p:cNvSpPr>
          <p:nvPr>
            <p:custDataLst>
              <p:tags r:id="rId5"/>
            </p:custDataLst>
          </p:nvPr>
        </p:nvSpPr>
        <p:spPr bwMode="auto">
          <a:xfrm>
            <a:off x="7142393" y="915475"/>
            <a:ext cx="4762500" cy="3961324"/>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800" b="1" kern="0" dirty="0" err="1"/>
              <a:t>DeconST</a:t>
            </a:r>
            <a:r>
              <a:rPr lang="en-US" sz="1800" b="1" kern="0" dirty="0"/>
              <a:t> Screenshot Interpretation</a:t>
            </a:r>
          </a:p>
          <a:p>
            <a:pPr marL="279400" lvl="1" indent="-279400" defTabSz="914400"/>
            <a:r>
              <a:rPr lang="en-US" sz="1600" kern="0" dirty="0">
                <a:ea typeface="ＭＳ Ｐゴシック" pitchFamily="34" charset="-128"/>
              </a:rPr>
              <a:t>If the correct agent is NOT listed, switch to the correct version of the tool:</a:t>
            </a:r>
          </a:p>
          <a:p>
            <a:pPr marL="679450" lvl="2" indent="-279400" defTabSz="914400"/>
            <a:r>
              <a:rPr lang="en-US" sz="1400" i="1" kern="0" dirty="0">
                <a:ea typeface="ＭＳ Ｐゴシック" pitchFamily="34" charset="-128"/>
              </a:rPr>
              <a:t>B. anthracis </a:t>
            </a:r>
            <a:r>
              <a:rPr lang="en-US" sz="1400" kern="0" dirty="0">
                <a:ea typeface="ＭＳ Ｐゴシック" pitchFamily="34" charset="-128"/>
              </a:rPr>
              <a:t>– </a:t>
            </a:r>
            <a:r>
              <a:rPr lang="en-US" sz="1400" kern="0" dirty="0" err="1">
                <a:ea typeface="ＭＳ Ｐゴシック" pitchFamily="34" charset="-128"/>
              </a:rPr>
              <a:t>DeconST-bioBa</a:t>
            </a:r>
            <a:endParaRPr lang="en-US" sz="1400" kern="0" dirty="0">
              <a:ea typeface="ＭＳ Ｐゴシック" pitchFamily="34" charset="-128"/>
            </a:endParaRPr>
          </a:p>
          <a:p>
            <a:pPr marL="679450" lvl="2" indent="-279400" defTabSz="914400"/>
            <a:r>
              <a:rPr lang="en-US" sz="1400" kern="0" dirty="0">
                <a:ea typeface="ＭＳ Ｐゴシック" pitchFamily="34" charset="-128"/>
              </a:rPr>
              <a:t>Sulfur Mustard – </a:t>
            </a:r>
            <a:r>
              <a:rPr lang="en-US" sz="1400" kern="0" dirty="0" err="1">
                <a:ea typeface="ＭＳ Ｐゴシック" pitchFamily="34" charset="-128"/>
              </a:rPr>
              <a:t>DeconST-chemHD</a:t>
            </a:r>
            <a:endParaRPr lang="en-US" sz="1400" kern="0" dirty="0">
              <a:ea typeface="ＭＳ Ｐゴシック" pitchFamily="34" charset="-128"/>
            </a:endParaRPr>
          </a:p>
          <a:p>
            <a:pPr marL="679450" lvl="2" indent="-279400" defTabSz="914400"/>
            <a:r>
              <a:rPr lang="en-US" sz="1400" kern="0" dirty="0">
                <a:ea typeface="ＭＳ Ｐゴシック" pitchFamily="34" charset="-128"/>
              </a:rPr>
              <a:t>VX – </a:t>
            </a:r>
            <a:r>
              <a:rPr lang="en-US" sz="1400" kern="0" dirty="0" err="1">
                <a:ea typeface="ＭＳ Ｐゴシック" pitchFamily="34" charset="-128"/>
              </a:rPr>
              <a:t>DeconSTVX</a:t>
            </a:r>
            <a:endParaRPr lang="en-US" sz="1400" kern="0" dirty="0">
              <a:ea typeface="ＭＳ Ｐゴシック" pitchFamily="34" charset="-128"/>
            </a:endParaRPr>
          </a:p>
          <a:p>
            <a:pPr marL="279400" lvl="1" indent="-279400" defTabSz="914400"/>
            <a:r>
              <a:rPr lang="en-US" sz="1600" kern="0" dirty="0">
                <a:ea typeface="ＭＳ Ｐゴシック" pitchFamily="34" charset="-128"/>
              </a:rPr>
              <a:t>In this example, Sulfur Mustard is the chemical agent (Agent Type = HD).</a:t>
            </a:r>
          </a:p>
          <a:p>
            <a:pPr marL="279400" lvl="1" indent="-279400" defTabSz="914400"/>
            <a:r>
              <a:rPr lang="en-US" sz="1600" kern="0" dirty="0">
                <a:ea typeface="ＭＳ Ｐゴシック" pitchFamily="34" charset="-128"/>
              </a:rPr>
              <a:t>For chemical agents, the desired minimum Decontamination Efficacy may be found in the dropdown menu OR can be typed in the box.</a:t>
            </a:r>
          </a:p>
        </p:txBody>
      </p:sp>
      <p:sp>
        <p:nvSpPr>
          <p:cNvPr id="16" name="Rectangle 15"/>
          <p:cNvSpPr/>
          <p:nvPr>
            <p:custDataLst>
              <p:tags r:id="rId6"/>
            </p:custDataLst>
          </p:nvPr>
        </p:nvSpPr>
        <p:spPr>
          <a:xfrm>
            <a:off x="4046094" y="4608887"/>
            <a:ext cx="2354706" cy="252136"/>
          </a:xfrm>
          <a:prstGeom prst="rect">
            <a:avLst/>
          </a:prstGeom>
          <a:solidFill>
            <a:srgbClr val="FFFF00">
              <a:alpha val="32000"/>
            </a:srgbClr>
          </a:solidFill>
          <a:ln>
            <a:solidFill>
              <a:srgbClr val="0052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Left Arrow 16"/>
          <p:cNvSpPr/>
          <p:nvPr>
            <p:custDataLst>
              <p:tags r:id="rId7"/>
            </p:custDataLst>
          </p:nvPr>
        </p:nvSpPr>
        <p:spPr>
          <a:xfrm>
            <a:off x="6507923" y="4607022"/>
            <a:ext cx="723900" cy="2540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9599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10"/>
          <a:stretch>
            <a:fillRect/>
          </a:stretch>
        </p:blipFill>
        <p:spPr>
          <a:xfrm>
            <a:off x="3852658" y="915476"/>
            <a:ext cx="2816352" cy="5783715"/>
          </a:xfrm>
          <a:prstGeom prst="rect">
            <a:avLst/>
          </a:prstGeom>
          <a:ln>
            <a:solidFill>
              <a:schemeClr val="accent1"/>
            </a:solidFill>
          </a:ln>
        </p:spPr>
      </p:pic>
      <p:sp>
        <p:nvSpPr>
          <p:cNvPr id="2" name="Title 1"/>
          <p:cNvSpPr>
            <a:spLocks noGrp="1"/>
          </p:cNvSpPr>
          <p:nvPr>
            <p:ph type="title"/>
            <p:custDataLst>
              <p:tags r:id="rId1"/>
            </p:custDataLst>
          </p:nvPr>
        </p:nvSpPr>
        <p:spPr>
          <a:xfrm>
            <a:off x="609600" y="1"/>
            <a:ext cx="10972800" cy="991675"/>
          </a:xfrm>
        </p:spPr>
        <p:txBody>
          <a:bodyPr/>
          <a:lstStyle/>
          <a:p>
            <a:r>
              <a:rPr lang="en-US" dirty="0"/>
              <a:t>User Input Worksheets: Weather Conditions</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18</a:t>
            </a:fld>
            <a:endParaRPr lang="en-US"/>
          </a:p>
        </p:txBody>
      </p:sp>
      <p:sp>
        <p:nvSpPr>
          <p:cNvPr id="6" name="Content Placeholder 1"/>
          <p:cNvSpPr txBox="1">
            <a:spLocks/>
          </p:cNvSpPr>
          <p:nvPr>
            <p:custDataLst>
              <p:tags r:id="rId3"/>
            </p:custDataLst>
          </p:nvPr>
        </p:nvSpPr>
        <p:spPr bwMode="auto">
          <a:xfrm>
            <a:off x="225270" y="915475"/>
            <a:ext cx="3432330" cy="5503901"/>
          </a:xfrm>
          <a:prstGeom prst="rect">
            <a:avLst/>
          </a:prstGeom>
          <a:solidFill>
            <a:schemeClr val="accent3">
              <a:lumMod val="20000"/>
              <a:lumOff val="80000"/>
            </a:schemeClr>
          </a:solidFill>
          <a:ln w="25400">
            <a:solidFill>
              <a:srgbClr val="3B5BA7"/>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b="1" kern="0" dirty="0"/>
              <a:t>Instructions</a:t>
            </a:r>
          </a:p>
          <a:p>
            <a:pPr marL="228600" lvl="1" indent="-228600" defTabSz="914400">
              <a:buFont typeface="+mj-lt"/>
              <a:buAutoNum type="arabicPeriod"/>
            </a:pPr>
            <a:r>
              <a:rPr lang="en-US" dirty="0"/>
              <a:t>Information about the weather considerations is next.</a:t>
            </a:r>
          </a:p>
          <a:p>
            <a:pPr marL="228600" lvl="1" indent="-228600" defTabSz="914400">
              <a:buFont typeface="+mj-lt"/>
              <a:buAutoNum type="arabicPeriod"/>
            </a:pPr>
            <a:r>
              <a:rPr lang="en-US" dirty="0"/>
              <a:t>Input the daily high and low relative humidity and high and low outdoor temperatures.</a:t>
            </a:r>
            <a:endParaRPr lang="en-US" kern="0" dirty="0"/>
          </a:p>
        </p:txBody>
      </p:sp>
      <p:sp>
        <p:nvSpPr>
          <p:cNvPr id="10" name="Content Placeholder 1"/>
          <p:cNvSpPr txBox="1">
            <a:spLocks/>
          </p:cNvSpPr>
          <p:nvPr>
            <p:custDataLst>
              <p:tags r:id="rId4"/>
            </p:custDataLst>
          </p:nvPr>
        </p:nvSpPr>
        <p:spPr bwMode="auto">
          <a:xfrm>
            <a:off x="7142393" y="915475"/>
            <a:ext cx="4762500" cy="3961324"/>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800" b="1" kern="0" dirty="0" err="1"/>
              <a:t>DeconST</a:t>
            </a:r>
            <a:r>
              <a:rPr lang="en-US" sz="1800" b="1" kern="0" dirty="0"/>
              <a:t> Screenshot Interpretation</a:t>
            </a:r>
          </a:p>
          <a:p>
            <a:pPr marL="279400" lvl="1" indent="-279400" defTabSz="914400"/>
            <a:r>
              <a:rPr lang="en-US" sz="1600" kern="0" dirty="0">
                <a:ea typeface="ＭＳ Ｐゴシック" pitchFamily="34" charset="-128"/>
              </a:rPr>
              <a:t>Values are required for both the High and the Low.</a:t>
            </a:r>
          </a:p>
        </p:txBody>
      </p:sp>
      <p:sp>
        <p:nvSpPr>
          <p:cNvPr id="11" name="Content Placeholder 1"/>
          <p:cNvSpPr txBox="1">
            <a:spLocks/>
          </p:cNvSpPr>
          <p:nvPr>
            <p:custDataLst>
              <p:tags r:id="rId5"/>
            </p:custDataLst>
          </p:nvPr>
        </p:nvSpPr>
        <p:spPr bwMode="auto">
          <a:xfrm>
            <a:off x="7222972" y="5046386"/>
            <a:ext cx="4664228" cy="865462"/>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800" b="1" kern="0" dirty="0"/>
              <a:t>Key Messages</a:t>
            </a:r>
          </a:p>
          <a:p>
            <a:pPr marL="279400" lvl="1" indent="-279400" defTabSz="914400"/>
            <a:r>
              <a:rPr lang="en-US" sz="1600" dirty="0"/>
              <a:t>There are default values supplied for all input parameters.</a:t>
            </a:r>
          </a:p>
          <a:p>
            <a:pPr marL="279400" lvl="1" indent="-279400" defTabSz="914400"/>
            <a:r>
              <a:rPr lang="en-US" sz="1600" dirty="0"/>
              <a:t>Users can adjust these values as needed.</a:t>
            </a:r>
            <a:endParaRPr lang="en-US" sz="1600" kern="0" dirty="0">
              <a:ea typeface="ＭＳ Ｐゴシック" pitchFamily="34" charset="-128"/>
            </a:endParaRPr>
          </a:p>
        </p:txBody>
      </p:sp>
      <p:sp>
        <p:nvSpPr>
          <p:cNvPr id="19" name="Rectangle 18"/>
          <p:cNvSpPr/>
          <p:nvPr>
            <p:custDataLst>
              <p:tags r:id="rId6"/>
            </p:custDataLst>
          </p:nvPr>
        </p:nvSpPr>
        <p:spPr>
          <a:xfrm>
            <a:off x="5441123" y="5017391"/>
            <a:ext cx="1066800" cy="873914"/>
          </a:xfrm>
          <a:prstGeom prst="rect">
            <a:avLst/>
          </a:prstGeom>
          <a:solidFill>
            <a:srgbClr val="FFFF00">
              <a:alpha val="32000"/>
            </a:srgbClr>
          </a:solidFill>
          <a:ln>
            <a:solidFill>
              <a:srgbClr val="0052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Left Arrow 19"/>
          <p:cNvSpPr/>
          <p:nvPr>
            <p:custDataLst>
              <p:tags r:id="rId7"/>
            </p:custDataLst>
          </p:nvPr>
        </p:nvSpPr>
        <p:spPr>
          <a:xfrm>
            <a:off x="6499072" y="5186083"/>
            <a:ext cx="723900" cy="2540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17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9"/>
          <a:stretch>
            <a:fillRect/>
          </a:stretch>
        </p:blipFill>
        <p:spPr>
          <a:xfrm>
            <a:off x="3852658" y="915476"/>
            <a:ext cx="2816352" cy="5783715"/>
          </a:xfrm>
          <a:prstGeom prst="rect">
            <a:avLst/>
          </a:prstGeom>
          <a:ln>
            <a:solidFill>
              <a:schemeClr val="accent1"/>
            </a:solidFill>
          </a:ln>
        </p:spPr>
      </p:pic>
      <p:sp>
        <p:nvSpPr>
          <p:cNvPr id="2" name="Title 1"/>
          <p:cNvSpPr>
            <a:spLocks noGrp="1"/>
          </p:cNvSpPr>
          <p:nvPr>
            <p:ph type="title"/>
            <p:custDataLst>
              <p:tags r:id="rId1"/>
            </p:custDataLst>
          </p:nvPr>
        </p:nvSpPr>
        <p:spPr>
          <a:xfrm>
            <a:off x="609600" y="1"/>
            <a:ext cx="10972800" cy="991675"/>
          </a:xfrm>
        </p:spPr>
        <p:txBody>
          <a:bodyPr/>
          <a:lstStyle/>
          <a:p>
            <a:r>
              <a:rPr lang="en-US" dirty="0"/>
              <a:t>User Input Worksheets: Cost-Scaling</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19</a:t>
            </a:fld>
            <a:endParaRPr lang="en-US"/>
          </a:p>
        </p:txBody>
      </p:sp>
      <p:sp>
        <p:nvSpPr>
          <p:cNvPr id="6" name="Content Placeholder 1"/>
          <p:cNvSpPr txBox="1">
            <a:spLocks/>
          </p:cNvSpPr>
          <p:nvPr>
            <p:custDataLst>
              <p:tags r:id="rId3"/>
            </p:custDataLst>
          </p:nvPr>
        </p:nvSpPr>
        <p:spPr bwMode="auto">
          <a:xfrm>
            <a:off x="225270" y="915475"/>
            <a:ext cx="3351751" cy="5503901"/>
          </a:xfrm>
          <a:prstGeom prst="rect">
            <a:avLst/>
          </a:prstGeom>
          <a:solidFill>
            <a:schemeClr val="accent3">
              <a:lumMod val="20000"/>
              <a:lumOff val="80000"/>
            </a:schemeClr>
          </a:solidFill>
          <a:ln w="25400">
            <a:solidFill>
              <a:srgbClr val="3B5BA7"/>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b="1" kern="0" dirty="0"/>
              <a:t>Instructions</a:t>
            </a:r>
          </a:p>
          <a:p>
            <a:pPr marL="342900" lvl="1" indent="-342900" defTabSz="914400"/>
            <a:r>
              <a:rPr lang="en-US" dirty="0"/>
              <a:t>Adjust urban-area premium, which is a multiplicative factor for all labor and materials costs. </a:t>
            </a:r>
          </a:p>
        </p:txBody>
      </p:sp>
      <p:sp>
        <p:nvSpPr>
          <p:cNvPr id="10" name="Content Placeholder 1"/>
          <p:cNvSpPr txBox="1">
            <a:spLocks/>
          </p:cNvSpPr>
          <p:nvPr>
            <p:custDataLst>
              <p:tags r:id="rId4"/>
            </p:custDataLst>
          </p:nvPr>
        </p:nvSpPr>
        <p:spPr bwMode="auto">
          <a:xfrm>
            <a:off x="7142393" y="915475"/>
            <a:ext cx="4762500" cy="3961324"/>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800" b="1" kern="0" dirty="0" err="1"/>
              <a:t>DeconST</a:t>
            </a:r>
            <a:r>
              <a:rPr lang="en-US" sz="1800" b="1" kern="0" dirty="0"/>
              <a:t> Screenshot Interpretation</a:t>
            </a:r>
          </a:p>
          <a:p>
            <a:pPr marL="279400" lvl="1" indent="-279400" defTabSz="914400"/>
            <a:r>
              <a:rPr lang="en-US" sz="1600" dirty="0"/>
              <a:t>There may be cost multipliers due to location or incident that may be needed to be applied to correct cost estimates.  </a:t>
            </a:r>
          </a:p>
          <a:p>
            <a:pPr marL="279400" lvl="1" indent="-279400" defTabSz="914400"/>
            <a:r>
              <a:rPr lang="en-US" sz="1600" dirty="0"/>
              <a:t>Often cost multipliers are not needed.</a:t>
            </a:r>
            <a:endParaRPr lang="en-US" sz="1600" kern="0" dirty="0">
              <a:ea typeface="ＭＳ Ｐゴシック" pitchFamily="34" charset="-128"/>
            </a:endParaRPr>
          </a:p>
        </p:txBody>
      </p:sp>
      <p:sp>
        <p:nvSpPr>
          <p:cNvPr id="16" name="Rectangle 15"/>
          <p:cNvSpPr/>
          <p:nvPr>
            <p:custDataLst>
              <p:tags r:id="rId5"/>
            </p:custDataLst>
          </p:nvPr>
        </p:nvSpPr>
        <p:spPr>
          <a:xfrm>
            <a:off x="4064000" y="6006708"/>
            <a:ext cx="2385946" cy="129338"/>
          </a:xfrm>
          <a:prstGeom prst="rect">
            <a:avLst/>
          </a:prstGeom>
          <a:solidFill>
            <a:srgbClr val="FFFF00">
              <a:alpha val="32000"/>
            </a:srgbClr>
          </a:solidFill>
          <a:ln>
            <a:solidFill>
              <a:srgbClr val="0052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Left Arrow 16"/>
          <p:cNvSpPr/>
          <p:nvPr>
            <p:custDataLst>
              <p:tags r:id="rId6"/>
            </p:custDataLst>
          </p:nvPr>
        </p:nvSpPr>
        <p:spPr>
          <a:xfrm>
            <a:off x="6499072" y="5934338"/>
            <a:ext cx="723900" cy="2540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8997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7"/>
          <a:stretch>
            <a:fillRect/>
          </a:stretch>
        </p:blipFill>
        <p:spPr>
          <a:xfrm>
            <a:off x="7439841" y="3727899"/>
            <a:ext cx="4612450" cy="2875427"/>
          </a:xfrm>
          <a:prstGeom prst="rect">
            <a:avLst/>
          </a:prstGeom>
          <a:ln>
            <a:solidFill>
              <a:schemeClr val="accent1"/>
            </a:solidFill>
          </a:ln>
        </p:spPr>
      </p:pic>
      <p:sp>
        <p:nvSpPr>
          <p:cNvPr id="2" name="Title 1"/>
          <p:cNvSpPr>
            <a:spLocks noGrp="1"/>
          </p:cNvSpPr>
          <p:nvPr>
            <p:ph type="title"/>
            <p:custDataLst>
              <p:tags r:id="rId1"/>
            </p:custDataLst>
          </p:nvPr>
        </p:nvSpPr>
        <p:spPr>
          <a:xfrm>
            <a:off x="609600" y="1"/>
            <a:ext cx="10972800" cy="991675"/>
          </a:xfrm>
        </p:spPr>
        <p:txBody>
          <a:bodyPr/>
          <a:lstStyle/>
          <a:p>
            <a:r>
              <a:rPr lang="en-US" dirty="0"/>
              <a:t>DeconST at a Glance</a:t>
            </a:r>
          </a:p>
        </p:txBody>
      </p:sp>
      <p:sp>
        <p:nvSpPr>
          <p:cNvPr id="3" name="Content Placeholder 2"/>
          <p:cNvSpPr>
            <a:spLocks noGrp="1"/>
          </p:cNvSpPr>
          <p:nvPr>
            <p:ph idx="1"/>
            <p:custDataLst>
              <p:tags r:id="rId2"/>
            </p:custDataLst>
          </p:nvPr>
        </p:nvSpPr>
        <p:spPr>
          <a:xfrm>
            <a:off x="609600" y="1278740"/>
            <a:ext cx="6642100" cy="5108808"/>
          </a:xfrm>
        </p:spPr>
        <p:txBody>
          <a:bodyPr/>
          <a:lstStyle/>
          <a:p>
            <a:r>
              <a:rPr lang="en-US" sz="2000" dirty="0"/>
              <a:t>The DeconST goal is to provide information so that a Technical Working Group can assess potential decontamination strategies and technology options for a particular facility, using a systems approach, comparing the options on the basis of their relative effectiveness, costs, destructiveness, and waste generated.</a:t>
            </a:r>
            <a:endParaRPr lang="is-IS" sz="2000" dirty="0"/>
          </a:p>
          <a:p>
            <a:endParaRPr lang="is-IS" sz="800" dirty="0"/>
          </a:p>
          <a:p>
            <a:r>
              <a:rPr lang="en-US" sz="2000" dirty="0"/>
              <a:t>DeconST presents a series of options and recommendations, with color-coded estimates of likelihood of success, cost implications, and waste estimates of decontamination technologies appropriate to a given building.</a:t>
            </a:r>
          </a:p>
          <a:p>
            <a:endParaRPr lang="en-US" sz="800" dirty="0"/>
          </a:p>
          <a:p>
            <a:r>
              <a:rPr lang="en-US" sz="2000" dirty="0"/>
              <a:t>DeconST provides outputs, including tables of waste composition, cost distribution charts, and other information that would justify the recommendations given to an Incident Commander.</a:t>
            </a:r>
          </a:p>
          <a:p>
            <a:endParaRPr lang="en-US" sz="2000" dirty="0"/>
          </a:p>
        </p:txBody>
      </p:sp>
      <p:sp>
        <p:nvSpPr>
          <p:cNvPr id="4" name="Slide Number Placeholder 3"/>
          <p:cNvSpPr>
            <a:spLocks noGrp="1"/>
          </p:cNvSpPr>
          <p:nvPr>
            <p:ph type="sldNum" sz="quarter" idx="12"/>
            <p:custDataLst>
              <p:tags r:id="rId3"/>
            </p:custDataLst>
          </p:nvPr>
        </p:nvSpPr>
        <p:spPr>
          <a:xfrm>
            <a:off x="11291110" y="6552995"/>
            <a:ext cx="812800" cy="374650"/>
          </a:xfrm>
        </p:spPr>
        <p:txBody>
          <a:bodyPr/>
          <a:lstStyle/>
          <a:p>
            <a:fld id="{A5E55A7B-7854-E145-92D9-B491DF4BAE2D}" type="slidenum">
              <a:rPr lang="en-US" smtClean="0"/>
              <a:pPr/>
              <a:t>2</a:t>
            </a:fld>
            <a:endParaRPr lang="en-US" dirty="0"/>
          </a:p>
        </p:txBody>
      </p:sp>
      <p:sp>
        <p:nvSpPr>
          <p:cNvPr id="10" name="TextBox 9"/>
          <p:cNvSpPr txBox="1"/>
          <p:nvPr>
            <p:custDataLst>
              <p:tags r:id="rId4"/>
            </p:custDataLst>
          </p:nvPr>
        </p:nvSpPr>
        <p:spPr>
          <a:xfrm>
            <a:off x="9402187" y="2858033"/>
            <a:ext cx="1287532" cy="369332"/>
          </a:xfrm>
          <a:prstGeom prst="rect">
            <a:avLst/>
          </a:prstGeom>
          <a:noFill/>
        </p:spPr>
        <p:txBody>
          <a:bodyPr wrap="none" rtlCol="0">
            <a:spAutoFit/>
          </a:bodyPr>
          <a:lstStyle/>
          <a:p>
            <a:r>
              <a:rPr lang="en-US" dirty="0">
                <a:solidFill>
                  <a:srgbClr val="FF0000"/>
                </a:solidFill>
              </a:rPr>
              <a:t>Need to fix</a:t>
            </a:r>
          </a:p>
        </p:txBody>
      </p:sp>
      <p:pic>
        <p:nvPicPr>
          <p:cNvPr id="7" name="Picture 6"/>
          <p:cNvPicPr>
            <a:picLocks noChangeAspect="1"/>
          </p:cNvPicPr>
          <p:nvPr/>
        </p:nvPicPr>
        <p:blipFill rotWithShape="1">
          <a:blip r:embed="rId8"/>
          <a:srcRect t="-1" b="40716"/>
          <a:stretch/>
        </p:blipFill>
        <p:spPr>
          <a:xfrm>
            <a:off x="7428316" y="1351114"/>
            <a:ext cx="2539794" cy="2203247"/>
          </a:xfrm>
          <a:prstGeom prst="rect">
            <a:avLst/>
          </a:prstGeom>
        </p:spPr>
      </p:pic>
      <p:pic>
        <p:nvPicPr>
          <p:cNvPr id="12" name="Picture 11"/>
          <p:cNvPicPr>
            <a:picLocks noChangeAspect="1"/>
          </p:cNvPicPr>
          <p:nvPr/>
        </p:nvPicPr>
        <p:blipFill rotWithShape="1">
          <a:blip r:embed="rId8"/>
          <a:srcRect t="59513"/>
          <a:stretch/>
        </p:blipFill>
        <p:spPr>
          <a:xfrm>
            <a:off x="9564116" y="1908457"/>
            <a:ext cx="2539794" cy="1504682"/>
          </a:xfrm>
          <a:prstGeom prst="rect">
            <a:avLst/>
          </a:prstGeom>
        </p:spPr>
      </p:pic>
      <p:sp>
        <p:nvSpPr>
          <p:cNvPr id="13" name="Rectangle 12"/>
          <p:cNvSpPr/>
          <p:nvPr>
            <p:custDataLst>
              <p:tags r:id="rId5"/>
            </p:custDataLst>
          </p:nvPr>
        </p:nvSpPr>
        <p:spPr>
          <a:xfrm>
            <a:off x="7424941" y="1351115"/>
            <a:ext cx="4627350" cy="228471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4941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10"/>
          <a:stretch>
            <a:fillRect/>
          </a:stretch>
        </p:blipFill>
        <p:spPr>
          <a:xfrm>
            <a:off x="3852658" y="915476"/>
            <a:ext cx="2816352" cy="5783715"/>
          </a:xfrm>
          <a:prstGeom prst="rect">
            <a:avLst/>
          </a:prstGeom>
          <a:ln>
            <a:solidFill>
              <a:schemeClr val="accent1"/>
            </a:solidFill>
          </a:ln>
        </p:spPr>
      </p:pic>
      <p:sp>
        <p:nvSpPr>
          <p:cNvPr id="2" name="Title 1"/>
          <p:cNvSpPr>
            <a:spLocks noGrp="1"/>
          </p:cNvSpPr>
          <p:nvPr>
            <p:ph type="title"/>
            <p:custDataLst>
              <p:tags r:id="rId1"/>
            </p:custDataLst>
          </p:nvPr>
        </p:nvSpPr>
        <p:spPr>
          <a:xfrm>
            <a:off x="609600" y="1"/>
            <a:ext cx="10972800" cy="991675"/>
          </a:xfrm>
        </p:spPr>
        <p:txBody>
          <a:bodyPr/>
          <a:lstStyle/>
          <a:p>
            <a:r>
              <a:rPr lang="en-US" dirty="0"/>
              <a:t>User Input Worksheets: Cost-Scaling</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20</a:t>
            </a:fld>
            <a:endParaRPr lang="en-US"/>
          </a:p>
        </p:txBody>
      </p:sp>
      <p:sp>
        <p:nvSpPr>
          <p:cNvPr id="6" name="Content Placeholder 1"/>
          <p:cNvSpPr txBox="1">
            <a:spLocks/>
          </p:cNvSpPr>
          <p:nvPr>
            <p:custDataLst>
              <p:tags r:id="rId3"/>
            </p:custDataLst>
          </p:nvPr>
        </p:nvSpPr>
        <p:spPr bwMode="auto">
          <a:xfrm>
            <a:off x="225270" y="915475"/>
            <a:ext cx="3351751" cy="5503901"/>
          </a:xfrm>
          <a:prstGeom prst="rect">
            <a:avLst/>
          </a:prstGeom>
          <a:solidFill>
            <a:schemeClr val="accent3">
              <a:lumMod val="20000"/>
              <a:lumOff val="80000"/>
            </a:schemeClr>
          </a:solidFill>
          <a:ln w="25400">
            <a:solidFill>
              <a:srgbClr val="3B5BA7"/>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b="1" kern="0" dirty="0"/>
              <a:t>Instructions</a:t>
            </a:r>
          </a:p>
          <a:p>
            <a:pPr marL="342900" lvl="1" indent="-342900" defTabSz="914400"/>
            <a:r>
              <a:rPr lang="en-US" dirty="0"/>
              <a:t>Select the waste-handling difficulty (high, moderate, low).</a:t>
            </a:r>
            <a:endParaRPr lang="en-US" kern="0" dirty="0"/>
          </a:p>
        </p:txBody>
      </p:sp>
      <p:sp>
        <p:nvSpPr>
          <p:cNvPr id="9" name="Content Placeholder 1"/>
          <p:cNvSpPr txBox="1">
            <a:spLocks/>
          </p:cNvSpPr>
          <p:nvPr>
            <p:custDataLst>
              <p:tags r:id="rId4"/>
            </p:custDataLst>
          </p:nvPr>
        </p:nvSpPr>
        <p:spPr bwMode="auto">
          <a:xfrm>
            <a:off x="7222972" y="5046386"/>
            <a:ext cx="4664228" cy="865462"/>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800" b="1" kern="0" dirty="0"/>
              <a:t>Key Messages</a:t>
            </a:r>
          </a:p>
          <a:p>
            <a:pPr marL="279400" lvl="1" indent="-279400" defTabSz="914400"/>
            <a:r>
              <a:rPr lang="en-US" sz="1600" dirty="0"/>
              <a:t>Waste handling (Low, Medium, High) will impact the cost estimates.</a:t>
            </a:r>
            <a:endParaRPr lang="en-US" sz="1600" kern="0" dirty="0">
              <a:ea typeface="ＭＳ Ｐゴシック" pitchFamily="34" charset="-128"/>
            </a:endParaRPr>
          </a:p>
        </p:txBody>
      </p:sp>
      <p:sp>
        <p:nvSpPr>
          <p:cNvPr id="10" name="Content Placeholder 1"/>
          <p:cNvSpPr txBox="1">
            <a:spLocks/>
          </p:cNvSpPr>
          <p:nvPr>
            <p:custDataLst>
              <p:tags r:id="rId5"/>
            </p:custDataLst>
          </p:nvPr>
        </p:nvSpPr>
        <p:spPr bwMode="auto">
          <a:xfrm>
            <a:off x="7142393" y="915475"/>
            <a:ext cx="4762500" cy="3961324"/>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800" b="1" kern="0" dirty="0" err="1"/>
              <a:t>DeconST</a:t>
            </a:r>
            <a:r>
              <a:rPr lang="en-US" sz="1800" b="1" kern="0" dirty="0"/>
              <a:t> Screenshot Interpretation</a:t>
            </a:r>
          </a:p>
          <a:p>
            <a:pPr marL="279400" lvl="1" indent="-279400" defTabSz="914400"/>
            <a:r>
              <a:rPr lang="en-US" sz="1600" dirty="0"/>
              <a:t>Depending on the location, waste may be more or less difficult to handle.</a:t>
            </a:r>
          </a:p>
          <a:p>
            <a:pPr marL="279400" lvl="1" indent="-279400" defTabSz="914400"/>
            <a:r>
              <a:rPr lang="en-US" sz="1600" dirty="0"/>
              <a:t>Low indicates similar to municipal solid waste. </a:t>
            </a:r>
          </a:p>
          <a:p>
            <a:pPr marL="279400" lvl="1" indent="-279400" defTabSz="914400"/>
            <a:r>
              <a:rPr lang="en-US" sz="1600" dirty="0"/>
              <a:t>Medium is more difficult (e.g., similar to hazardous waste).</a:t>
            </a:r>
          </a:p>
          <a:p>
            <a:pPr marL="279400" lvl="1" indent="-279400" defTabSz="914400"/>
            <a:r>
              <a:rPr lang="en-US" sz="1600" dirty="0"/>
              <a:t>High is very difficult (e.g., similar to waste that only very limited number of available facilities exist or increased requirements for managing the waste).</a:t>
            </a:r>
            <a:endParaRPr lang="en-US" sz="1600" kern="0" dirty="0">
              <a:ea typeface="ＭＳ Ｐゴシック" pitchFamily="34" charset="-128"/>
            </a:endParaRPr>
          </a:p>
        </p:txBody>
      </p:sp>
      <p:sp>
        <p:nvSpPr>
          <p:cNvPr id="16" name="Rectangle 15"/>
          <p:cNvSpPr/>
          <p:nvPr>
            <p:custDataLst>
              <p:tags r:id="rId6"/>
            </p:custDataLst>
          </p:nvPr>
        </p:nvSpPr>
        <p:spPr>
          <a:xfrm>
            <a:off x="4050473" y="6110626"/>
            <a:ext cx="2386773" cy="205889"/>
          </a:xfrm>
          <a:prstGeom prst="rect">
            <a:avLst/>
          </a:prstGeom>
          <a:solidFill>
            <a:srgbClr val="FFFF00">
              <a:alpha val="32000"/>
            </a:srgbClr>
          </a:solidFill>
          <a:ln>
            <a:solidFill>
              <a:srgbClr val="0052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Left Arrow 16"/>
          <p:cNvSpPr/>
          <p:nvPr>
            <p:custDataLst>
              <p:tags r:id="rId7"/>
            </p:custDataLst>
          </p:nvPr>
        </p:nvSpPr>
        <p:spPr>
          <a:xfrm>
            <a:off x="6601810" y="5974689"/>
            <a:ext cx="723900" cy="2540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9395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10"/>
          <a:stretch>
            <a:fillRect/>
          </a:stretch>
        </p:blipFill>
        <p:spPr>
          <a:xfrm>
            <a:off x="3852658" y="915476"/>
            <a:ext cx="2816352" cy="5783715"/>
          </a:xfrm>
          <a:prstGeom prst="rect">
            <a:avLst/>
          </a:prstGeom>
          <a:ln>
            <a:solidFill>
              <a:schemeClr val="accent1"/>
            </a:solidFill>
          </a:ln>
        </p:spPr>
      </p:pic>
      <p:sp>
        <p:nvSpPr>
          <p:cNvPr id="2" name="Title 1"/>
          <p:cNvSpPr>
            <a:spLocks noGrp="1"/>
          </p:cNvSpPr>
          <p:nvPr>
            <p:ph type="title"/>
            <p:custDataLst>
              <p:tags r:id="rId1"/>
            </p:custDataLst>
          </p:nvPr>
        </p:nvSpPr>
        <p:spPr>
          <a:xfrm>
            <a:off x="609600" y="1"/>
            <a:ext cx="10972800" cy="991675"/>
          </a:xfrm>
        </p:spPr>
        <p:txBody>
          <a:bodyPr/>
          <a:lstStyle/>
          <a:p>
            <a:r>
              <a:rPr lang="en-US" dirty="0"/>
              <a:t>User Input Worksheets: Generate Report</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21</a:t>
            </a:fld>
            <a:endParaRPr lang="en-US"/>
          </a:p>
        </p:txBody>
      </p:sp>
      <p:sp>
        <p:nvSpPr>
          <p:cNvPr id="6" name="Content Placeholder 1"/>
          <p:cNvSpPr txBox="1">
            <a:spLocks/>
          </p:cNvSpPr>
          <p:nvPr>
            <p:custDataLst>
              <p:tags r:id="rId3"/>
            </p:custDataLst>
          </p:nvPr>
        </p:nvSpPr>
        <p:spPr bwMode="auto">
          <a:xfrm>
            <a:off x="225270" y="915475"/>
            <a:ext cx="3432330" cy="5503901"/>
          </a:xfrm>
          <a:prstGeom prst="rect">
            <a:avLst/>
          </a:prstGeom>
          <a:solidFill>
            <a:schemeClr val="accent3">
              <a:lumMod val="20000"/>
              <a:lumOff val="80000"/>
            </a:schemeClr>
          </a:solidFill>
          <a:ln w="25400">
            <a:solidFill>
              <a:srgbClr val="3B5BA7"/>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b="1" kern="0" dirty="0"/>
              <a:t>Instructions</a:t>
            </a:r>
          </a:p>
          <a:p>
            <a:pPr marL="342900" lvl="1" indent="-342900" defTabSz="914400"/>
            <a:r>
              <a:rPr lang="en-US" dirty="0"/>
              <a:t>The Generate Report button runs a “Print Preview” on the main input and output pages, from which the user may print a report. </a:t>
            </a:r>
          </a:p>
        </p:txBody>
      </p:sp>
      <p:sp>
        <p:nvSpPr>
          <p:cNvPr id="9" name="Content Placeholder 1"/>
          <p:cNvSpPr txBox="1">
            <a:spLocks/>
          </p:cNvSpPr>
          <p:nvPr>
            <p:custDataLst>
              <p:tags r:id="rId4"/>
            </p:custDataLst>
          </p:nvPr>
        </p:nvSpPr>
        <p:spPr bwMode="auto">
          <a:xfrm>
            <a:off x="7222972" y="5046385"/>
            <a:ext cx="4664228" cy="1248965"/>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800" b="1" kern="0" dirty="0"/>
              <a:t>Key Messages</a:t>
            </a:r>
          </a:p>
          <a:p>
            <a:pPr marL="285750" lvl="1" defTabSz="914400"/>
            <a:r>
              <a:rPr lang="en-US" sz="1600" dirty="0"/>
              <a:t>A full report will be available that can be used to develop the key content sections of the technical briefing provided to the incident commander.</a:t>
            </a:r>
          </a:p>
        </p:txBody>
      </p:sp>
      <p:sp>
        <p:nvSpPr>
          <p:cNvPr id="10" name="Content Placeholder 1"/>
          <p:cNvSpPr txBox="1">
            <a:spLocks/>
          </p:cNvSpPr>
          <p:nvPr>
            <p:custDataLst>
              <p:tags r:id="rId5"/>
            </p:custDataLst>
          </p:nvPr>
        </p:nvSpPr>
        <p:spPr bwMode="auto">
          <a:xfrm>
            <a:off x="7142393" y="915475"/>
            <a:ext cx="4762500" cy="3961324"/>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800" b="1" kern="0" dirty="0" err="1"/>
              <a:t>DeconST</a:t>
            </a:r>
            <a:r>
              <a:rPr lang="en-US" sz="1800" b="1" kern="0" dirty="0"/>
              <a:t> Screenshot Interpretation</a:t>
            </a:r>
          </a:p>
          <a:p>
            <a:pPr marL="228600" lvl="1" indent="-228600" defTabSz="914400">
              <a:buFont typeface="+mj-lt"/>
              <a:buAutoNum type="arabicPeriod"/>
            </a:pPr>
            <a:r>
              <a:rPr lang="en-US" sz="1600" dirty="0"/>
              <a:t>Note that the preview of the report is not in color unless a color printer is chosen.</a:t>
            </a:r>
          </a:p>
          <a:p>
            <a:pPr marL="228600" lvl="1" indent="-228600" defTabSz="914400">
              <a:buFont typeface="+mj-lt"/>
              <a:buAutoNum type="arabicPeriod"/>
            </a:pPr>
            <a:r>
              <a:rPr lang="en-US" sz="1600" dirty="0"/>
              <a:t>Color is used to help convey the results comparison.</a:t>
            </a:r>
          </a:p>
        </p:txBody>
      </p:sp>
      <p:sp>
        <p:nvSpPr>
          <p:cNvPr id="11" name="Rectangle 10"/>
          <p:cNvSpPr/>
          <p:nvPr>
            <p:custDataLst>
              <p:tags r:id="rId6"/>
            </p:custDataLst>
          </p:nvPr>
        </p:nvSpPr>
        <p:spPr>
          <a:xfrm>
            <a:off x="5896784" y="6285290"/>
            <a:ext cx="767109" cy="382720"/>
          </a:xfrm>
          <a:prstGeom prst="rect">
            <a:avLst/>
          </a:prstGeom>
          <a:solidFill>
            <a:srgbClr val="FFFF00">
              <a:alpha val="32000"/>
            </a:srgbClr>
          </a:solidFill>
          <a:ln>
            <a:solidFill>
              <a:srgbClr val="0052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Left Arrow 11"/>
          <p:cNvSpPr/>
          <p:nvPr>
            <p:custDataLst>
              <p:tags r:id="rId7"/>
            </p:custDataLst>
          </p:nvPr>
        </p:nvSpPr>
        <p:spPr>
          <a:xfrm>
            <a:off x="6697233" y="6349650"/>
            <a:ext cx="723900" cy="2540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2394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913340" y="2806701"/>
            <a:ext cx="10363200" cy="1362075"/>
          </a:xfrm>
        </p:spPr>
        <p:txBody>
          <a:bodyPr/>
          <a:lstStyle/>
          <a:p>
            <a:r>
              <a:rPr lang="en-US" dirty="0"/>
              <a:t>Switch to the materials input worksheet</a:t>
            </a:r>
          </a:p>
        </p:txBody>
      </p:sp>
      <p:sp>
        <p:nvSpPr>
          <p:cNvPr id="5" name="Slide Number Placeholder 4"/>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22</a:t>
            </a:fld>
            <a:endParaRPr lang="en-US"/>
          </a:p>
        </p:txBody>
      </p:sp>
    </p:spTree>
    <p:extLst>
      <p:ext uri="{BB962C8B-B14F-4D97-AF65-F5344CB8AC3E}">
        <p14:creationId xmlns:p14="http://schemas.microsoft.com/office/powerpoint/2010/main" val="144015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10"/>
          <a:stretch>
            <a:fillRect/>
          </a:stretch>
        </p:blipFill>
        <p:spPr>
          <a:xfrm>
            <a:off x="82677" y="917824"/>
            <a:ext cx="7848754" cy="5422392"/>
          </a:xfrm>
          <a:prstGeom prst="rect">
            <a:avLst/>
          </a:prstGeom>
        </p:spPr>
      </p:pic>
      <p:sp>
        <p:nvSpPr>
          <p:cNvPr id="2" name="Title 1"/>
          <p:cNvSpPr>
            <a:spLocks noGrp="1"/>
          </p:cNvSpPr>
          <p:nvPr>
            <p:ph type="title"/>
            <p:custDataLst>
              <p:tags r:id="rId1"/>
            </p:custDataLst>
          </p:nvPr>
        </p:nvSpPr>
        <p:spPr>
          <a:xfrm>
            <a:off x="609600" y="1"/>
            <a:ext cx="10972800" cy="991675"/>
          </a:xfrm>
        </p:spPr>
        <p:txBody>
          <a:bodyPr/>
          <a:lstStyle/>
          <a:p>
            <a:r>
              <a:rPr lang="en-US" dirty="0"/>
              <a:t>Materials Input Worksheet</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23</a:t>
            </a:fld>
            <a:endParaRPr lang="en-US"/>
          </a:p>
        </p:txBody>
      </p:sp>
      <p:sp>
        <p:nvSpPr>
          <p:cNvPr id="7" name="Content Placeholder 1"/>
          <p:cNvSpPr txBox="1">
            <a:spLocks/>
          </p:cNvSpPr>
          <p:nvPr>
            <p:custDataLst>
              <p:tags r:id="rId3"/>
            </p:custDataLst>
          </p:nvPr>
        </p:nvSpPr>
        <p:spPr bwMode="auto">
          <a:xfrm>
            <a:off x="8025340" y="857464"/>
            <a:ext cx="3976317" cy="5390935"/>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700" b="1" kern="0" dirty="0"/>
              <a:t>Key Messages</a:t>
            </a:r>
          </a:p>
          <a:p>
            <a:r>
              <a:rPr lang="en-US" sz="1700" dirty="0"/>
              <a:t>The Materials Input Worksheet shows default quantities of structural and interior non-structural building materials and contents for the particular facility type selected on the User Input worksheet. </a:t>
            </a:r>
          </a:p>
          <a:p>
            <a:endParaRPr lang="en-US" sz="1700" dirty="0"/>
          </a:p>
          <a:p>
            <a:r>
              <a:rPr lang="en-US" sz="1700" dirty="0"/>
              <a:t>These quantities were auto-populated from the EPA’s I-WASTE tool based on the facility type that is identified on the User Input Tab. See Users Guide for more information on  I-WASTE).</a:t>
            </a:r>
          </a:p>
          <a:p>
            <a:endParaRPr lang="en-US" sz="1700" dirty="0"/>
          </a:p>
          <a:p>
            <a:r>
              <a:rPr lang="en-US" sz="1700" dirty="0"/>
              <a:t>The user may customize the quantities on this page, select appropriate actions for each material, and input per item costs as necessary.</a:t>
            </a:r>
          </a:p>
        </p:txBody>
      </p:sp>
      <p:sp>
        <p:nvSpPr>
          <p:cNvPr id="3" name="Left Arrow 2"/>
          <p:cNvSpPr/>
          <p:nvPr>
            <p:custDataLst>
              <p:tags r:id="rId4"/>
            </p:custDataLst>
          </p:nvPr>
        </p:nvSpPr>
        <p:spPr>
          <a:xfrm>
            <a:off x="1054100" y="2608139"/>
            <a:ext cx="647700" cy="1905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Pentagon 5"/>
          <p:cNvSpPr/>
          <p:nvPr>
            <p:custDataLst>
              <p:tags r:id="rId5"/>
            </p:custDataLst>
          </p:nvPr>
        </p:nvSpPr>
        <p:spPr>
          <a:xfrm rot="10800000">
            <a:off x="1416050" y="4051300"/>
            <a:ext cx="444500" cy="165100"/>
          </a:xfrm>
          <a:prstGeom prst="homePlate">
            <a:avLst/>
          </a:prstGeom>
          <a:solidFill>
            <a:srgbClr val="0052FF"/>
          </a:solidFill>
          <a:ln>
            <a:solidFill>
              <a:srgbClr val="0052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Pentagon 15"/>
          <p:cNvSpPr/>
          <p:nvPr>
            <p:custDataLst>
              <p:tags r:id="rId6"/>
            </p:custDataLst>
          </p:nvPr>
        </p:nvSpPr>
        <p:spPr>
          <a:xfrm rot="10800000">
            <a:off x="1403350" y="3352800"/>
            <a:ext cx="444500" cy="165100"/>
          </a:xfrm>
          <a:prstGeom prst="homePlate">
            <a:avLst/>
          </a:prstGeom>
          <a:solidFill>
            <a:srgbClr val="0052FF"/>
          </a:solidFill>
          <a:ln>
            <a:solidFill>
              <a:srgbClr val="0052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Bracket 7"/>
          <p:cNvSpPr/>
          <p:nvPr>
            <p:custDataLst>
              <p:tags r:id="rId7"/>
            </p:custDataLst>
          </p:nvPr>
        </p:nvSpPr>
        <p:spPr>
          <a:xfrm>
            <a:off x="1847850" y="4674742"/>
            <a:ext cx="285750" cy="1583932"/>
          </a:xfrm>
          <a:prstGeom prst="rightBracket">
            <a:avLst/>
          </a:prstGeom>
          <a:ln>
            <a:solidFill>
              <a:srgbClr val="33CC3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10383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11"/>
          <a:stretch>
            <a:fillRect/>
          </a:stretch>
        </p:blipFill>
        <p:spPr>
          <a:xfrm>
            <a:off x="82677" y="917824"/>
            <a:ext cx="7848754" cy="5422392"/>
          </a:xfrm>
          <a:prstGeom prst="rect">
            <a:avLst/>
          </a:prstGeom>
        </p:spPr>
      </p:pic>
      <p:sp>
        <p:nvSpPr>
          <p:cNvPr id="2" name="Title 1"/>
          <p:cNvSpPr>
            <a:spLocks noGrp="1"/>
          </p:cNvSpPr>
          <p:nvPr>
            <p:ph type="title"/>
            <p:custDataLst>
              <p:tags r:id="rId1"/>
            </p:custDataLst>
          </p:nvPr>
        </p:nvSpPr>
        <p:spPr>
          <a:xfrm>
            <a:off x="609600" y="1"/>
            <a:ext cx="10972800" cy="991675"/>
          </a:xfrm>
        </p:spPr>
        <p:txBody>
          <a:bodyPr/>
          <a:lstStyle/>
          <a:p>
            <a:r>
              <a:rPr lang="en-US" dirty="0"/>
              <a:t>Materials Input Worksheet: Quantities</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24</a:t>
            </a:fld>
            <a:endParaRPr lang="en-US"/>
          </a:p>
        </p:txBody>
      </p:sp>
      <p:sp>
        <p:nvSpPr>
          <p:cNvPr id="6" name="Content Placeholder 1"/>
          <p:cNvSpPr txBox="1">
            <a:spLocks/>
          </p:cNvSpPr>
          <p:nvPr>
            <p:custDataLst>
              <p:tags r:id="rId3"/>
            </p:custDataLst>
          </p:nvPr>
        </p:nvSpPr>
        <p:spPr bwMode="auto">
          <a:xfrm>
            <a:off x="8025340" y="920427"/>
            <a:ext cx="3988860" cy="2824206"/>
          </a:xfrm>
          <a:prstGeom prst="rect">
            <a:avLst/>
          </a:prstGeom>
          <a:solidFill>
            <a:schemeClr val="bg1">
              <a:lumMod val="95000"/>
            </a:schemeClr>
          </a:solidFill>
          <a:ln w="25400">
            <a:solidFill>
              <a:srgbClr val="3B5BA7"/>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None/>
            </a:pPr>
            <a:r>
              <a:rPr lang="en-US" sz="1600" b="1" kern="0" dirty="0"/>
              <a:t>Instructions</a:t>
            </a:r>
          </a:p>
          <a:p>
            <a:pPr marL="285750" lvl="1" defTabSz="914400"/>
            <a:r>
              <a:rPr lang="en-US" sz="1600" dirty="0"/>
              <a:t>Adjust the quantities of the structural materials for Thickness (feet), Density (feet</a:t>
            </a:r>
            <a:r>
              <a:rPr lang="en-US" sz="1600" baseline="30000" dirty="0"/>
              <a:t>3</a:t>
            </a:r>
            <a:r>
              <a:rPr lang="en-US" sz="1600" dirty="0"/>
              <a:t>), and Quantity (Tons and Yards</a:t>
            </a:r>
            <a:r>
              <a:rPr lang="en-US" sz="1600" baseline="30000" dirty="0"/>
              <a:t>3</a:t>
            </a:r>
            <a:r>
              <a:rPr lang="en-US" sz="1600" dirty="0"/>
              <a:t>). </a:t>
            </a:r>
          </a:p>
        </p:txBody>
      </p:sp>
      <p:sp>
        <p:nvSpPr>
          <p:cNvPr id="10" name="Content Placeholder 1"/>
          <p:cNvSpPr txBox="1">
            <a:spLocks/>
          </p:cNvSpPr>
          <p:nvPr>
            <p:custDataLst>
              <p:tags r:id="rId4"/>
            </p:custDataLst>
          </p:nvPr>
        </p:nvSpPr>
        <p:spPr bwMode="auto">
          <a:xfrm>
            <a:off x="8025340" y="3750985"/>
            <a:ext cx="3988860" cy="1409699"/>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800" b="1" kern="0" dirty="0" err="1"/>
              <a:t>DeconST</a:t>
            </a:r>
            <a:r>
              <a:rPr lang="en-US" sz="1800" b="1" kern="0" dirty="0"/>
              <a:t> Screenshot Interpretation</a:t>
            </a:r>
          </a:p>
          <a:p>
            <a:pPr marL="279400" lvl="1" indent="-279400" defTabSz="914400"/>
            <a:r>
              <a:rPr lang="en-US" sz="1600" dirty="0"/>
              <a:t>Default quantities are based on Hazus and I-WASTE for the building type selected on initial page.  See Users Guide for more information on Hazus.</a:t>
            </a:r>
          </a:p>
          <a:p>
            <a:pPr marL="279400" lvl="1" indent="-279400" defTabSz="914400"/>
            <a:r>
              <a:rPr lang="en-US" sz="1600" kern="0" dirty="0">
                <a:ea typeface="ＭＳ Ｐゴシック" pitchFamily="34" charset="-128"/>
              </a:rPr>
              <a:t>Often these quantities do not need editing.</a:t>
            </a:r>
          </a:p>
        </p:txBody>
      </p:sp>
      <p:sp>
        <p:nvSpPr>
          <p:cNvPr id="13" name="Rectangle 12"/>
          <p:cNvSpPr/>
          <p:nvPr>
            <p:custDataLst>
              <p:tags r:id="rId5"/>
            </p:custDataLst>
          </p:nvPr>
        </p:nvSpPr>
        <p:spPr>
          <a:xfrm>
            <a:off x="1893011" y="2369050"/>
            <a:ext cx="939089" cy="500009"/>
          </a:xfrm>
          <a:prstGeom prst="rect">
            <a:avLst/>
          </a:prstGeom>
          <a:solidFill>
            <a:schemeClr val="accent1">
              <a:lumMod val="20000"/>
              <a:lumOff val="80000"/>
              <a:alpha val="32000"/>
            </a:schemeClr>
          </a:solidFill>
          <a:ln>
            <a:solidFill>
              <a:srgbClr val="0052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custDataLst>
              <p:tags r:id="rId6"/>
            </p:custDataLst>
          </p:nvPr>
        </p:nvSpPr>
        <p:spPr>
          <a:xfrm>
            <a:off x="3998912" y="2297561"/>
            <a:ext cx="1182688" cy="609598"/>
          </a:xfrm>
          <a:prstGeom prst="rect">
            <a:avLst/>
          </a:prstGeom>
          <a:solidFill>
            <a:schemeClr val="accent1">
              <a:lumMod val="20000"/>
              <a:lumOff val="80000"/>
              <a:alpha val="32000"/>
            </a:schemeClr>
          </a:solidFill>
          <a:ln>
            <a:solidFill>
              <a:srgbClr val="0052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Left-Right Arrow 14"/>
          <p:cNvSpPr/>
          <p:nvPr>
            <p:custDataLst>
              <p:tags r:id="rId7"/>
            </p:custDataLst>
          </p:nvPr>
        </p:nvSpPr>
        <p:spPr>
          <a:xfrm>
            <a:off x="2946400" y="2488060"/>
            <a:ext cx="938212" cy="254000"/>
          </a:xfrm>
          <a:prstGeom prst="leftRightArrow">
            <a:avLst/>
          </a:prstGeom>
          <a:solidFill>
            <a:srgbClr val="0052FF"/>
          </a:solidFill>
          <a:ln>
            <a:solidFill>
              <a:srgbClr val="0052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Left-Right Arrow 15"/>
          <p:cNvSpPr/>
          <p:nvPr>
            <p:custDataLst>
              <p:tags r:id="rId8"/>
            </p:custDataLst>
          </p:nvPr>
        </p:nvSpPr>
        <p:spPr>
          <a:xfrm>
            <a:off x="11506200" y="1541233"/>
            <a:ext cx="406400" cy="160567"/>
          </a:xfrm>
          <a:prstGeom prst="leftRightArrow">
            <a:avLst/>
          </a:prstGeom>
          <a:solidFill>
            <a:srgbClr val="0052FF"/>
          </a:solidFill>
          <a:ln>
            <a:solidFill>
              <a:srgbClr val="0052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3848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11"/>
          <a:stretch>
            <a:fillRect/>
          </a:stretch>
        </p:blipFill>
        <p:spPr>
          <a:xfrm>
            <a:off x="82677" y="917824"/>
            <a:ext cx="7848754" cy="5422392"/>
          </a:xfrm>
          <a:prstGeom prst="rect">
            <a:avLst/>
          </a:prstGeom>
        </p:spPr>
      </p:pic>
      <p:sp>
        <p:nvSpPr>
          <p:cNvPr id="2" name="Title 1"/>
          <p:cNvSpPr>
            <a:spLocks noGrp="1"/>
          </p:cNvSpPr>
          <p:nvPr>
            <p:ph type="title"/>
            <p:custDataLst>
              <p:tags r:id="rId1"/>
            </p:custDataLst>
          </p:nvPr>
        </p:nvSpPr>
        <p:spPr>
          <a:xfrm>
            <a:off x="609600" y="1"/>
            <a:ext cx="10972800" cy="991675"/>
          </a:xfrm>
        </p:spPr>
        <p:txBody>
          <a:bodyPr/>
          <a:lstStyle/>
          <a:p>
            <a:r>
              <a:rPr lang="en-US" dirty="0"/>
              <a:t>Materials Input Worksheet: Quantities</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25</a:t>
            </a:fld>
            <a:endParaRPr lang="en-US"/>
          </a:p>
        </p:txBody>
      </p:sp>
      <p:sp>
        <p:nvSpPr>
          <p:cNvPr id="6" name="Content Placeholder 1"/>
          <p:cNvSpPr txBox="1">
            <a:spLocks/>
          </p:cNvSpPr>
          <p:nvPr>
            <p:custDataLst>
              <p:tags r:id="rId3"/>
            </p:custDataLst>
          </p:nvPr>
        </p:nvSpPr>
        <p:spPr bwMode="auto">
          <a:xfrm>
            <a:off x="8025340" y="920427"/>
            <a:ext cx="3988860" cy="2824206"/>
          </a:xfrm>
          <a:prstGeom prst="rect">
            <a:avLst/>
          </a:prstGeom>
          <a:solidFill>
            <a:schemeClr val="bg1">
              <a:lumMod val="95000"/>
            </a:schemeClr>
          </a:solidFill>
          <a:ln w="25400">
            <a:solidFill>
              <a:srgbClr val="3B5BA7"/>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600" b="1" kern="0" dirty="0"/>
              <a:t>Instructions</a:t>
            </a:r>
          </a:p>
          <a:p>
            <a:pPr marL="285750" lvl="1" defTabSz="914400"/>
            <a:r>
              <a:rPr lang="en-US" sz="1600" dirty="0"/>
              <a:t>The same adjustments can be made for the quantities of the interior materials.</a:t>
            </a:r>
          </a:p>
        </p:txBody>
      </p:sp>
      <p:sp>
        <p:nvSpPr>
          <p:cNvPr id="13" name="Rectangle 12"/>
          <p:cNvSpPr/>
          <p:nvPr>
            <p:custDataLst>
              <p:tags r:id="rId4"/>
            </p:custDataLst>
          </p:nvPr>
        </p:nvSpPr>
        <p:spPr>
          <a:xfrm>
            <a:off x="1880311" y="3201102"/>
            <a:ext cx="939089" cy="1416276"/>
          </a:xfrm>
          <a:prstGeom prst="rect">
            <a:avLst/>
          </a:prstGeom>
          <a:solidFill>
            <a:srgbClr val="CCFF99">
              <a:alpha val="32000"/>
            </a:srgbClr>
          </a:solidFill>
          <a:ln>
            <a:solidFill>
              <a:srgbClr val="0052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custDataLst>
              <p:tags r:id="rId5"/>
            </p:custDataLst>
          </p:nvPr>
        </p:nvSpPr>
        <p:spPr>
          <a:xfrm>
            <a:off x="4267200" y="3124168"/>
            <a:ext cx="922412" cy="1510761"/>
          </a:xfrm>
          <a:prstGeom prst="rect">
            <a:avLst/>
          </a:prstGeom>
          <a:solidFill>
            <a:srgbClr val="CCFF99">
              <a:alpha val="32000"/>
            </a:srgbClr>
          </a:solidFill>
          <a:ln>
            <a:solidFill>
              <a:srgbClr val="0052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custDataLst>
              <p:tags r:id="rId6"/>
            </p:custDataLst>
          </p:nvPr>
        </p:nvSpPr>
        <p:spPr>
          <a:xfrm>
            <a:off x="3390542" y="3265081"/>
            <a:ext cx="667750" cy="306689"/>
          </a:xfrm>
          <a:prstGeom prst="rect">
            <a:avLst/>
          </a:prstGeom>
          <a:solidFill>
            <a:srgbClr val="CCFF99">
              <a:alpha val="32000"/>
            </a:srgbClr>
          </a:solidFill>
          <a:ln>
            <a:solidFill>
              <a:srgbClr val="0052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custDataLst>
              <p:tags r:id="rId7"/>
            </p:custDataLst>
          </p:nvPr>
        </p:nvSpPr>
        <p:spPr>
          <a:xfrm>
            <a:off x="3390542" y="3772503"/>
            <a:ext cx="667750" cy="303574"/>
          </a:xfrm>
          <a:prstGeom prst="rect">
            <a:avLst/>
          </a:prstGeom>
          <a:solidFill>
            <a:srgbClr val="CCFF99">
              <a:alpha val="32000"/>
            </a:srgbClr>
          </a:solidFill>
          <a:ln>
            <a:solidFill>
              <a:srgbClr val="0052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custDataLst>
              <p:tags r:id="rId8"/>
            </p:custDataLst>
          </p:nvPr>
        </p:nvSpPr>
        <p:spPr>
          <a:xfrm>
            <a:off x="3390542" y="4289467"/>
            <a:ext cx="667750" cy="226915"/>
          </a:xfrm>
          <a:prstGeom prst="rect">
            <a:avLst/>
          </a:prstGeom>
          <a:solidFill>
            <a:srgbClr val="CCFF99">
              <a:alpha val="32000"/>
            </a:srgbClr>
          </a:solidFill>
          <a:ln>
            <a:solidFill>
              <a:srgbClr val="0052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0757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10"/>
          <a:stretch>
            <a:fillRect/>
          </a:stretch>
        </p:blipFill>
        <p:spPr>
          <a:xfrm>
            <a:off x="82677" y="917824"/>
            <a:ext cx="7848754" cy="5422392"/>
          </a:xfrm>
          <a:prstGeom prst="rect">
            <a:avLst/>
          </a:prstGeom>
        </p:spPr>
      </p:pic>
      <p:sp>
        <p:nvSpPr>
          <p:cNvPr id="2" name="Title 1"/>
          <p:cNvSpPr>
            <a:spLocks noGrp="1"/>
          </p:cNvSpPr>
          <p:nvPr>
            <p:ph type="title"/>
            <p:custDataLst>
              <p:tags r:id="rId1"/>
            </p:custDataLst>
          </p:nvPr>
        </p:nvSpPr>
        <p:spPr>
          <a:xfrm>
            <a:off x="609600" y="1"/>
            <a:ext cx="10972800" cy="991675"/>
          </a:xfrm>
        </p:spPr>
        <p:txBody>
          <a:bodyPr/>
          <a:lstStyle/>
          <a:p>
            <a:r>
              <a:rPr lang="en-US" dirty="0"/>
              <a:t>Materials Input Worksheet: Quantities</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26</a:t>
            </a:fld>
            <a:endParaRPr lang="en-US"/>
          </a:p>
        </p:txBody>
      </p:sp>
      <p:sp>
        <p:nvSpPr>
          <p:cNvPr id="6" name="Content Placeholder 1"/>
          <p:cNvSpPr txBox="1">
            <a:spLocks/>
          </p:cNvSpPr>
          <p:nvPr>
            <p:custDataLst>
              <p:tags r:id="rId3"/>
            </p:custDataLst>
          </p:nvPr>
        </p:nvSpPr>
        <p:spPr bwMode="auto">
          <a:xfrm>
            <a:off x="8025340" y="920427"/>
            <a:ext cx="3988860" cy="3011530"/>
          </a:xfrm>
          <a:prstGeom prst="rect">
            <a:avLst/>
          </a:prstGeom>
          <a:solidFill>
            <a:schemeClr val="bg1">
              <a:lumMod val="95000"/>
            </a:schemeClr>
          </a:solidFill>
          <a:ln w="25400">
            <a:solidFill>
              <a:srgbClr val="3B5BA7"/>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600" b="1" kern="0" dirty="0"/>
              <a:t>Instructions</a:t>
            </a:r>
          </a:p>
          <a:p>
            <a:pPr marL="285750" lvl="1" defTabSz="914400"/>
            <a:r>
              <a:rPr lang="en-US" sz="1600" dirty="0"/>
              <a:t>The same adjustments can be made for the quantities of the contents.</a:t>
            </a:r>
          </a:p>
        </p:txBody>
      </p:sp>
      <p:sp>
        <p:nvSpPr>
          <p:cNvPr id="9" name="Content Placeholder 1"/>
          <p:cNvSpPr txBox="1">
            <a:spLocks/>
          </p:cNvSpPr>
          <p:nvPr>
            <p:custDataLst>
              <p:tags r:id="rId4"/>
            </p:custDataLst>
          </p:nvPr>
        </p:nvSpPr>
        <p:spPr bwMode="auto">
          <a:xfrm>
            <a:off x="8025340" y="4147930"/>
            <a:ext cx="3988860" cy="1974970"/>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800" b="1" kern="0" dirty="0"/>
              <a:t>Key Messages</a:t>
            </a:r>
          </a:p>
          <a:p>
            <a:pPr marL="228600" lvl="1" indent="-228600" defTabSz="914400">
              <a:buFont typeface="+mj-lt"/>
              <a:buAutoNum type="arabicPeriod"/>
            </a:pPr>
            <a:r>
              <a:rPr lang="en-US" sz="1800" dirty="0"/>
              <a:t>Note that the quantities must be positive numeric values and that the total percentages must not exceed 100%. </a:t>
            </a:r>
          </a:p>
          <a:p>
            <a:pPr marL="228600" lvl="1" indent="-228600" defTabSz="914400">
              <a:buFont typeface="+mj-lt"/>
              <a:buAutoNum type="arabicPeriod"/>
            </a:pPr>
            <a:r>
              <a:rPr lang="en-US" sz="1800" dirty="0"/>
              <a:t>To adjust the floor area, return to the User Input worksheet .</a:t>
            </a:r>
            <a:endParaRPr lang="en-US" sz="1800" kern="0" dirty="0"/>
          </a:p>
        </p:txBody>
      </p:sp>
      <p:sp>
        <p:nvSpPr>
          <p:cNvPr id="16" name="Rectangle 15"/>
          <p:cNvSpPr/>
          <p:nvPr>
            <p:custDataLst>
              <p:tags r:id="rId5"/>
            </p:custDataLst>
          </p:nvPr>
        </p:nvSpPr>
        <p:spPr>
          <a:xfrm>
            <a:off x="4019460" y="4654193"/>
            <a:ext cx="1182688" cy="1628955"/>
          </a:xfrm>
          <a:prstGeom prst="rect">
            <a:avLst/>
          </a:prstGeom>
          <a:solidFill>
            <a:srgbClr val="00B0F0">
              <a:alpha val="32000"/>
            </a:srgbClr>
          </a:solidFill>
          <a:ln>
            <a:solidFill>
              <a:srgbClr val="0052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ight Arrow 2"/>
          <p:cNvSpPr/>
          <p:nvPr>
            <p:custDataLst>
              <p:tags r:id="rId6"/>
            </p:custDataLst>
          </p:nvPr>
        </p:nvSpPr>
        <p:spPr>
          <a:xfrm>
            <a:off x="3352800" y="4838700"/>
            <a:ext cx="520700" cy="190500"/>
          </a:xfrm>
          <a:prstGeom prst="rightArrow">
            <a:avLst/>
          </a:prstGeom>
          <a:solidFill>
            <a:srgbClr val="0052FF"/>
          </a:solidFill>
          <a:ln>
            <a:solidFill>
              <a:srgbClr val="0052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ight Arrow 16"/>
          <p:cNvSpPr/>
          <p:nvPr>
            <p:custDataLst>
              <p:tags r:id="rId7"/>
            </p:custDataLst>
          </p:nvPr>
        </p:nvSpPr>
        <p:spPr>
          <a:xfrm>
            <a:off x="3352800" y="5759126"/>
            <a:ext cx="520700" cy="190500"/>
          </a:xfrm>
          <a:prstGeom prst="rightArrow">
            <a:avLst/>
          </a:prstGeom>
          <a:solidFill>
            <a:srgbClr val="0052FF"/>
          </a:solidFill>
          <a:ln>
            <a:solidFill>
              <a:srgbClr val="0052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7639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8"/>
          <a:stretch>
            <a:fillRect/>
          </a:stretch>
        </p:blipFill>
        <p:spPr>
          <a:xfrm>
            <a:off x="82677" y="917824"/>
            <a:ext cx="7848754" cy="5422392"/>
          </a:xfrm>
          <a:prstGeom prst="rect">
            <a:avLst/>
          </a:prstGeom>
        </p:spPr>
      </p:pic>
      <p:sp>
        <p:nvSpPr>
          <p:cNvPr id="2" name="Title 1"/>
          <p:cNvSpPr>
            <a:spLocks noGrp="1"/>
          </p:cNvSpPr>
          <p:nvPr>
            <p:ph type="title"/>
            <p:custDataLst>
              <p:tags r:id="rId1"/>
            </p:custDataLst>
          </p:nvPr>
        </p:nvSpPr>
        <p:spPr>
          <a:xfrm>
            <a:off x="609600" y="1"/>
            <a:ext cx="10972800" cy="991675"/>
          </a:xfrm>
        </p:spPr>
        <p:txBody>
          <a:bodyPr/>
          <a:lstStyle/>
          <a:p>
            <a:r>
              <a:rPr lang="en-US" dirty="0"/>
              <a:t>Materials Input Worksheet: Material Action</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27</a:t>
            </a:fld>
            <a:endParaRPr lang="en-US"/>
          </a:p>
        </p:txBody>
      </p:sp>
      <p:sp>
        <p:nvSpPr>
          <p:cNvPr id="13" name="Content Placeholder 1"/>
          <p:cNvSpPr txBox="1">
            <a:spLocks/>
          </p:cNvSpPr>
          <p:nvPr>
            <p:custDataLst>
              <p:tags r:id="rId3"/>
            </p:custDataLst>
          </p:nvPr>
        </p:nvSpPr>
        <p:spPr bwMode="auto">
          <a:xfrm>
            <a:off x="8025340" y="920427"/>
            <a:ext cx="3988860" cy="3011530"/>
          </a:xfrm>
          <a:prstGeom prst="rect">
            <a:avLst/>
          </a:prstGeom>
          <a:solidFill>
            <a:schemeClr val="bg1">
              <a:lumMod val="95000"/>
            </a:schemeClr>
          </a:solidFill>
          <a:ln w="25400">
            <a:solidFill>
              <a:srgbClr val="3B5BA7"/>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600" b="1" kern="0" dirty="0"/>
              <a:t>Instructions</a:t>
            </a:r>
          </a:p>
          <a:p>
            <a:pPr marL="285750" lvl="1" defTabSz="914400"/>
            <a:r>
              <a:rPr lang="en-US" sz="1800" dirty="0"/>
              <a:t>For each material or item, use the radio buttons to select the appropriate action:</a:t>
            </a:r>
          </a:p>
          <a:p>
            <a:pPr marL="571500" lvl="2" indent="-342900" defTabSz="914400">
              <a:buClr>
                <a:srgbClr val="0052FF"/>
              </a:buClr>
              <a:buFont typeface="+mj-lt"/>
              <a:buAutoNum type="alphaLcParenR"/>
            </a:pPr>
            <a:r>
              <a:rPr lang="en-US" sz="1400" dirty="0"/>
              <a:t>Keep in Place Untreated</a:t>
            </a:r>
          </a:p>
          <a:p>
            <a:pPr marL="571500" lvl="2" indent="-342900" defTabSz="914400">
              <a:buClr>
                <a:srgbClr val="0052FF"/>
              </a:buClr>
              <a:buFont typeface="+mj-lt"/>
              <a:buAutoNum type="alphaLcParenR"/>
            </a:pPr>
            <a:r>
              <a:rPr lang="en-US" sz="1400" dirty="0"/>
              <a:t>Remove for Alternate Decontamination (e.g., for high-value items)</a:t>
            </a:r>
          </a:p>
          <a:p>
            <a:pPr marL="571500" lvl="2" indent="-342900" defTabSz="914400">
              <a:buClr>
                <a:srgbClr val="0052FF"/>
              </a:buClr>
              <a:buFont typeface="+mj-lt"/>
              <a:buAutoNum type="alphaLcParenR"/>
            </a:pPr>
            <a:r>
              <a:rPr lang="en-US" sz="1400" dirty="0"/>
              <a:t>Send Directly to Waste</a:t>
            </a:r>
          </a:p>
          <a:p>
            <a:pPr marL="571500" lvl="2" indent="-342900" defTabSz="914400">
              <a:buClr>
                <a:srgbClr val="0052FF"/>
              </a:buClr>
              <a:buFont typeface="+mj-lt"/>
              <a:buAutoNum type="alphaLcParenR"/>
            </a:pPr>
            <a:r>
              <a:rPr lang="en-US" sz="1400" dirty="0"/>
              <a:t>Treat in Place (with the Facility Decontamination Technology)</a:t>
            </a:r>
          </a:p>
        </p:txBody>
      </p:sp>
      <p:sp>
        <p:nvSpPr>
          <p:cNvPr id="15" name="Content Placeholder 1"/>
          <p:cNvSpPr txBox="1">
            <a:spLocks/>
          </p:cNvSpPr>
          <p:nvPr>
            <p:custDataLst>
              <p:tags r:id="rId4"/>
            </p:custDataLst>
          </p:nvPr>
        </p:nvSpPr>
        <p:spPr bwMode="auto">
          <a:xfrm>
            <a:off x="8025340" y="3931957"/>
            <a:ext cx="3988860" cy="1952008"/>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800" b="1" kern="0" dirty="0" err="1"/>
              <a:t>DeconST</a:t>
            </a:r>
            <a:r>
              <a:rPr lang="en-US" sz="1800" b="1" kern="0" dirty="0"/>
              <a:t> Screenshot Interpretation</a:t>
            </a:r>
          </a:p>
          <a:p>
            <a:pPr marL="279400" lvl="1" indent="-279400" defTabSz="914400"/>
            <a:r>
              <a:rPr lang="en-US" sz="1600" dirty="0"/>
              <a:t>The user can assign different types of decon/waste management for each of the different materials</a:t>
            </a:r>
          </a:p>
          <a:p>
            <a:pPr marL="279400" lvl="1" indent="-279400" defTabSz="914400"/>
            <a:r>
              <a:rPr lang="en-US" sz="1600" dirty="0"/>
              <a:t>The default is to treat all of the materials in place.</a:t>
            </a:r>
            <a:endParaRPr lang="en-US" sz="1600" kern="0" dirty="0">
              <a:ea typeface="ＭＳ Ｐゴシック" pitchFamily="34" charset="-128"/>
            </a:endParaRPr>
          </a:p>
        </p:txBody>
      </p:sp>
      <p:sp>
        <p:nvSpPr>
          <p:cNvPr id="16" name="Rectangle 15"/>
          <p:cNvSpPr/>
          <p:nvPr>
            <p:custDataLst>
              <p:tags r:id="rId5"/>
            </p:custDataLst>
          </p:nvPr>
        </p:nvSpPr>
        <p:spPr>
          <a:xfrm>
            <a:off x="5235537" y="920427"/>
            <a:ext cx="1031699" cy="5420048"/>
          </a:xfrm>
          <a:prstGeom prst="rect">
            <a:avLst/>
          </a:prstGeom>
          <a:solidFill>
            <a:schemeClr val="accent1">
              <a:lumMod val="20000"/>
              <a:lumOff val="80000"/>
              <a:alpha val="32000"/>
            </a:schemeClr>
          </a:solidFill>
          <a:ln>
            <a:solidFill>
              <a:srgbClr val="0052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967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8"/>
          <a:stretch>
            <a:fillRect/>
          </a:stretch>
        </p:blipFill>
        <p:spPr>
          <a:xfrm>
            <a:off x="82677" y="917824"/>
            <a:ext cx="7848754" cy="5422392"/>
          </a:xfrm>
          <a:prstGeom prst="rect">
            <a:avLst/>
          </a:prstGeom>
        </p:spPr>
      </p:pic>
      <p:sp>
        <p:nvSpPr>
          <p:cNvPr id="2" name="Title 1"/>
          <p:cNvSpPr>
            <a:spLocks noGrp="1"/>
          </p:cNvSpPr>
          <p:nvPr>
            <p:ph type="title"/>
            <p:custDataLst>
              <p:tags r:id="rId1"/>
            </p:custDataLst>
          </p:nvPr>
        </p:nvSpPr>
        <p:spPr>
          <a:xfrm>
            <a:off x="609600" y="1"/>
            <a:ext cx="10972800" cy="991675"/>
          </a:xfrm>
        </p:spPr>
        <p:txBody>
          <a:bodyPr/>
          <a:lstStyle/>
          <a:p>
            <a:r>
              <a:rPr lang="en-US" dirty="0"/>
              <a:t>Materials Input Worksheet: Exclusion</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28</a:t>
            </a:fld>
            <a:endParaRPr lang="en-US"/>
          </a:p>
        </p:txBody>
      </p:sp>
      <p:sp>
        <p:nvSpPr>
          <p:cNvPr id="13" name="Content Placeholder 1"/>
          <p:cNvSpPr txBox="1">
            <a:spLocks/>
          </p:cNvSpPr>
          <p:nvPr>
            <p:custDataLst>
              <p:tags r:id="rId3"/>
            </p:custDataLst>
          </p:nvPr>
        </p:nvSpPr>
        <p:spPr bwMode="auto">
          <a:xfrm>
            <a:off x="8025340" y="920427"/>
            <a:ext cx="3988860" cy="3011530"/>
          </a:xfrm>
          <a:prstGeom prst="rect">
            <a:avLst/>
          </a:prstGeom>
          <a:solidFill>
            <a:schemeClr val="bg1">
              <a:lumMod val="95000"/>
            </a:schemeClr>
          </a:solidFill>
          <a:ln w="25400">
            <a:solidFill>
              <a:srgbClr val="3B5BA7"/>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600" b="1" kern="0" dirty="0"/>
              <a:t>Instructions</a:t>
            </a:r>
          </a:p>
          <a:p>
            <a:pPr marL="285750" lvl="1" defTabSz="914400"/>
            <a:r>
              <a:rPr lang="en-US" sz="1800" dirty="0"/>
              <a:t>For any materials to be excluded from the waste stream calculations, for example structural materials, check the corresponding box in the Exclude Column. </a:t>
            </a:r>
          </a:p>
        </p:txBody>
      </p:sp>
      <p:sp>
        <p:nvSpPr>
          <p:cNvPr id="14" name="Content Placeholder 1"/>
          <p:cNvSpPr txBox="1">
            <a:spLocks/>
          </p:cNvSpPr>
          <p:nvPr>
            <p:custDataLst>
              <p:tags r:id="rId4"/>
            </p:custDataLst>
          </p:nvPr>
        </p:nvSpPr>
        <p:spPr bwMode="auto">
          <a:xfrm>
            <a:off x="8025340" y="4174435"/>
            <a:ext cx="3988860" cy="1948465"/>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800" b="1" kern="0" dirty="0"/>
              <a:t>Key Messages</a:t>
            </a:r>
          </a:p>
          <a:p>
            <a:pPr marL="285750" lvl="1" defTabSz="914400"/>
            <a:r>
              <a:rPr lang="en-US" sz="1800" dirty="0"/>
              <a:t>Note that the checkboxes do not apply to materials successfully decontaminated by the technology, since these materials would not be sent to waste in any case.</a:t>
            </a:r>
          </a:p>
        </p:txBody>
      </p:sp>
      <p:sp>
        <p:nvSpPr>
          <p:cNvPr id="16" name="Rectangle 15"/>
          <p:cNvSpPr/>
          <p:nvPr>
            <p:custDataLst>
              <p:tags r:id="rId5"/>
            </p:custDataLst>
          </p:nvPr>
        </p:nvSpPr>
        <p:spPr>
          <a:xfrm>
            <a:off x="6260997" y="920427"/>
            <a:ext cx="553092" cy="5420048"/>
          </a:xfrm>
          <a:prstGeom prst="rect">
            <a:avLst/>
          </a:prstGeom>
          <a:solidFill>
            <a:srgbClr val="CCFF99">
              <a:alpha val="32000"/>
            </a:srgbClr>
          </a:solidFill>
          <a:ln>
            <a:solidFill>
              <a:srgbClr val="0052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6756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8"/>
          <a:stretch>
            <a:fillRect/>
          </a:stretch>
        </p:blipFill>
        <p:spPr>
          <a:xfrm>
            <a:off x="82677" y="917824"/>
            <a:ext cx="7848754" cy="5422392"/>
          </a:xfrm>
          <a:prstGeom prst="rect">
            <a:avLst/>
          </a:prstGeom>
        </p:spPr>
      </p:pic>
      <p:sp>
        <p:nvSpPr>
          <p:cNvPr id="2" name="Title 1"/>
          <p:cNvSpPr>
            <a:spLocks noGrp="1"/>
          </p:cNvSpPr>
          <p:nvPr>
            <p:ph type="title"/>
            <p:custDataLst>
              <p:tags r:id="rId1"/>
            </p:custDataLst>
          </p:nvPr>
        </p:nvSpPr>
        <p:spPr>
          <a:xfrm>
            <a:off x="609600" y="1"/>
            <a:ext cx="10972800" cy="991675"/>
          </a:xfrm>
        </p:spPr>
        <p:txBody>
          <a:bodyPr/>
          <a:lstStyle/>
          <a:p>
            <a:r>
              <a:rPr lang="en-US" dirty="0"/>
              <a:t>Materials Input Worksheet: Per Item Cost</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29</a:t>
            </a:fld>
            <a:endParaRPr lang="en-US"/>
          </a:p>
        </p:txBody>
      </p:sp>
      <p:sp>
        <p:nvSpPr>
          <p:cNvPr id="13" name="Content Placeholder 1"/>
          <p:cNvSpPr txBox="1">
            <a:spLocks/>
          </p:cNvSpPr>
          <p:nvPr>
            <p:custDataLst>
              <p:tags r:id="rId3"/>
            </p:custDataLst>
          </p:nvPr>
        </p:nvSpPr>
        <p:spPr bwMode="auto">
          <a:xfrm>
            <a:off x="8025340" y="920427"/>
            <a:ext cx="3988860" cy="4124906"/>
          </a:xfrm>
          <a:prstGeom prst="rect">
            <a:avLst/>
          </a:prstGeom>
          <a:solidFill>
            <a:schemeClr val="bg1">
              <a:lumMod val="95000"/>
            </a:schemeClr>
          </a:solidFill>
          <a:ln w="25400">
            <a:solidFill>
              <a:srgbClr val="3B5BA7"/>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800" b="1" kern="0" dirty="0"/>
              <a:t>Instructions</a:t>
            </a:r>
          </a:p>
          <a:p>
            <a:pPr marL="285750" lvl="1" defTabSz="914400"/>
            <a:r>
              <a:rPr lang="en-US" sz="1800" dirty="0"/>
              <a:t>For each high-value material or item to be removed for alternate decontamination, enter the cost to remove, decontaminate, and replace the material or item. </a:t>
            </a:r>
          </a:p>
          <a:p>
            <a:pPr marL="285750" lvl="1" defTabSz="914400"/>
            <a:r>
              <a:rPr lang="en-US" sz="1800" dirty="0"/>
              <a:t>For other facility contents, input the costs and labor to remove and replace a given item, in the event that the item is sent directly to waste or in the event that the given item is treated by facility decontamination method but remains potentially contaminated or becomes damaged.</a:t>
            </a:r>
          </a:p>
        </p:txBody>
      </p:sp>
      <p:sp>
        <p:nvSpPr>
          <p:cNvPr id="14" name="Content Placeholder 1"/>
          <p:cNvSpPr txBox="1">
            <a:spLocks/>
          </p:cNvSpPr>
          <p:nvPr>
            <p:custDataLst>
              <p:tags r:id="rId4"/>
            </p:custDataLst>
          </p:nvPr>
        </p:nvSpPr>
        <p:spPr bwMode="auto">
          <a:xfrm>
            <a:off x="8025340" y="5075583"/>
            <a:ext cx="3988860" cy="1047317"/>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2000" b="1" kern="0" dirty="0"/>
              <a:t>Key Messages</a:t>
            </a:r>
          </a:p>
          <a:p>
            <a:pPr marL="342900" lvl="1" indent="-342900" defTabSz="914400"/>
            <a:r>
              <a:rPr lang="en-US" dirty="0"/>
              <a:t>Note that leaving blank entries in the white cells assumes zero costs.</a:t>
            </a:r>
          </a:p>
        </p:txBody>
      </p:sp>
      <p:sp>
        <p:nvSpPr>
          <p:cNvPr id="16" name="Rectangle 15"/>
          <p:cNvSpPr/>
          <p:nvPr>
            <p:custDataLst>
              <p:tags r:id="rId5"/>
            </p:custDataLst>
          </p:nvPr>
        </p:nvSpPr>
        <p:spPr>
          <a:xfrm>
            <a:off x="6773411" y="920427"/>
            <a:ext cx="1158020" cy="5420048"/>
          </a:xfrm>
          <a:prstGeom prst="rect">
            <a:avLst/>
          </a:prstGeom>
          <a:solidFill>
            <a:srgbClr val="00B0F0">
              <a:alpha val="32000"/>
            </a:srgbClr>
          </a:solidFill>
          <a:ln>
            <a:solidFill>
              <a:srgbClr val="0052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5680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6"/>
          <a:stretch>
            <a:fillRect/>
          </a:stretch>
        </p:blipFill>
        <p:spPr>
          <a:xfrm>
            <a:off x="7824724" y="2799789"/>
            <a:ext cx="3922776" cy="2710090"/>
          </a:xfrm>
          <a:prstGeom prst="rect">
            <a:avLst/>
          </a:prstGeom>
          <a:ln>
            <a:solidFill>
              <a:schemeClr val="accent1"/>
            </a:solidFill>
          </a:ln>
        </p:spPr>
      </p:pic>
      <p:sp>
        <p:nvSpPr>
          <p:cNvPr id="2" name="Title 1"/>
          <p:cNvSpPr>
            <a:spLocks noGrp="1"/>
          </p:cNvSpPr>
          <p:nvPr>
            <p:ph type="title"/>
            <p:custDataLst>
              <p:tags r:id="rId1"/>
            </p:custDataLst>
          </p:nvPr>
        </p:nvSpPr>
        <p:spPr>
          <a:xfrm>
            <a:off x="609600" y="1"/>
            <a:ext cx="10972800" cy="991675"/>
          </a:xfrm>
        </p:spPr>
        <p:txBody>
          <a:bodyPr/>
          <a:lstStyle/>
          <a:p>
            <a:r>
              <a:rPr lang="en-US" dirty="0"/>
              <a:t>Key Stakeholder Messages</a:t>
            </a:r>
          </a:p>
        </p:txBody>
      </p:sp>
      <p:sp>
        <p:nvSpPr>
          <p:cNvPr id="3" name="Content Placeholder 2"/>
          <p:cNvSpPr>
            <a:spLocks noGrp="1"/>
          </p:cNvSpPr>
          <p:nvPr>
            <p:ph idx="1"/>
            <p:custDataLst>
              <p:tags r:id="rId2"/>
            </p:custDataLst>
          </p:nvPr>
        </p:nvSpPr>
        <p:spPr>
          <a:xfrm>
            <a:off x="609600" y="2395454"/>
            <a:ext cx="6692900" cy="3730710"/>
          </a:xfrm>
        </p:spPr>
        <p:txBody>
          <a:bodyPr/>
          <a:lstStyle/>
          <a:p>
            <a:pPr marL="0" indent="0">
              <a:buNone/>
            </a:pPr>
            <a:r>
              <a:rPr lang="en-US" b="1" dirty="0"/>
              <a:t>Stakeholders can</a:t>
            </a:r>
            <a:r>
              <a:rPr lang="is-IS" b="1" dirty="0"/>
              <a:t>….</a:t>
            </a:r>
            <a:endParaRPr lang="en-US" b="1" dirty="0"/>
          </a:p>
          <a:p>
            <a:pPr lvl="1"/>
            <a:r>
              <a:rPr lang="en-US" dirty="0"/>
              <a:t>Assess the decontamination strategy and technology options for a particular facility, comparing the options on the basis of their relative effectiveness, costs, destructiveness, and waste generated.</a:t>
            </a:r>
          </a:p>
          <a:p>
            <a:pPr lvl="1"/>
            <a:endParaRPr lang="en-US" dirty="0"/>
          </a:p>
          <a:p>
            <a:pPr lvl="1"/>
            <a:r>
              <a:rPr lang="en-US" dirty="0"/>
              <a:t>Identify and recommend a decontamination strategy to the incident commander so that remediation operations can be planned, approved, and implemented more quickly.</a:t>
            </a:r>
          </a:p>
          <a:p>
            <a:pPr lvl="1"/>
            <a:endParaRPr lang="en-US" dirty="0"/>
          </a:p>
        </p:txBody>
      </p:sp>
      <p:sp>
        <p:nvSpPr>
          <p:cNvPr id="4" name="Slide Number Placeholder 3"/>
          <p:cNvSpPr>
            <a:spLocks noGrp="1"/>
          </p:cNvSpPr>
          <p:nvPr>
            <p:ph type="sldNum" sz="quarter" idx="12"/>
            <p:custDataLst>
              <p:tags r:id="rId3"/>
            </p:custDataLst>
          </p:nvPr>
        </p:nvSpPr>
        <p:spPr>
          <a:xfrm>
            <a:off x="11074400" y="6153150"/>
            <a:ext cx="812800" cy="374650"/>
          </a:xfrm>
        </p:spPr>
        <p:txBody>
          <a:bodyPr/>
          <a:lstStyle/>
          <a:p>
            <a:fld id="{A5E55A7B-7854-E145-92D9-B491DF4BAE2D}" type="slidenum">
              <a:rPr lang="en-US" smtClean="0"/>
              <a:pPr/>
              <a:t>3</a:t>
            </a:fld>
            <a:endParaRPr lang="en-US"/>
          </a:p>
        </p:txBody>
      </p:sp>
      <p:sp>
        <p:nvSpPr>
          <p:cNvPr id="6" name="TextBox 5"/>
          <p:cNvSpPr txBox="1"/>
          <p:nvPr>
            <p:custDataLst>
              <p:tags r:id="rId4"/>
            </p:custDataLst>
          </p:nvPr>
        </p:nvSpPr>
        <p:spPr>
          <a:xfrm>
            <a:off x="762000" y="1041400"/>
            <a:ext cx="10820400" cy="923330"/>
          </a:xfrm>
          <a:prstGeom prst="rect">
            <a:avLst/>
          </a:prstGeom>
          <a:noFill/>
        </p:spPr>
        <p:txBody>
          <a:bodyPr wrap="square" rtlCol="0">
            <a:spAutoFit/>
          </a:bodyPr>
          <a:lstStyle/>
          <a:p>
            <a:r>
              <a:rPr lang="en-US" b="1" i="1" dirty="0">
                <a:solidFill>
                  <a:schemeClr val="accent1"/>
                </a:solidFill>
              </a:rPr>
              <a:t>DeconST provides a comprehensive, data-rich framework for considering decontamination options and facilitating the development of facility-specific, efficient, and effective remediation approaches following attack or contamination with Bacillus anthracis (</a:t>
            </a:r>
            <a:r>
              <a:rPr lang="en-US" b="1" i="1" dirty="0" err="1">
                <a:solidFill>
                  <a:schemeClr val="accent1"/>
                </a:solidFill>
              </a:rPr>
              <a:t>B.a.</a:t>
            </a:r>
            <a:r>
              <a:rPr lang="en-US" b="1" i="1" dirty="0">
                <a:solidFill>
                  <a:schemeClr val="accent1"/>
                </a:solidFill>
              </a:rPr>
              <a:t>) or a chemical agent.</a:t>
            </a:r>
          </a:p>
        </p:txBody>
      </p:sp>
    </p:spTree>
    <p:extLst>
      <p:ext uri="{BB962C8B-B14F-4D97-AF65-F5344CB8AC3E}">
        <p14:creationId xmlns:p14="http://schemas.microsoft.com/office/powerpoint/2010/main" val="316351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117600" y="2812880"/>
            <a:ext cx="10363200" cy="1362075"/>
          </a:xfrm>
        </p:spPr>
        <p:txBody>
          <a:bodyPr/>
          <a:lstStyle/>
          <a:p>
            <a:r>
              <a:rPr lang="en-US" dirty="0"/>
              <a:t>Switch to sampling inputs worksheet</a:t>
            </a:r>
          </a:p>
        </p:txBody>
      </p:sp>
      <p:sp>
        <p:nvSpPr>
          <p:cNvPr id="5" name="Slide Number Placeholder 4"/>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30</a:t>
            </a:fld>
            <a:endParaRPr lang="en-US"/>
          </a:p>
        </p:txBody>
      </p:sp>
    </p:spTree>
    <p:extLst>
      <p:ext uri="{BB962C8B-B14F-4D97-AF65-F5344CB8AC3E}">
        <p14:creationId xmlns:p14="http://schemas.microsoft.com/office/powerpoint/2010/main" val="699858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1"/>
            <a:ext cx="10972800" cy="991675"/>
          </a:xfrm>
        </p:spPr>
        <p:txBody>
          <a:bodyPr/>
          <a:lstStyle/>
          <a:p>
            <a:r>
              <a:rPr lang="en-US" dirty="0"/>
              <a:t>Sampling Input Worksheet</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31</a:t>
            </a:fld>
            <a:endParaRPr lang="en-US"/>
          </a:p>
        </p:txBody>
      </p:sp>
      <p:sp>
        <p:nvSpPr>
          <p:cNvPr id="7" name="Content Placeholder 1"/>
          <p:cNvSpPr txBox="1">
            <a:spLocks/>
          </p:cNvSpPr>
          <p:nvPr>
            <p:custDataLst>
              <p:tags r:id="rId3"/>
            </p:custDataLst>
          </p:nvPr>
        </p:nvSpPr>
        <p:spPr bwMode="auto">
          <a:xfrm>
            <a:off x="4673600" y="1596249"/>
            <a:ext cx="7086600" cy="1781951"/>
          </a:xfrm>
          <a:prstGeom prst="rect">
            <a:avLst/>
          </a:prstGeom>
          <a:solidFill>
            <a:schemeClr val="bg1">
              <a:lumMod val="95000"/>
            </a:schemeClr>
          </a:solidFill>
          <a:ln w="25400">
            <a:solidFill>
              <a:srgbClr val="0052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kern="0" dirty="0"/>
              <a:t>Key Messages</a:t>
            </a:r>
          </a:p>
          <a:p>
            <a:r>
              <a:rPr lang="en-US" sz="2000" dirty="0"/>
              <a:t>The Sampling Inputs worksheet shows the sampling densities for the process phases and waste generated from both decontamination and demolition processes.</a:t>
            </a:r>
          </a:p>
        </p:txBody>
      </p:sp>
      <p:pic>
        <p:nvPicPr>
          <p:cNvPr id="9" name="Picture 8"/>
          <p:cNvPicPr>
            <a:picLocks noChangeAspect="1"/>
          </p:cNvPicPr>
          <p:nvPr/>
        </p:nvPicPr>
        <p:blipFill>
          <a:blip r:embed="rId6"/>
          <a:stretch>
            <a:fillRect/>
          </a:stretch>
        </p:blipFill>
        <p:spPr>
          <a:xfrm>
            <a:off x="645197" y="825499"/>
            <a:ext cx="3519343" cy="5514975"/>
          </a:xfrm>
          <a:prstGeom prst="rect">
            <a:avLst/>
          </a:prstGeom>
          <a:ln>
            <a:solidFill>
              <a:srgbClr val="0052FF"/>
            </a:solidFill>
          </a:ln>
        </p:spPr>
      </p:pic>
    </p:spTree>
    <p:extLst>
      <p:ext uri="{BB962C8B-B14F-4D97-AF65-F5344CB8AC3E}">
        <p14:creationId xmlns:p14="http://schemas.microsoft.com/office/powerpoint/2010/main" val="20160170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1"/>
            <a:ext cx="10972800" cy="991675"/>
          </a:xfrm>
        </p:spPr>
        <p:txBody>
          <a:bodyPr/>
          <a:lstStyle/>
          <a:p>
            <a:r>
              <a:rPr lang="en-US" dirty="0"/>
              <a:t>Sampling Input Worksheets: Decon Processes</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32</a:t>
            </a:fld>
            <a:endParaRPr lang="en-US"/>
          </a:p>
        </p:txBody>
      </p:sp>
      <p:sp>
        <p:nvSpPr>
          <p:cNvPr id="6" name="Content Placeholder 1"/>
          <p:cNvSpPr txBox="1">
            <a:spLocks/>
          </p:cNvSpPr>
          <p:nvPr>
            <p:custDataLst>
              <p:tags r:id="rId3"/>
            </p:custDataLst>
          </p:nvPr>
        </p:nvSpPr>
        <p:spPr bwMode="auto">
          <a:xfrm>
            <a:off x="225270" y="915475"/>
            <a:ext cx="3432330" cy="5503901"/>
          </a:xfrm>
          <a:prstGeom prst="rect">
            <a:avLst/>
          </a:prstGeom>
          <a:solidFill>
            <a:schemeClr val="accent5">
              <a:lumMod val="20000"/>
              <a:lumOff val="80000"/>
            </a:schemeClr>
          </a:solidFill>
          <a:ln w="25400">
            <a:solidFill>
              <a:srgbClr val="3B5BA7"/>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b="1" kern="0" dirty="0"/>
              <a:t>Instructions</a:t>
            </a:r>
          </a:p>
          <a:p>
            <a:pPr marL="342900" lvl="1" indent="-342900" defTabSz="914400"/>
            <a:r>
              <a:rPr lang="en-US" sz="2200" dirty="0"/>
              <a:t>For each Decontamination Technology, set the sampling density for each of the three Process Phases.</a:t>
            </a:r>
          </a:p>
          <a:p>
            <a:pPr marL="571500" lvl="2" indent="-342900" defTabSz="914400">
              <a:buClr>
                <a:srgbClr val="0052FF"/>
              </a:buClr>
              <a:buFont typeface="+mj-lt"/>
              <a:buAutoNum type="alphaLcParenR"/>
            </a:pPr>
            <a:r>
              <a:rPr lang="en-US" dirty="0"/>
              <a:t>Characterization</a:t>
            </a:r>
          </a:p>
          <a:p>
            <a:pPr marL="571500" lvl="2" indent="-342900" defTabSz="914400">
              <a:buClr>
                <a:srgbClr val="0052FF"/>
              </a:buClr>
              <a:buFont typeface="+mj-lt"/>
              <a:buAutoNum type="alphaLcParenR"/>
            </a:pPr>
            <a:r>
              <a:rPr lang="en-US" dirty="0"/>
              <a:t>Decontamination Verification</a:t>
            </a:r>
          </a:p>
          <a:p>
            <a:pPr marL="571500" lvl="2" indent="-342900" defTabSz="914400">
              <a:buClr>
                <a:srgbClr val="0052FF"/>
              </a:buClr>
              <a:buFont typeface="+mj-lt"/>
              <a:buAutoNum type="alphaLcParenR"/>
            </a:pPr>
            <a:r>
              <a:rPr lang="en-US" dirty="0"/>
              <a:t>Clearance</a:t>
            </a:r>
          </a:p>
        </p:txBody>
      </p:sp>
      <p:sp>
        <p:nvSpPr>
          <p:cNvPr id="10" name="Content Placeholder 1"/>
          <p:cNvSpPr txBox="1">
            <a:spLocks/>
          </p:cNvSpPr>
          <p:nvPr>
            <p:custDataLst>
              <p:tags r:id="rId4"/>
            </p:custDataLst>
          </p:nvPr>
        </p:nvSpPr>
        <p:spPr bwMode="auto">
          <a:xfrm>
            <a:off x="7396393" y="915475"/>
            <a:ext cx="4762500" cy="3961324"/>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b="1" kern="0" dirty="0" err="1"/>
              <a:t>DeconST</a:t>
            </a:r>
            <a:r>
              <a:rPr lang="en-US" b="1" kern="0" dirty="0"/>
              <a:t> Screenshot Interpretation</a:t>
            </a:r>
          </a:p>
          <a:p>
            <a:pPr marL="279400" lvl="1" indent="-279400" defTabSz="914400"/>
            <a:r>
              <a:rPr lang="en-US" sz="2400" dirty="0"/>
              <a:t>Very simple input of sampling requirements can be adjusted based on visual sampling plan (known as VSP) or other tools, but the input must be in terms of samples per unit area.</a:t>
            </a:r>
            <a:endParaRPr lang="en-US" sz="2400" kern="0" dirty="0">
              <a:ea typeface="ＭＳ Ｐゴシック" pitchFamily="34" charset="-128"/>
            </a:endParaRPr>
          </a:p>
        </p:txBody>
      </p:sp>
      <p:pic>
        <p:nvPicPr>
          <p:cNvPr id="12" name="Picture 11"/>
          <p:cNvPicPr>
            <a:picLocks noChangeAspect="1"/>
          </p:cNvPicPr>
          <p:nvPr/>
        </p:nvPicPr>
        <p:blipFill>
          <a:blip r:embed="rId8"/>
          <a:stretch>
            <a:fillRect/>
          </a:stretch>
        </p:blipFill>
        <p:spPr>
          <a:xfrm>
            <a:off x="3809804" y="904401"/>
            <a:ext cx="3519343" cy="5514975"/>
          </a:xfrm>
          <a:prstGeom prst="rect">
            <a:avLst/>
          </a:prstGeom>
          <a:ln>
            <a:solidFill>
              <a:srgbClr val="0052FF"/>
            </a:solidFill>
          </a:ln>
        </p:spPr>
      </p:pic>
      <p:sp>
        <p:nvSpPr>
          <p:cNvPr id="13" name="Rectangle 12"/>
          <p:cNvSpPr/>
          <p:nvPr>
            <p:custDataLst>
              <p:tags r:id="rId5"/>
            </p:custDataLst>
          </p:nvPr>
        </p:nvSpPr>
        <p:spPr>
          <a:xfrm>
            <a:off x="6082748" y="2429393"/>
            <a:ext cx="1113182" cy="1731790"/>
          </a:xfrm>
          <a:prstGeom prst="rect">
            <a:avLst/>
          </a:prstGeom>
          <a:solidFill>
            <a:srgbClr val="7030A0">
              <a:alpha val="32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596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1"/>
            <a:ext cx="10972800" cy="991675"/>
          </a:xfrm>
        </p:spPr>
        <p:txBody>
          <a:bodyPr/>
          <a:lstStyle/>
          <a:p>
            <a:r>
              <a:rPr lang="en-US" dirty="0"/>
              <a:t>Sampling Input Worksheets: Decon Processes</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33</a:t>
            </a:fld>
            <a:endParaRPr lang="en-US"/>
          </a:p>
        </p:txBody>
      </p:sp>
      <p:sp>
        <p:nvSpPr>
          <p:cNvPr id="6" name="Content Placeholder 1"/>
          <p:cNvSpPr txBox="1">
            <a:spLocks/>
          </p:cNvSpPr>
          <p:nvPr>
            <p:custDataLst>
              <p:tags r:id="rId3"/>
            </p:custDataLst>
          </p:nvPr>
        </p:nvSpPr>
        <p:spPr bwMode="auto">
          <a:xfrm>
            <a:off x="225270" y="915475"/>
            <a:ext cx="3432330" cy="5503901"/>
          </a:xfrm>
          <a:prstGeom prst="rect">
            <a:avLst/>
          </a:prstGeom>
          <a:solidFill>
            <a:schemeClr val="accent5">
              <a:lumMod val="20000"/>
              <a:lumOff val="80000"/>
            </a:schemeClr>
          </a:solidFill>
          <a:ln w="25400">
            <a:solidFill>
              <a:srgbClr val="3B5BA7"/>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b="1" kern="0" dirty="0"/>
              <a:t>Instructions</a:t>
            </a:r>
          </a:p>
          <a:p>
            <a:pPr marL="342900" lvl="1" indent="-342900" defTabSz="914400"/>
            <a:r>
              <a:rPr lang="en-US" sz="2400" dirty="0"/>
              <a:t>Set the sampling densities for the solid waste and the liquid waste generated during decontamination processes.</a:t>
            </a:r>
          </a:p>
        </p:txBody>
      </p:sp>
      <p:pic>
        <p:nvPicPr>
          <p:cNvPr id="12" name="Picture 11"/>
          <p:cNvPicPr>
            <a:picLocks noChangeAspect="1"/>
          </p:cNvPicPr>
          <p:nvPr/>
        </p:nvPicPr>
        <p:blipFill>
          <a:blip r:embed="rId7"/>
          <a:stretch>
            <a:fillRect/>
          </a:stretch>
        </p:blipFill>
        <p:spPr>
          <a:xfrm>
            <a:off x="3809804" y="904401"/>
            <a:ext cx="3519343" cy="5514975"/>
          </a:xfrm>
          <a:prstGeom prst="rect">
            <a:avLst/>
          </a:prstGeom>
          <a:ln>
            <a:solidFill>
              <a:srgbClr val="0052FF"/>
            </a:solidFill>
          </a:ln>
        </p:spPr>
      </p:pic>
      <p:sp>
        <p:nvSpPr>
          <p:cNvPr id="11" name="Rectangle 10"/>
          <p:cNvSpPr/>
          <p:nvPr>
            <p:custDataLst>
              <p:tags r:id="rId4"/>
            </p:custDataLst>
          </p:nvPr>
        </p:nvSpPr>
        <p:spPr>
          <a:xfrm>
            <a:off x="3993620" y="4220092"/>
            <a:ext cx="3131080" cy="567808"/>
          </a:xfrm>
          <a:prstGeom prst="rect">
            <a:avLst/>
          </a:prstGeom>
          <a:solidFill>
            <a:srgbClr val="7030A0">
              <a:alpha val="32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818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1"/>
            <a:ext cx="10972800" cy="991675"/>
          </a:xfrm>
        </p:spPr>
        <p:txBody>
          <a:bodyPr/>
          <a:lstStyle/>
          <a:p>
            <a:r>
              <a:rPr lang="en-US" dirty="0"/>
              <a:t>Sampling Input Worksheets: Demo Processes</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34</a:t>
            </a:fld>
            <a:endParaRPr lang="en-US"/>
          </a:p>
        </p:txBody>
      </p:sp>
      <p:sp>
        <p:nvSpPr>
          <p:cNvPr id="6" name="Content Placeholder 1"/>
          <p:cNvSpPr txBox="1">
            <a:spLocks/>
          </p:cNvSpPr>
          <p:nvPr>
            <p:custDataLst>
              <p:tags r:id="rId3"/>
            </p:custDataLst>
          </p:nvPr>
        </p:nvSpPr>
        <p:spPr bwMode="auto">
          <a:xfrm>
            <a:off x="225270" y="915475"/>
            <a:ext cx="3351751" cy="5503901"/>
          </a:xfrm>
          <a:prstGeom prst="rect">
            <a:avLst/>
          </a:prstGeom>
          <a:solidFill>
            <a:schemeClr val="accent5">
              <a:lumMod val="20000"/>
              <a:lumOff val="80000"/>
            </a:schemeClr>
          </a:solidFill>
          <a:ln w="25400">
            <a:solidFill>
              <a:srgbClr val="3B5BA7"/>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b="1" kern="0" dirty="0"/>
              <a:t>Instructions</a:t>
            </a:r>
          </a:p>
          <a:p>
            <a:pPr marL="342900" lvl="1" indent="-342900" defTabSz="914400"/>
            <a:r>
              <a:rPr lang="en-US" dirty="0"/>
              <a:t>Set the Sample Densities for Characterization for Demolition.</a:t>
            </a:r>
          </a:p>
        </p:txBody>
      </p:sp>
      <p:pic>
        <p:nvPicPr>
          <p:cNvPr id="12" name="Picture 11"/>
          <p:cNvPicPr>
            <a:picLocks noChangeAspect="1"/>
          </p:cNvPicPr>
          <p:nvPr/>
        </p:nvPicPr>
        <p:blipFill>
          <a:blip r:embed="rId7"/>
          <a:stretch>
            <a:fillRect/>
          </a:stretch>
        </p:blipFill>
        <p:spPr>
          <a:xfrm>
            <a:off x="3809804" y="904401"/>
            <a:ext cx="3519343" cy="5514975"/>
          </a:xfrm>
          <a:prstGeom prst="rect">
            <a:avLst/>
          </a:prstGeom>
          <a:ln>
            <a:solidFill>
              <a:srgbClr val="0052FF"/>
            </a:solidFill>
          </a:ln>
        </p:spPr>
      </p:pic>
      <p:sp>
        <p:nvSpPr>
          <p:cNvPr id="15" name="Rectangle 14"/>
          <p:cNvSpPr/>
          <p:nvPr>
            <p:custDataLst>
              <p:tags r:id="rId4"/>
            </p:custDataLst>
          </p:nvPr>
        </p:nvSpPr>
        <p:spPr>
          <a:xfrm>
            <a:off x="3962400" y="5236092"/>
            <a:ext cx="2717800" cy="567808"/>
          </a:xfrm>
          <a:prstGeom prst="rect">
            <a:avLst/>
          </a:prstGeom>
          <a:solidFill>
            <a:srgbClr val="00B050">
              <a:alpha val="32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498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1"/>
            <a:ext cx="10972800" cy="991675"/>
          </a:xfrm>
        </p:spPr>
        <p:txBody>
          <a:bodyPr/>
          <a:lstStyle/>
          <a:p>
            <a:r>
              <a:rPr lang="en-US" dirty="0"/>
              <a:t>Sampling Input Worksheets: Demo Processes</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35</a:t>
            </a:fld>
            <a:endParaRPr lang="en-US"/>
          </a:p>
        </p:txBody>
      </p:sp>
      <p:sp>
        <p:nvSpPr>
          <p:cNvPr id="6" name="Content Placeholder 1"/>
          <p:cNvSpPr txBox="1">
            <a:spLocks/>
          </p:cNvSpPr>
          <p:nvPr>
            <p:custDataLst>
              <p:tags r:id="rId3"/>
            </p:custDataLst>
          </p:nvPr>
        </p:nvSpPr>
        <p:spPr bwMode="auto">
          <a:xfrm>
            <a:off x="225270" y="915475"/>
            <a:ext cx="3351751" cy="5503901"/>
          </a:xfrm>
          <a:prstGeom prst="rect">
            <a:avLst/>
          </a:prstGeom>
          <a:solidFill>
            <a:schemeClr val="accent5">
              <a:lumMod val="20000"/>
              <a:lumOff val="80000"/>
            </a:schemeClr>
          </a:solidFill>
          <a:ln w="25400">
            <a:solidFill>
              <a:srgbClr val="3B5BA7"/>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b="1" kern="0" dirty="0"/>
              <a:t>Instructions</a:t>
            </a:r>
          </a:p>
          <a:p>
            <a:pPr marL="342900" lvl="1" indent="-342900" defTabSz="914400"/>
            <a:r>
              <a:rPr lang="en-US" sz="2400" dirty="0"/>
              <a:t>Set the Sample Densities for Structural and Interior Materials and Contents Demolished. </a:t>
            </a:r>
          </a:p>
        </p:txBody>
      </p:sp>
      <p:pic>
        <p:nvPicPr>
          <p:cNvPr id="12" name="Picture 11"/>
          <p:cNvPicPr>
            <a:picLocks noChangeAspect="1"/>
          </p:cNvPicPr>
          <p:nvPr/>
        </p:nvPicPr>
        <p:blipFill>
          <a:blip r:embed="rId7"/>
          <a:stretch>
            <a:fillRect/>
          </a:stretch>
        </p:blipFill>
        <p:spPr>
          <a:xfrm>
            <a:off x="3809804" y="904401"/>
            <a:ext cx="3519343" cy="5514975"/>
          </a:xfrm>
          <a:prstGeom prst="rect">
            <a:avLst/>
          </a:prstGeom>
          <a:ln>
            <a:solidFill>
              <a:srgbClr val="0052FF"/>
            </a:solidFill>
          </a:ln>
        </p:spPr>
      </p:pic>
      <p:sp>
        <p:nvSpPr>
          <p:cNvPr id="15" name="Rectangle 14"/>
          <p:cNvSpPr/>
          <p:nvPr>
            <p:custDataLst>
              <p:tags r:id="rId4"/>
            </p:custDataLst>
          </p:nvPr>
        </p:nvSpPr>
        <p:spPr>
          <a:xfrm>
            <a:off x="3930638" y="5765800"/>
            <a:ext cx="3061966" cy="520700"/>
          </a:xfrm>
          <a:prstGeom prst="rect">
            <a:avLst/>
          </a:prstGeom>
          <a:solidFill>
            <a:srgbClr val="00B050">
              <a:alpha val="32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1463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2347384" y="2679701"/>
            <a:ext cx="8727016" cy="1362075"/>
          </a:xfrm>
        </p:spPr>
        <p:txBody>
          <a:bodyPr/>
          <a:lstStyle/>
          <a:p>
            <a:r>
              <a:rPr lang="en-US" dirty="0"/>
              <a:t>Switch to results summary</a:t>
            </a:r>
          </a:p>
        </p:txBody>
      </p:sp>
      <p:sp>
        <p:nvSpPr>
          <p:cNvPr id="5" name="Slide Number Placeholder 4"/>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36</a:t>
            </a:fld>
            <a:endParaRPr lang="en-US"/>
          </a:p>
        </p:txBody>
      </p:sp>
    </p:spTree>
    <p:extLst>
      <p:ext uri="{BB962C8B-B14F-4D97-AF65-F5344CB8AC3E}">
        <p14:creationId xmlns:p14="http://schemas.microsoft.com/office/powerpoint/2010/main" val="2185767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6"/>
          <a:stretch>
            <a:fillRect/>
          </a:stretch>
        </p:blipFill>
        <p:spPr>
          <a:xfrm>
            <a:off x="219456" y="1092317"/>
            <a:ext cx="8010144" cy="4993567"/>
          </a:xfrm>
          <a:prstGeom prst="rect">
            <a:avLst/>
          </a:prstGeom>
          <a:ln>
            <a:solidFill>
              <a:schemeClr val="accent1"/>
            </a:solidFill>
          </a:ln>
        </p:spPr>
      </p:pic>
      <p:sp>
        <p:nvSpPr>
          <p:cNvPr id="2" name="Title 1"/>
          <p:cNvSpPr>
            <a:spLocks noGrp="1"/>
          </p:cNvSpPr>
          <p:nvPr>
            <p:ph type="title"/>
            <p:custDataLst>
              <p:tags r:id="rId1"/>
            </p:custDataLst>
          </p:nvPr>
        </p:nvSpPr>
        <p:spPr>
          <a:xfrm>
            <a:off x="609600" y="1"/>
            <a:ext cx="10972800" cy="991675"/>
          </a:xfrm>
        </p:spPr>
        <p:txBody>
          <a:bodyPr/>
          <a:lstStyle/>
          <a:p>
            <a:r>
              <a:rPr lang="en-US" dirty="0"/>
              <a:t>Results Summary Worksheet</a:t>
            </a:r>
          </a:p>
        </p:txBody>
      </p:sp>
      <p:sp>
        <p:nvSpPr>
          <p:cNvPr id="3" name="Content Placeholder 2"/>
          <p:cNvSpPr>
            <a:spLocks noGrp="1"/>
          </p:cNvSpPr>
          <p:nvPr>
            <p:ph idx="1"/>
            <p:custDataLst>
              <p:tags r:id="rId2"/>
            </p:custDataLst>
          </p:nvPr>
        </p:nvSpPr>
        <p:spPr>
          <a:xfrm>
            <a:off x="8343900" y="994852"/>
            <a:ext cx="3708400" cy="5536123"/>
          </a:xfrm>
        </p:spPr>
        <p:txBody>
          <a:bodyPr/>
          <a:lstStyle/>
          <a:p>
            <a:pPr marL="0" indent="0">
              <a:buNone/>
            </a:pPr>
            <a:r>
              <a:rPr lang="en-US" sz="1400" b="1" dirty="0"/>
              <a:t>DeconST Screenshot Interpretation</a:t>
            </a:r>
          </a:p>
          <a:p>
            <a:r>
              <a:rPr lang="en-US" sz="1400" dirty="0"/>
              <a:t>The Results Summary worksheet shows a comparison across the different decontamination strategies and technologies (one for each column) of the high-level decision considerations:</a:t>
            </a:r>
          </a:p>
          <a:p>
            <a:pPr lvl="1"/>
            <a:r>
              <a:rPr lang="en-US" sz="1200" dirty="0"/>
              <a:t>Percentages of Materials Decontaminated</a:t>
            </a:r>
          </a:p>
          <a:p>
            <a:pPr lvl="1"/>
            <a:r>
              <a:rPr lang="en-US" sz="1200" dirty="0"/>
              <a:t>Total Cost</a:t>
            </a:r>
          </a:p>
          <a:p>
            <a:pPr lvl="1"/>
            <a:r>
              <a:rPr lang="en-US" sz="1200" dirty="0"/>
              <a:t>Material Removal and Replacement Time</a:t>
            </a:r>
          </a:p>
          <a:p>
            <a:pPr lvl="1"/>
            <a:r>
              <a:rPr lang="en-US" sz="1200" dirty="0"/>
              <a:t>Total Waste Generated</a:t>
            </a:r>
          </a:p>
          <a:p>
            <a:r>
              <a:rPr lang="en-US" sz="1400" dirty="0"/>
              <a:t>The first rows of the summary table show the default types of decontamination strategies and technologies, the HVAC considerations, and the decontamination technology conditions.</a:t>
            </a:r>
          </a:p>
          <a:p>
            <a:r>
              <a:rPr lang="en-US" sz="1400" dirty="0"/>
              <a:t>The default decontamination strategies considered in the tool are the following:</a:t>
            </a:r>
          </a:p>
          <a:p>
            <a:pPr lvl="1"/>
            <a:r>
              <a:rPr lang="en-US" sz="1200" dirty="0"/>
              <a:t>Natural Attenuation </a:t>
            </a:r>
            <a:r>
              <a:rPr lang="en-US" sz="1200" dirty="0">
                <a:solidFill>
                  <a:srgbClr val="FF0000"/>
                </a:solidFill>
              </a:rPr>
              <a:t>(chem only)</a:t>
            </a:r>
          </a:p>
          <a:p>
            <a:pPr lvl="1"/>
            <a:r>
              <a:rPr lang="en-US" sz="1200" dirty="0"/>
              <a:t>Volumetric Decontamination</a:t>
            </a:r>
          </a:p>
          <a:p>
            <a:pPr lvl="1"/>
            <a:r>
              <a:rPr lang="en-US" sz="1200" dirty="0"/>
              <a:t>Surface Decontamination</a:t>
            </a:r>
          </a:p>
          <a:p>
            <a:pPr lvl="1"/>
            <a:r>
              <a:rPr lang="en-US" sz="1200" dirty="0"/>
              <a:t>Demolition: with and without rebuilding</a:t>
            </a:r>
          </a:p>
          <a:p>
            <a:pPr lvl="1"/>
            <a:r>
              <a:rPr lang="en-US" sz="1200" dirty="0"/>
              <a:t>Other technologies (including hybrid technologies) can be added by the user </a:t>
            </a:r>
          </a:p>
        </p:txBody>
      </p:sp>
      <p:sp>
        <p:nvSpPr>
          <p:cNvPr id="4" name="Slide Number Placeholder 3"/>
          <p:cNvSpPr>
            <a:spLocks noGrp="1"/>
          </p:cNvSpPr>
          <p:nvPr>
            <p:ph type="sldNum" sz="quarter" idx="12"/>
            <p:custDataLst>
              <p:tags r:id="rId3"/>
            </p:custDataLst>
          </p:nvPr>
        </p:nvSpPr>
        <p:spPr>
          <a:xfrm>
            <a:off x="11074400" y="6153150"/>
            <a:ext cx="812800" cy="374650"/>
          </a:xfrm>
        </p:spPr>
        <p:txBody>
          <a:bodyPr/>
          <a:lstStyle/>
          <a:p>
            <a:fld id="{A5E55A7B-7854-E145-92D9-B491DF4BAE2D}" type="slidenum">
              <a:rPr lang="en-US" smtClean="0"/>
              <a:pPr/>
              <a:t>37</a:t>
            </a:fld>
            <a:endParaRPr lang="en-US"/>
          </a:p>
        </p:txBody>
      </p:sp>
    </p:spTree>
    <p:extLst>
      <p:ext uri="{BB962C8B-B14F-4D97-AF65-F5344CB8AC3E}">
        <p14:creationId xmlns:p14="http://schemas.microsoft.com/office/powerpoint/2010/main" val="1633179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8"/>
          <a:stretch>
            <a:fillRect/>
          </a:stretch>
        </p:blipFill>
        <p:spPr>
          <a:xfrm>
            <a:off x="219456" y="932033"/>
            <a:ext cx="7571232" cy="4719947"/>
          </a:xfrm>
          <a:prstGeom prst="rect">
            <a:avLst/>
          </a:prstGeom>
          <a:ln>
            <a:solidFill>
              <a:schemeClr val="accent1"/>
            </a:solidFill>
          </a:ln>
        </p:spPr>
      </p:pic>
      <p:sp>
        <p:nvSpPr>
          <p:cNvPr id="2" name="Title 1"/>
          <p:cNvSpPr>
            <a:spLocks noGrp="1"/>
          </p:cNvSpPr>
          <p:nvPr>
            <p:ph type="title"/>
            <p:custDataLst>
              <p:tags r:id="rId1"/>
            </p:custDataLst>
          </p:nvPr>
        </p:nvSpPr>
        <p:spPr>
          <a:xfrm>
            <a:off x="609600" y="1"/>
            <a:ext cx="10972800" cy="991675"/>
          </a:xfrm>
        </p:spPr>
        <p:txBody>
          <a:bodyPr/>
          <a:lstStyle/>
          <a:p>
            <a:r>
              <a:rPr lang="en-US" dirty="0"/>
              <a:t>Decon Strategies &amp; Technologies: HVAC</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38</a:t>
            </a:fld>
            <a:endParaRPr lang="en-US"/>
          </a:p>
        </p:txBody>
      </p:sp>
      <p:sp>
        <p:nvSpPr>
          <p:cNvPr id="13" name="Content Placeholder 1"/>
          <p:cNvSpPr txBox="1">
            <a:spLocks/>
          </p:cNvSpPr>
          <p:nvPr>
            <p:custDataLst>
              <p:tags r:id="rId3"/>
            </p:custDataLst>
          </p:nvPr>
        </p:nvSpPr>
        <p:spPr bwMode="auto">
          <a:xfrm>
            <a:off x="8025340" y="932033"/>
            <a:ext cx="3988860" cy="4228651"/>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2000" b="1" kern="0" dirty="0" err="1"/>
              <a:t>DeconST</a:t>
            </a:r>
            <a:r>
              <a:rPr lang="en-US" sz="2000" b="1" kern="0" dirty="0"/>
              <a:t> Screenshot Interpretation</a:t>
            </a:r>
          </a:p>
          <a:p>
            <a:pPr marL="279400" lvl="1" indent="-279400" defTabSz="914400"/>
            <a:r>
              <a:rPr lang="en-US" sz="1800" dirty="0"/>
              <a:t>The first row under the Strategy Categories shows the HVAC Considerations.</a:t>
            </a:r>
            <a:endParaRPr lang="en-US" sz="1800" kern="0" dirty="0">
              <a:ea typeface="ＭＳ Ｐゴシック" pitchFamily="34" charset="-128"/>
            </a:endParaRPr>
          </a:p>
        </p:txBody>
      </p:sp>
      <p:sp>
        <p:nvSpPr>
          <p:cNvPr id="16" name="Rectangle 15"/>
          <p:cNvSpPr/>
          <p:nvPr>
            <p:custDataLst>
              <p:tags r:id="rId4"/>
            </p:custDataLst>
          </p:nvPr>
        </p:nvSpPr>
        <p:spPr>
          <a:xfrm>
            <a:off x="2115879" y="1089404"/>
            <a:ext cx="4869121" cy="505480"/>
          </a:xfrm>
          <a:prstGeom prst="rect">
            <a:avLst/>
          </a:prstGeom>
          <a:solidFill>
            <a:srgbClr val="00B0F0">
              <a:alpha val="32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custDataLst>
              <p:tags r:id="rId5"/>
            </p:custDataLst>
          </p:nvPr>
        </p:nvSpPr>
        <p:spPr>
          <a:xfrm>
            <a:off x="10019770" y="1923708"/>
            <a:ext cx="342900" cy="218696"/>
          </a:xfrm>
          <a:prstGeom prst="rect">
            <a:avLst/>
          </a:prstGeom>
          <a:solidFill>
            <a:srgbClr val="00B0F0">
              <a:alpha val="32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3618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7"/>
          <a:stretch>
            <a:fillRect/>
          </a:stretch>
        </p:blipFill>
        <p:spPr>
          <a:xfrm>
            <a:off x="219456" y="932033"/>
            <a:ext cx="7571232" cy="4719947"/>
          </a:xfrm>
          <a:prstGeom prst="rect">
            <a:avLst/>
          </a:prstGeom>
          <a:ln>
            <a:solidFill>
              <a:schemeClr val="accent1"/>
            </a:solidFill>
          </a:ln>
        </p:spPr>
      </p:pic>
      <p:sp>
        <p:nvSpPr>
          <p:cNvPr id="2" name="Title 1"/>
          <p:cNvSpPr>
            <a:spLocks noGrp="1"/>
          </p:cNvSpPr>
          <p:nvPr>
            <p:ph type="title"/>
            <p:custDataLst>
              <p:tags r:id="rId1"/>
            </p:custDataLst>
          </p:nvPr>
        </p:nvSpPr>
        <p:spPr>
          <a:xfrm>
            <a:off x="609600" y="1"/>
            <a:ext cx="10972800" cy="991675"/>
          </a:xfrm>
        </p:spPr>
        <p:txBody>
          <a:bodyPr/>
          <a:lstStyle/>
          <a:p>
            <a:r>
              <a:rPr lang="en-US" dirty="0"/>
              <a:t>Decon Strategies &amp; Technologies: HVAC</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39</a:t>
            </a:fld>
            <a:endParaRPr lang="en-US"/>
          </a:p>
        </p:txBody>
      </p:sp>
      <p:sp>
        <p:nvSpPr>
          <p:cNvPr id="13" name="Content Placeholder 1"/>
          <p:cNvSpPr txBox="1">
            <a:spLocks/>
          </p:cNvSpPr>
          <p:nvPr>
            <p:custDataLst>
              <p:tags r:id="rId3"/>
            </p:custDataLst>
          </p:nvPr>
        </p:nvSpPr>
        <p:spPr bwMode="auto">
          <a:xfrm>
            <a:off x="8025340" y="932033"/>
            <a:ext cx="3988860" cy="4228651"/>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2000" b="1" kern="0" dirty="0" err="1"/>
              <a:t>DeconST</a:t>
            </a:r>
            <a:r>
              <a:rPr lang="en-US" sz="2000" b="1" kern="0" dirty="0"/>
              <a:t> Screenshot Interpretation</a:t>
            </a:r>
          </a:p>
          <a:p>
            <a:pPr marL="228600" lvl="1" indent="-228600" defTabSz="914400">
              <a:buFont typeface="+mj-lt"/>
              <a:buAutoNum type="arabicPeriod"/>
            </a:pPr>
            <a:endParaRPr lang="en-US" sz="1800" dirty="0"/>
          </a:p>
          <a:p>
            <a:pPr marL="285750" lvl="1" defTabSz="914400"/>
            <a:r>
              <a:rPr lang="en-US" sz="1800" dirty="0"/>
              <a:t>Under Natural Attenuation, decontamination of the HVAC system is unknown.</a:t>
            </a:r>
          </a:p>
        </p:txBody>
      </p:sp>
      <p:sp>
        <p:nvSpPr>
          <p:cNvPr id="8" name="Rectangle 7"/>
          <p:cNvSpPr/>
          <p:nvPr>
            <p:custDataLst>
              <p:tags r:id="rId4"/>
            </p:custDataLst>
          </p:nvPr>
        </p:nvSpPr>
        <p:spPr>
          <a:xfrm>
            <a:off x="2097729" y="1089403"/>
            <a:ext cx="447764" cy="220413"/>
          </a:xfrm>
          <a:prstGeom prst="rect">
            <a:avLst/>
          </a:prstGeom>
          <a:solidFill>
            <a:srgbClr val="00B0F0">
              <a:alpha val="32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3865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1"/>
            <a:ext cx="10972800" cy="991675"/>
          </a:xfrm>
        </p:spPr>
        <p:txBody>
          <a:bodyPr/>
          <a:lstStyle/>
          <a:p>
            <a:r>
              <a:rPr lang="en-US" dirty="0"/>
              <a:t>DeconST Initial Startup</a:t>
            </a:r>
          </a:p>
        </p:txBody>
      </p:sp>
      <p:sp>
        <p:nvSpPr>
          <p:cNvPr id="10" name="Content Placeholder 9">
            <a:extLst>
              <a:ext uri="{FF2B5EF4-FFF2-40B4-BE49-F238E27FC236}">
                <a16:creationId xmlns:a16="http://schemas.microsoft.com/office/drawing/2014/main" id="{D9AF25CD-5D4A-4D82-8325-C48CA249FDC1}"/>
              </a:ext>
            </a:extLst>
          </p:cNvPr>
          <p:cNvSpPr>
            <a:spLocks noGrp="1"/>
          </p:cNvSpPr>
          <p:nvPr>
            <p:ph idx="1"/>
            <p:custDataLst>
              <p:tags r:id="rId2"/>
            </p:custDataLst>
          </p:nvPr>
        </p:nvSpPr>
        <p:spPr>
          <a:xfrm>
            <a:off x="609600" y="1278740"/>
            <a:ext cx="5741773" cy="4847424"/>
          </a:xfrm>
        </p:spPr>
        <p:txBody>
          <a:bodyPr/>
          <a:lstStyle/>
          <a:p>
            <a:r>
              <a:rPr lang="en-US" sz="2800" dirty="0"/>
              <a:t>DeconST-bioBa – </a:t>
            </a:r>
            <a:r>
              <a:rPr lang="en-US" sz="2800" i="1" dirty="0"/>
              <a:t>Bacillus anthracis </a:t>
            </a:r>
            <a:r>
              <a:rPr lang="en-US" sz="2800" dirty="0"/>
              <a:t>(anthrax)</a:t>
            </a:r>
          </a:p>
          <a:p>
            <a:endParaRPr lang="en-US" sz="2800" dirty="0"/>
          </a:p>
          <a:p>
            <a:endParaRPr lang="en-US" sz="2800" dirty="0"/>
          </a:p>
          <a:p>
            <a:r>
              <a:rPr lang="en-US" sz="2800" dirty="0"/>
              <a:t>DeconST-chemHD – Sulfur Mustard (blister agent)</a:t>
            </a:r>
          </a:p>
          <a:p>
            <a:endParaRPr lang="en-US" sz="2800" dirty="0"/>
          </a:p>
          <a:p>
            <a:endParaRPr lang="en-US" sz="2800" dirty="0"/>
          </a:p>
          <a:p>
            <a:r>
              <a:rPr lang="en-US" sz="2800" dirty="0"/>
              <a:t>DeconST-chemVX – VX (nerve agent)</a:t>
            </a:r>
          </a:p>
        </p:txBody>
      </p:sp>
      <p:sp>
        <p:nvSpPr>
          <p:cNvPr id="4" name="Slide Number Placeholder 3"/>
          <p:cNvSpPr>
            <a:spLocks noGrp="1"/>
          </p:cNvSpPr>
          <p:nvPr>
            <p:ph type="sldNum" sz="quarter" idx="12"/>
            <p:custDataLst>
              <p:tags r:id="rId3"/>
            </p:custDataLst>
          </p:nvPr>
        </p:nvSpPr>
        <p:spPr>
          <a:xfrm>
            <a:off x="11074400" y="6153150"/>
            <a:ext cx="812800" cy="374650"/>
          </a:xfrm>
        </p:spPr>
        <p:txBody>
          <a:bodyPr/>
          <a:lstStyle/>
          <a:p>
            <a:fld id="{A5E55A7B-7854-E145-92D9-B491DF4BAE2D}" type="slidenum">
              <a:rPr lang="en-US" smtClean="0"/>
              <a:pPr/>
              <a:t>4</a:t>
            </a:fld>
            <a:endParaRPr lang="en-US"/>
          </a:p>
        </p:txBody>
      </p:sp>
      <p:pic>
        <p:nvPicPr>
          <p:cNvPr id="5" name="Picture 4"/>
          <p:cNvPicPr>
            <a:picLocks noChangeAspect="1"/>
          </p:cNvPicPr>
          <p:nvPr/>
        </p:nvPicPr>
        <p:blipFill>
          <a:blip r:embed="rId5"/>
          <a:stretch>
            <a:fillRect/>
          </a:stretch>
        </p:blipFill>
        <p:spPr>
          <a:xfrm>
            <a:off x="7312540" y="268873"/>
            <a:ext cx="2736549" cy="2202360"/>
          </a:xfrm>
          <a:prstGeom prst="rect">
            <a:avLst/>
          </a:prstGeom>
          <a:ln>
            <a:solidFill>
              <a:schemeClr val="tx1"/>
            </a:solidFill>
          </a:ln>
        </p:spPr>
      </p:pic>
      <p:pic>
        <p:nvPicPr>
          <p:cNvPr id="6" name="Picture 5"/>
          <p:cNvPicPr>
            <a:picLocks noChangeAspect="1"/>
          </p:cNvPicPr>
          <p:nvPr/>
        </p:nvPicPr>
        <p:blipFill>
          <a:blip r:embed="rId6"/>
          <a:stretch>
            <a:fillRect/>
          </a:stretch>
        </p:blipFill>
        <p:spPr>
          <a:xfrm>
            <a:off x="6536529" y="2571830"/>
            <a:ext cx="4714737" cy="2261243"/>
          </a:xfrm>
          <a:prstGeom prst="rect">
            <a:avLst/>
          </a:prstGeom>
          <a:ln>
            <a:solidFill>
              <a:schemeClr val="tx1"/>
            </a:solidFill>
          </a:ln>
        </p:spPr>
      </p:pic>
      <p:pic>
        <p:nvPicPr>
          <p:cNvPr id="12" name="Picture 11">
            <a:extLst>
              <a:ext uri="{FF2B5EF4-FFF2-40B4-BE49-F238E27FC236}">
                <a16:creationId xmlns:a16="http://schemas.microsoft.com/office/drawing/2014/main" id="{9716431C-F0AC-4254-B433-FFB44C669A30}"/>
              </a:ext>
            </a:extLst>
          </p:cNvPr>
          <p:cNvPicPr>
            <a:picLocks noChangeAspect="1"/>
          </p:cNvPicPr>
          <p:nvPr/>
        </p:nvPicPr>
        <p:blipFill>
          <a:blip r:embed="rId7"/>
          <a:stretch>
            <a:fillRect/>
          </a:stretch>
        </p:blipFill>
        <p:spPr>
          <a:xfrm>
            <a:off x="7236250" y="4933670"/>
            <a:ext cx="2889129" cy="1665909"/>
          </a:xfrm>
          <a:prstGeom prst="rect">
            <a:avLst/>
          </a:prstGeom>
        </p:spPr>
      </p:pic>
    </p:spTree>
    <p:extLst>
      <p:ext uri="{BB962C8B-B14F-4D97-AF65-F5344CB8AC3E}">
        <p14:creationId xmlns:p14="http://schemas.microsoft.com/office/powerpoint/2010/main" val="14635223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7"/>
          <a:stretch>
            <a:fillRect/>
          </a:stretch>
        </p:blipFill>
        <p:spPr>
          <a:xfrm>
            <a:off x="219456" y="932033"/>
            <a:ext cx="7571232" cy="4719947"/>
          </a:xfrm>
          <a:prstGeom prst="rect">
            <a:avLst/>
          </a:prstGeom>
          <a:ln>
            <a:solidFill>
              <a:schemeClr val="accent1"/>
            </a:solidFill>
          </a:ln>
        </p:spPr>
      </p:pic>
      <p:sp>
        <p:nvSpPr>
          <p:cNvPr id="2" name="Title 1"/>
          <p:cNvSpPr>
            <a:spLocks noGrp="1"/>
          </p:cNvSpPr>
          <p:nvPr>
            <p:ph type="title"/>
            <p:custDataLst>
              <p:tags r:id="rId1"/>
            </p:custDataLst>
          </p:nvPr>
        </p:nvSpPr>
        <p:spPr>
          <a:xfrm>
            <a:off x="609600" y="1"/>
            <a:ext cx="10972800" cy="991675"/>
          </a:xfrm>
        </p:spPr>
        <p:txBody>
          <a:bodyPr/>
          <a:lstStyle/>
          <a:p>
            <a:r>
              <a:rPr lang="en-US" dirty="0"/>
              <a:t>Decon Strategies &amp; Technologies: HVAC</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40</a:t>
            </a:fld>
            <a:endParaRPr lang="en-US"/>
          </a:p>
        </p:txBody>
      </p:sp>
      <p:sp>
        <p:nvSpPr>
          <p:cNvPr id="13" name="Content Placeholder 1"/>
          <p:cNvSpPr txBox="1">
            <a:spLocks/>
          </p:cNvSpPr>
          <p:nvPr>
            <p:custDataLst>
              <p:tags r:id="rId3"/>
            </p:custDataLst>
          </p:nvPr>
        </p:nvSpPr>
        <p:spPr bwMode="auto">
          <a:xfrm>
            <a:off x="8025340" y="932033"/>
            <a:ext cx="3988860" cy="4228651"/>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2000" b="1" kern="0" dirty="0" err="1"/>
              <a:t>DeconST</a:t>
            </a:r>
            <a:r>
              <a:rPr lang="en-US" sz="2000" b="1" kern="0" dirty="0"/>
              <a:t> Screenshot Interpretation</a:t>
            </a:r>
          </a:p>
          <a:p>
            <a:pPr marL="228600" lvl="1" indent="-228600" defTabSz="914400">
              <a:buFont typeface="+mj-lt"/>
              <a:buAutoNum type="arabicPeriod"/>
            </a:pPr>
            <a:endParaRPr lang="en-US" sz="1800" dirty="0"/>
          </a:p>
          <a:p>
            <a:pPr marL="285750" lvl="1" defTabSz="914400"/>
            <a:r>
              <a:rPr lang="en-US" sz="1800" dirty="0"/>
              <a:t>For Surface Decontamination processes, decontamination of the HVAC system may present a separate and difficult challenge.</a:t>
            </a:r>
          </a:p>
        </p:txBody>
      </p:sp>
      <p:sp>
        <p:nvSpPr>
          <p:cNvPr id="8" name="Rectangle 7"/>
          <p:cNvSpPr/>
          <p:nvPr>
            <p:custDataLst>
              <p:tags r:id="rId4"/>
            </p:custDataLst>
          </p:nvPr>
        </p:nvSpPr>
        <p:spPr>
          <a:xfrm>
            <a:off x="2542571" y="1089403"/>
            <a:ext cx="3273437" cy="473925"/>
          </a:xfrm>
          <a:prstGeom prst="rect">
            <a:avLst/>
          </a:prstGeom>
          <a:solidFill>
            <a:srgbClr val="00B0F0">
              <a:alpha val="32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95578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8"/>
          <a:stretch>
            <a:fillRect/>
          </a:stretch>
        </p:blipFill>
        <p:spPr>
          <a:xfrm>
            <a:off x="219456" y="932033"/>
            <a:ext cx="7571232" cy="4719947"/>
          </a:xfrm>
          <a:prstGeom prst="rect">
            <a:avLst/>
          </a:prstGeom>
          <a:ln>
            <a:solidFill>
              <a:schemeClr val="accent1"/>
            </a:solidFill>
          </a:ln>
        </p:spPr>
      </p:pic>
      <p:sp>
        <p:nvSpPr>
          <p:cNvPr id="2" name="Title 1"/>
          <p:cNvSpPr>
            <a:spLocks noGrp="1"/>
          </p:cNvSpPr>
          <p:nvPr>
            <p:ph type="title"/>
            <p:custDataLst>
              <p:tags r:id="rId1"/>
            </p:custDataLst>
          </p:nvPr>
        </p:nvSpPr>
        <p:spPr>
          <a:xfrm>
            <a:off x="609600" y="1"/>
            <a:ext cx="10972800" cy="991675"/>
          </a:xfrm>
        </p:spPr>
        <p:txBody>
          <a:bodyPr/>
          <a:lstStyle/>
          <a:p>
            <a:r>
              <a:rPr lang="en-US" dirty="0"/>
              <a:t>Decon Strategies &amp; Technologies: HVAC</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41</a:t>
            </a:fld>
            <a:endParaRPr lang="en-US"/>
          </a:p>
        </p:txBody>
      </p:sp>
      <p:sp>
        <p:nvSpPr>
          <p:cNvPr id="9" name="Content Placeholder 1"/>
          <p:cNvSpPr txBox="1">
            <a:spLocks/>
          </p:cNvSpPr>
          <p:nvPr>
            <p:custDataLst>
              <p:tags r:id="rId3"/>
            </p:custDataLst>
          </p:nvPr>
        </p:nvSpPr>
        <p:spPr bwMode="auto">
          <a:xfrm>
            <a:off x="8025340" y="2647168"/>
            <a:ext cx="3689582" cy="2270822"/>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800" b="1" kern="0" dirty="0"/>
              <a:t>Key Messages</a:t>
            </a:r>
          </a:p>
          <a:p>
            <a:pPr marL="285750" lvl="1" defTabSz="914400"/>
            <a:r>
              <a:rPr lang="en-US" sz="1800" dirty="0"/>
              <a:t>In particular, decontamination of less-accessible ducted HVAC systems may require significant efforts that are not explicitly incorporated into the cost calculations in the DeconST.</a:t>
            </a:r>
          </a:p>
        </p:txBody>
      </p:sp>
      <p:sp>
        <p:nvSpPr>
          <p:cNvPr id="13" name="Content Placeholder 1"/>
          <p:cNvSpPr txBox="1">
            <a:spLocks/>
          </p:cNvSpPr>
          <p:nvPr>
            <p:custDataLst>
              <p:tags r:id="rId4"/>
            </p:custDataLst>
          </p:nvPr>
        </p:nvSpPr>
        <p:spPr bwMode="auto">
          <a:xfrm>
            <a:off x="8025340" y="932034"/>
            <a:ext cx="3988860" cy="1715134"/>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2000" b="1" kern="0" dirty="0"/>
              <a:t>DeconST Screenshot Interpretation</a:t>
            </a:r>
            <a:endParaRPr lang="en-US" sz="1800" dirty="0"/>
          </a:p>
          <a:p>
            <a:pPr marL="285750" lvl="1" defTabSz="914400"/>
            <a:r>
              <a:rPr lang="en-US" sz="1800" dirty="0"/>
              <a:t>For Volumetric Decontamination processes, the HVAC system is decontaminated as part of the volumetric decontamination process.</a:t>
            </a:r>
          </a:p>
        </p:txBody>
      </p:sp>
      <p:sp>
        <p:nvSpPr>
          <p:cNvPr id="8" name="Rectangle 7"/>
          <p:cNvSpPr/>
          <p:nvPr>
            <p:custDataLst>
              <p:tags r:id="rId5"/>
            </p:custDataLst>
          </p:nvPr>
        </p:nvSpPr>
        <p:spPr>
          <a:xfrm>
            <a:off x="5788742" y="1104152"/>
            <a:ext cx="1196258" cy="421896"/>
          </a:xfrm>
          <a:prstGeom prst="rect">
            <a:avLst/>
          </a:prstGeom>
          <a:solidFill>
            <a:srgbClr val="00B0F0">
              <a:alpha val="32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29008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8"/>
          <a:stretch>
            <a:fillRect/>
          </a:stretch>
        </p:blipFill>
        <p:spPr>
          <a:xfrm>
            <a:off x="219456" y="932033"/>
            <a:ext cx="7571232" cy="4719947"/>
          </a:xfrm>
          <a:prstGeom prst="rect">
            <a:avLst/>
          </a:prstGeom>
          <a:ln>
            <a:solidFill>
              <a:schemeClr val="accent1"/>
            </a:solidFill>
          </a:ln>
        </p:spPr>
      </p:pic>
      <p:sp>
        <p:nvSpPr>
          <p:cNvPr id="2" name="Title 1"/>
          <p:cNvSpPr>
            <a:spLocks noGrp="1"/>
          </p:cNvSpPr>
          <p:nvPr>
            <p:ph type="title"/>
            <p:custDataLst>
              <p:tags r:id="rId1"/>
            </p:custDataLst>
          </p:nvPr>
        </p:nvSpPr>
        <p:spPr>
          <a:xfrm>
            <a:off x="609600" y="1"/>
            <a:ext cx="10972800" cy="991675"/>
          </a:xfrm>
        </p:spPr>
        <p:txBody>
          <a:bodyPr/>
          <a:lstStyle/>
          <a:p>
            <a:r>
              <a:rPr lang="en-US" dirty="0"/>
              <a:t>Decon Strategies &amp; Technologies: Conditions</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42</a:t>
            </a:fld>
            <a:endParaRPr lang="en-US"/>
          </a:p>
        </p:txBody>
      </p:sp>
      <p:sp>
        <p:nvSpPr>
          <p:cNvPr id="13" name="Content Placeholder 1"/>
          <p:cNvSpPr txBox="1">
            <a:spLocks/>
          </p:cNvSpPr>
          <p:nvPr>
            <p:custDataLst>
              <p:tags r:id="rId3"/>
            </p:custDataLst>
          </p:nvPr>
        </p:nvSpPr>
        <p:spPr bwMode="auto">
          <a:xfrm>
            <a:off x="8025340" y="932033"/>
            <a:ext cx="3988860" cy="4228651"/>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2000" b="1" kern="0" dirty="0" err="1"/>
              <a:t>DeconST</a:t>
            </a:r>
            <a:r>
              <a:rPr lang="en-US" sz="2000" b="1" kern="0" dirty="0"/>
              <a:t> Screenshot Interpretation</a:t>
            </a:r>
          </a:p>
          <a:p>
            <a:pPr marL="285750" lvl="1" defTabSz="914400"/>
            <a:r>
              <a:rPr lang="en-US" sz="1800" dirty="0"/>
              <a:t>The first row under the name of each decontamination technology shows the conditions under which that technology must be applied.</a:t>
            </a:r>
          </a:p>
        </p:txBody>
      </p:sp>
      <p:sp>
        <p:nvSpPr>
          <p:cNvPr id="8" name="Rectangle 7"/>
          <p:cNvSpPr/>
          <p:nvPr>
            <p:custDataLst>
              <p:tags r:id="rId4"/>
            </p:custDataLst>
          </p:nvPr>
        </p:nvSpPr>
        <p:spPr>
          <a:xfrm>
            <a:off x="2094270" y="2050024"/>
            <a:ext cx="4907201" cy="609295"/>
          </a:xfrm>
          <a:prstGeom prst="rect">
            <a:avLst/>
          </a:prstGeom>
          <a:solidFill>
            <a:srgbClr val="00B0F0">
              <a:alpha val="32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custDataLst>
              <p:tags r:id="rId5"/>
            </p:custDataLst>
          </p:nvPr>
        </p:nvSpPr>
        <p:spPr>
          <a:xfrm>
            <a:off x="11074400" y="2168904"/>
            <a:ext cx="342900" cy="218696"/>
          </a:xfrm>
          <a:prstGeom prst="rect">
            <a:avLst/>
          </a:prstGeom>
          <a:solidFill>
            <a:srgbClr val="00B0F0">
              <a:alpha val="32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45860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9"/>
          <a:stretch>
            <a:fillRect/>
          </a:stretch>
        </p:blipFill>
        <p:spPr>
          <a:xfrm>
            <a:off x="219456" y="932033"/>
            <a:ext cx="7571232" cy="4719947"/>
          </a:xfrm>
          <a:prstGeom prst="rect">
            <a:avLst/>
          </a:prstGeom>
          <a:ln>
            <a:solidFill>
              <a:schemeClr val="accent1"/>
            </a:solidFill>
          </a:ln>
        </p:spPr>
      </p:pic>
      <p:sp>
        <p:nvSpPr>
          <p:cNvPr id="2" name="Title 1"/>
          <p:cNvSpPr>
            <a:spLocks noGrp="1"/>
          </p:cNvSpPr>
          <p:nvPr>
            <p:ph type="title"/>
            <p:custDataLst>
              <p:tags r:id="rId1"/>
            </p:custDataLst>
          </p:nvPr>
        </p:nvSpPr>
        <p:spPr>
          <a:xfrm>
            <a:off x="609600" y="1"/>
            <a:ext cx="10972800" cy="991675"/>
          </a:xfrm>
        </p:spPr>
        <p:txBody>
          <a:bodyPr/>
          <a:lstStyle/>
          <a:p>
            <a:r>
              <a:rPr lang="en-US" dirty="0"/>
              <a:t>Decon Strategies &amp; Technologies: Percentages</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43</a:t>
            </a:fld>
            <a:endParaRPr lang="en-US"/>
          </a:p>
        </p:txBody>
      </p:sp>
      <p:sp>
        <p:nvSpPr>
          <p:cNvPr id="9" name="Content Placeholder 1"/>
          <p:cNvSpPr txBox="1">
            <a:spLocks/>
          </p:cNvSpPr>
          <p:nvPr>
            <p:custDataLst>
              <p:tags r:id="rId3"/>
            </p:custDataLst>
          </p:nvPr>
        </p:nvSpPr>
        <p:spPr bwMode="auto">
          <a:xfrm>
            <a:off x="218693" y="5675074"/>
            <a:ext cx="7806647" cy="744302"/>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2000" b="1" kern="0" dirty="0"/>
              <a:t>Key Messages</a:t>
            </a:r>
          </a:p>
          <a:p>
            <a:pPr marL="342900" lvl="1" indent="-342900" defTabSz="914400"/>
            <a:r>
              <a:rPr lang="en-US" dirty="0"/>
              <a:t>Note that the color coding is a gradation from red to green, with red being the less-desirable and green being the more-desirable outcome.</a:t>
            </a:r>
          </a:p>
        </p:txBody>
      </p:sp>
      <p:sp>
        <p:nvSpPr>
          <p:cNvPr id="13" name="Content Placeholder 1"/>
          <p:cNvSpPr txBox="1">
            <a:spLocks/>
          </p:cNvSpPr>
          <p:nvPr>
            <p:custDataLst>
              <p:tags r:id="rId4"/>
            </p:custDataLst>
          </p:nvPr>
        </p:nvSpPr>
        <p:spPr bwMode="auto">
          <a:xfrm>
            <a:off x="8025340" y="932033"/>
            <a:ext cx="3988860" cy="5747063"/>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800" b="1" kern="0" dirty="0" err="1"/>
              <a:t>DeconST</a:t>
            </a:r>
            <a:r>
              <a:rPr lang="en-US" sz="1800" b="1" kern="0" dirty="0"/>
              <a:t> Screenshot Interpretation</a:t>
            </a:r>
          </a:p>
          <a:p>
            <a:r>
              <a:rPr lang="en-US" sz="1500" dirty="0"/>
              <a:t>The Percentages of Materials Decontaminated show: the total percent of each type of material (structural materials, interior non-structural materials, and contents) that is successfully decontaminated by each technology, as well as the percentages of those that are reusable versus destroyed. </a:t>
            </a:r>
          </a:p>
          <a:p>
            <a:endParaRPr lang="en-US" sz="1500" dirty="0"/>
          </a:p>
          <a:p>
            <a:r>
              <a:rPr lang="en-US" sz="1500" dirty="0"/>
              <a:t>The same information is presented graphically on the % of Materials Decontaminated by Decontamination Technology plot (the Materials Decon % Plot chart). </a:t>
            </a:r>
          </a:p>
          <a:p>
            <a:endParaRPr lang="en-US" sz="1500" dirty="0"/>
          </a:p>
          <a:p>
            <a:r>
              <a:rPr lang="en-US" sz="1500" dirty="0"/>
              <a:t>Details on the disposition of each material type can be found on the Results Materials Lists worksheets (with and without the quantities of materials listed) and on the Results Materials Disposition worksheet</a:t>
            </a:r>
            <a:endParaRPr lang="en-US" sz="1500" kern="0" dirty="0">
              <a:ea typeface="ＭＳ Ｐゴシック" pitchFamily="34" charset="-128"/>
            </a:endParaRPr>
          </a:p>
        </p:txBody>
      </p:sp>
      <p:sp>
        <p:nvSpPr>
          <p:cNvPr id="8" name="Rectangle 7"/>
          <p:cNvSpPr/>
          <p:nvPr>
            <p:custDataLst>
              <p:tags r:id="rId5"/>
            </p:custDataLst>
          </p:nvPr>
        </p:nvSpPr>
        <p:spPr>
          <a:xfrm>
            <a:off x="2109018" y="2676832"/>
            <a:ext cx="4859679" cy="1313086"/>
          </a:xfrm>
          <a:prstGeom prst="rect">
            <a:avLst/>
          </a:prstGeom>
          <a:solidFill>
            <a:srgbClr val="00B0F0">
              <a:alpha val="32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custDataLst>
              <p:tags r:id="rId6"/>
            </p:custDataLst>
          </p:nvPr>
        </p:nvSpPr>
        <p:spPr>
          <a:xfrm>
            <a:off x="11544300" y="991676"/>
            <a:ext cx="342900" cy="218696"/>
          </a:xfrm>
          <a:prstGeom prst="rect">
            <a:avLst/>
          </a:prstGeom>
          <a:solidFill>
            <a:srgbClr val="00B0F0">
              <a:alpha val="32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18781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9"/>
          <a:stretch>
            <a:fillRect/>
          </a:stretch>
        </p:blipFill>
        <p:spPr>
          <a:xfrm>
            <a:off x="219456" y="932033"/>
            <a:ext cx="7571232" cy="4719947"/>
          </a:xfrm>
          <a:prstGeom prst="rect">
            <a:avLst/>
          </a:prstGeom>
          <a:ln>
            <a:solidFill>
              <a:schemeClr val="accent1"/>
            </a:solidFill>
          </a:ln>
        </p:spPr>
      </p:pic>
      <p:sp>
        <p:nvSpPr>
          <p:cNvPr id="2" name="Title 1"/>
          <p:cNvSpPr>
            <a:spLocks noGrp="1"/>
          </p:cNvSpPr>
          <p:nvPr>
            <p:ph type="title"/>
            <p:custDataLst>
              <p:tags r:id="rId1"/>
            </p:custDataLst>
          </p:nvPr>
        </p:nvSpPr>
        <p:spPr>
          <a:xfrm>
            <a:off x="609600" y="1"/>
            <a:ext cx="10972800" cy="991675"/>
          </a:xfrm>
        </p:spPr>
        <p:txBody>
          <a:bodyPr/>
          <a:lstStyle/>
          <a:p>
            <a:r>
              <a:rPr lang="en-US" dirty="0"/>
              <a:t>Decon Strategies &amp; Technologies: Total Cost</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44</a:t>
            </a:fld>
            <a:endParaRPr lang="en-US"/>
          </a:p>
        </p:txBody>
      </p:sp>
      <p:sp>
        <p:nvSpPr>
          <p:cNvPr id="9" name="Content Placeholder 1"/>
          <p:cNvSpPr txBox="1">
            <a:spLocks/>
          </p:cNvSpPr>
          <p:nvPr>
            <p:custDataLst>
              <p:tags r:id="rId3"/>
            </p:custDataLst>
          </p:nvPr>
        </p:nvSpPr>
        <p:spPr bwMode="auto">
          <a:xfrm>
            <a:off x="219456" y="5598324"/>
            <a:ext cx="7556500" cy="1328012"/>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400" b="1" kern="0" dirty="0"/>
              <a:t>Key Messages</a:t>
            </a:r>
          </a:p>
          <a:p>
            <a:pPr>
              <a:buClr>
                <a:srgbClr val="C00000"/>
              </a:buClr>
              <a:buFont typeface="+mj-lt"/>
              <a:buAutoNum type="arabicPeriod"/>
            </a:pPr>
            <a:r>
              <a:rPr lang="en-US" sz="1400" dirty="0"/>
              <a:t>Remember that the HVAC decontamination is not included and may incur considerable costs; see the HVAC considerations row for this particular facility. </a:t>
            </a:r>
          </a:p>
          <a:p>
            <a:pPr>
              <a:buClr>
                <a:srgbClr val="C00000"/>
              </a:buClr>
              <a:buFont typeface="+mj-lt"/>
              <a:buAutoNum type="arabicPeriod"/>
            </a:pPr>
            <a:r>
              <a:rPr lang="en-US" sz="1400" dirty="0"/>
              <a:t>Note that the costs of the decontamination strategies and technologies are provided as relative costs for purposes of strategy and technology comparison.</a:t>
            </a:r>
          </a:p>
        </p:txBody>
      </p:sp>
      <p:sp>
        <p:nvSpPr>
          <p:cNvPr id="13" name="Content Placeholder 1"/>
          <p:cNvSpPr txBox="1">
            <a:spLocks/>
          </p:cNvSpPr>
          <p:nvPr>
            <p:custDataLst>
              <p:tags r:id="rId4"/>
            </p:custDataLst>
          </p:nvPr>
        </p:nvSpPr>
        <p:spPr bwMode="auto">
          <a:xfrm>
            <a:off x="8025340" y="932033"/>
            <a:ext cx="3988860" cy="5487343"/>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800" b="1" kern="0" dirty="0" err="1"/>
              <a:t>DeconST</a:t>
            </a:r>
            <a:r>
              <a:rPr lang="en-US" sz="1800" b="1" kern="0" dirty="0"/>
              <a:t> Screenshot Interpretation</a:t>
            </a:r>
          </a:p>
          <a:p>
            <a:r>
              <a:rPr lang="en-US" sz="1400" dirty="0"/>
              <a:t>The Total Cost rows show the sum and the components of the Decontamination Process Cost (including incident command, characterization and clearance sampling and analysis, temperature and humidity adjustment, decontamination, and long-term monitoring) and the Waste Management Cost (including the costs for removing, decontaminating, disposing of, and replacing all materials and contents damaged and/or not decontaminated by the technology). </a:t>
            </a:r>
          </a:p>
          <a:p>
            <a:endParaRPr lang="en-US" sz="1400" dirty="0"/>
          </a:p>
          <a:p>
            <a:r>
              <a:rPr lang="en-US" sz="1400" dirty="0"/>
              <a:t>The cost information is presented graphically in the Total Relative Costs of Decontamination Technologies plots (on the Costs Plot and Costs Plot </a:t>
            </a:r>
            <a:r>
              <a:rPr lang="en-US" sz="1400" dirty="0" err="1"/>
              <a:t>wDemo</a:t>
            </a:r>
            <a:r>
              <a:rPr lang="en-US" sz="1400" dirty="0"/>
              <a:t> charts) and in detail on the Results Costs worksheet.</a:t>
            </a:r>
          </a:p>
          <a:p>
            <a:endParaRPr lang="en-US" sz="1400" dirty="0"/>
          </a:p>
          <a:p>
            <a:r>
              <a:rPr lang="en-US" sz="1400" dirty="0"/>
              <a:t>The true total cost would need to consider the cost of facility downtime, which for many facilities would likely overwhelm the cost of the remediation.</a:t>
            </a:r>
          </a:p>
        </p:txBody>
      </p:sp>
      <p:sp>
        <p:nvSpPr>
          <p:cNvPr id="8" name="Rectangle 7"/>
          <p:cNvSpPr/>
          <p:nvPr>
            <p:custDataLst>
              <p:tags r:id="rId5"/>
            </p:custDataLst>
          </p:nvPr>
        </p:nvSpPr>
        <p:spPr>
          <a:xfrm flipV="1">
            <a:off x="2106152" y="3990667"/>
            <a:ext cx="5678948" cy="470719"/>
          </a:xfrm>
          <a:prstGeom prst="rect">
            <a:avLst/>
          </a:prstGeom>
          <a:solidFill>
            <a:srgbClr val="00B0F0">
              <a:alpha val="32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custDataLst>
              <p:tags r:id="rId6"/>
            </p:custDataLst>
          </p:nvPr>
        </p:nvSpPr>
        <p:spPr>
          <a:xfrm>
            <a:off x="11544300" y="991676"/>
            <a:ext cx="342900" cy="218696"/>
          </a:xfrm>
          <a:prstGeom prst="rect">
            <a:avLst/>
          </a:prstGeom>
          <a:solidFill>
            <a:srgbClr val="00B0F0">
              <a:alpha val="32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5704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8"/>
          <a:stretch>
            <a:fillRect/>
          </a:stretch>
        </p:blipFill>
        <p:spPr>
          <a:xfrm>
            <a:off x="219456" y="932033"/>
            <a:ext cx="7571232" cy="4719947"/>
          </a:xfrm>
          <a:prstGeom prst="rect">
            <a:avLst/>
          </a:prstGeom>
          <a:ln>
            <a:solidFill>
              <a:schemeClr val="accent1"/>
            </a:solidFill>
          </a:ln>
        </p:spPr>
      </p:pic>
      <p:sp>
        <p:nvSpPr>
          <p:cNvPr id="2" name="Title 1"/>
          <p:cNvSpPr>
            <a:spLocks noGrp="1"/>
          </p:cNvSpPr>
          <p:nvPr>
            <p:ph type="title"/>
            <p:custDataLst>
              <p:tags r:id="rId1"/>
            </p:custDataLst>
          </p:nvPr>
        </p:nvSpPr>
        <p:spPr>
          <a:xfrm>
            <a:off x="609600" y="1"/>
            <a:ext cx="10972800" cy="991675"/>
          </a:xfrm>
        </p:spPr>
        <p:txBody>
          <a:bodyPr/>
          <a:lstStyle/>
          <a:p>
            <a:r>
              <a:rPr lang="en-US" dirty="0"/>
              <a:t>Material Removal/Replacement Time</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45</a:t>
            </a:fld>
            <a:endParaRPr lang="en-US"/>
          </a:p>
        </p:txBody>
      </p:sp>
      <p:sp>
        <p:nvSpPr>
          <p:cNvPr id="13" name="Content Placeholder 1"/>
          <p:cNvSpPr txBox="1">
            <a:spLocks/>
          </p:cNvSpPr>
          <p:nvPr>
            <p:custDataLst>
              <p:tags r:id="rId3"/>
            </p:custDataLst>
          </p:nvPr>
        </p:nvSpPr>
        <p:spPr bwMode="auto">
          <a:xfrm>
            <a:off x="8025340" y="932033"/>
            <a:ext cx="3988860" cy="5487343"/>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800" b="1" kern="0" dirty="0" err="1"/>
              <a:t>DeconST</a:t>
            </a:r>
            <a:r>
              <a:rPr lang="en-US" sz="1800" b="1" kern="0" dirty="0"/>
              <a:t> Screenshot Interpretation</a:t>
            </a:r>
          </a:p>
          <a:p>
            <a:r>
              <a:rPr lang="en-US" sz="1800" dirty="0"/>
              <a:t>The Material Removal and Replacement Time rows show the total </a:t>
            </a:r>
            <a:r>
              <a:rPr lang="en-US" sz="1800" i="1" dirty="0"/>
              <a:t>labor hours</a:t>
            </a:r>
            <a:r>
              <a:rPr lang="en-US" sz="1800" dirty="0"/>
              <a:t> required for the Removal and Replacement. </a:t>
            </a:r>
          </a:p>
          <a:p>
            <a:endParaRPr lang="en-US" sz="1800" dirty="0"/>
          </a:p>
          <a:p>
            <a:r>
              <a:rPr lang="en-US" sz="1800" dirty="0"/>
              <a:t>Note that these times are provided as relative labor requirement times for purposes of strategy and technology comparison. </a:t>
            </a:r>
          </a:p>
          <a:p>
            <a:endParaRPr lang="en-US" sz="1800" dirty="0"/>
          </a:p>
          <a:p>
            <a:r>
              <a:rPr lang="en-US" sz="1800" dirty="0"/>
              <a:t>The actual facility downtime would need to take into consideration resource availability.</a:t>
            </a:r>
          </a:p>
        </p:txBody>
      </p:sp>
      <p:sp>
        <p:nvSpPr>
          <p:cNvPr id="8" name="Rectangle 7"/>
          <p:cNvSpPr/>
          <p:nvPr>
            <p:custDataLst>
              <p:tags r:id="rId4"/>
            </p:custDataLst>
          </p:nvPr>
        </p:nvSpPr>
        <p:spPr>
          <a:xfrm>
            <a:off x="2109018" y="4441721"/>
            <a:ext cx="5681669" cy="462117"/>
          </a:xfrm>
          <a:prstGeom prst="rect">
            <a:avLst/>
          </a:prstGeom>
          <a:solidFill>
            <a:srgbClr val="00B0F0">
              <a:alpha val="32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custDataLst>
              <p:tags r:id="rId5"/>
            </p:custDataLst>
          </p:nvPr>
        </p:nvSpPr>
        <p:spPr>
          <a:xfrm>
            <a:off x="11544300" y="991676"/>
            <a:ext cx="342900" cy="218696"/>
          </a:xfrm>
          <a:prstGeom prst="rect">
            <a:avLst/>
          </a:prstGeom>
          <a:solidFill>
            <a:srgbClr val="00B0F0">
              <a:alpha val="32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57825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9"/>
          <a:stretch>
            <a:fillRect/>
          </a:stretch>
        </p:blipFill>
        <p:spPr>
          <a:xfrm>
            <a:off x="219456" y="932033"/>
            <a:ext cx="7571232" cy="4719947"/>
          </a:xfrm>
          <a:prstGeom prst="rect">
            <a:avLst/>
          </a:prstGeom>
          <a:ln>
            <a:solidFill>
              <a:schemeClr val="accent1"/>
            </a:solidFill>
          </a:ln>
        </p:spPr>
      </p:pic>
      <p:sp>
        <p:nvSpPr>
          <p:cNvPr id="2" name="Title 1"/>
          <p:cNvSpPr>
            <a:spLocks noGrp="1"/>
          </p:cNvSpPr>
          <p:nvPr>
            <p:ph type="title"/>
            <p:custDataLst>
              <p:tags r:id="rId1"/>
            </p:custDataLst>
          </p:nvPr>
        </p:nvSpPr>
        <p:spPr>
          <a:xfrm>
            <a:off x="609600" y="1"/>
            <a:ext cx="10972800" cy="991675"/>
          </a:xfrm>
        </p:spPr>
        <p:txBody>
          <a:bodyPr/>
          <a:lstStyle/>
          <a:p>
            <a:r>
              <a:rPr lang="en-US" dirty="0"/>
              <a:t>Decon Strategies &amp; Technologies: Waste</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46</a:t>
            </a:fld>
            <a:endParaRPr lang="en-US"/>
          </a:p>
        </p:txBody>
      </p:sp>
      <p:sp>
        <p:nvSpPr>
          <p:cNvPr id="9" name="Content Placeholder 1"/>
          <p:cNvSpPr txBox="1">
            <a:spLocks/>
          </p:cNvSpPr>
          <p:nvPr>
            <p:custDataLst>
              <p:tags r:id="rId3"/>
            </p:custDataLst>
          </p:nvPr>
        </p:nvSpPr>
        <p:spPr bwMode="auto">
          <a:xfrm>
            <a:off x="219456" y="5651980"/>
            <a:ext cx="7556500" cy="1206019"/>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800" b="1" kern="0" dirty="0"/>
              <a:t>Key Messages</a:t>
            </a:r>
          </a:p>
          <a:p>
            <a:pPr>
              <a:buClr>
                <a:srgbClr val="C00000"/>
              </a:buClr>
            </a:pPr>
            <a:r>
              <a:rPr lang="en-US" sz="1800" dirty="0"/>
              <a:t>Details on the disposition of each material type can be found on the Results Materials Lists worksheets (with and without the quantities of materials listed) and on the Results Materials Disposition worksheet.</a:t>
            </a:r>
          </a:p>
        </p:txBody>
      </p:sp>
      <p:sp>
        <p:nvSpPr>
          <p:cNvPr id="13" name="Content Placeholder 1"/>
          <p:cNvSpPr txBox="1">
            <a:spLocks/>
          </p:cNvSpPr>
          <p:nvPr>
            <p:custDataLst>
              <p:tags r:id="rId4"/>
            </p:custDataLst>
          </p:nvPr>
        </p:nvSpPr>
        <p:spPr bwMode="auto">
          <a:xfrm>
            <a:off x="8025340" y="932033"/>
            <a:ext cx="3988860" cy="5487343"/>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800" b="1" kern="0" dirty="0" err="1"/>
              <a:t>DeconST</a:t>
            </a:r>
            <a:r>
              <a:rPr lang="en-US" sz="1800" b="1" kern="0" dirty="0"/>
              <a:t> Screenshot Interpretation</a:t>
            </a:r>
          </a:p>
          <a:p>
            <a:r>
              <a:rPr lang="en-US" sz="1800" dirty="0"/>
              <a:t>The Total Waste Generated rows show the total and component quantities of waste in three categories: </a:t>
            </a:r>
          </a:p>
          <a:p>
            <a:pPr marL="571500" lvl="1" indent="-279400"/>
            <a:r>
              <a:rPr lang="en-US" sz="1400" b="1" dirty="0">
                <a:solidFill>
                  <a:srgbClr val="0052FF"/>
                </a:solidFill>
              </a:rPr>
              <a:t>Sent Directly to Waste</a:t>
            </a:r>
            <a:r>
              <a:rPr lang="en-US" sz="1400" dirty="0"/>
              <a:t>: the materials and contents removed as waste prior to decontamination </a:t>
            </a:r>
          </a:p>
          <a:p>
            <a:pPr marL="571500" lvl="1" indent="-279400"/>
            <a:r>
              <a:rPr lang="en-US" sz="1400" b="1" dirty="0">
                <a:solidFill>
                  <a:srgbClr val="0052FF"/>
                </a:solidFill>
              </a:rPr>
              <a:t>Treated Waste</a:t>
            </a:r>
            <a:r>
              <a:rPr lang="en-US" sz="1400" dirty="0"/>
              <a:t>: the materials and contents decontaminated, but damaged by the decontamination technology </a:t>
            </a:r>
          </a:p>
          <a:p>
            <a:pPr marL="571500" lvl="1" indent="-279400"/>
            <a:r>
              <a:rPr lang="en-US" sz="1400" b="1" dirty="0">
                <a:solidFill>
                  <a:srgbClr val="0052FF"/>
                </a:solidFill>
              </a:rPr>
              <a:t>Potentially Contaminated Waste</a:t>
            </a:r>
            <a:r>
              <a:rPr lang="en-US" sz="1400" dirty="0"/>
              <a:t>: the materials and contents for which the decontamination technology fails </a:t>
            </a:r>
          </a:p>
          <a:p>
            <a:endParaRPr lang="en-US" sz="1800" dirty="0"/>
          </a:p>
          <a:p>
            <a:r>
              <a:rPr lang="en-US" sz="1800" dirty="0"/>
              <a:t>The information is shown graphically on the Waste Generated by Decontamination Technology plots (on the Waste Generated Plot </a:t>
            </a:r>
            <a:r>
              <a:rPr lang="en-US" sz="1800" dirty="0" err="1"/>
              <a:t>wDemo</a:t>
            </a:r>
            <a:r>
              <a:rPr lang="en-US" sz="1800" dirty="0"/>
              <a:t> and </a:t>
            </a:r>
            <a:r>
              <a:rPr lang="en-US" sz="1800" dirty="0" err="1"/>
              <a:t>woDemo</a:t>
            </a:r>
            <a:r>
              <a:rPr lang="en-US" sz="1800" dirty="0"/>
              <a:t> charts)</a:t>
            </a:r>
            <a:r>
              <a:rPr lang="en-US" sz="1400" dirty="0"/>
              <a:t>.</a:t>
            </a:r>
          </a:p>
        </p:txBody>
      </p:sp>
      <p:sp>
        <p:nvSpPr>
          <p:cNvPr id="8" name="Rectangle 7"/>
          <p:cNvSpPr/>
          <p:nvPr>
            <p:custDataLst>
              <p:tags r:id="rId5"/>
            </p:custDataLst>
          </p:nvPr>
        </p:nvSpPr>
        <p:spPr>
          <a:xfrm>
            <a:off x="2109018" y="4911213"/>
            <a:ext cx="5676081" cy="740767"/>
          </a:xfrm>
          <a:prstGeom prst="rect">
            <a:avLst/>
          </a:prstGeom>
          <a:solidFill>
            <a:srgbClr val="00B0F0">
              <a:alpha val="32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custDataLst>
              <p:tags r:id="rId6"/>
            </p:custDataLst>
          </p:nvPr>
        </p:nvSpPr>
        <p:spPr>
          <a:xfrm>
            <a:off x="11544300" y="991676"/>
            <a:ext cx="342900" cy="218696"/>
          </a:xfrm>
          <a:prstGeom prst="rect">
            <a:avLst/>
          </a:prstGeom>
          <a:solidFill>
            <a:srgbClr val="00B0F0">
              <a:alpha val="32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9101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2933163"/>
            <a:ext cx="10972800" cy="991675"/>
          </a:xfrm>
        </p:spPr>
        <p:txBody>
          <a:bodyPr/>
          <a:lstStyle/>
          <a:p>
            <a:pPr algn="ctr"/>
            <a:r>
              <a:rPr lang="en-US" b="1" dirty="0"/>
              <a:t>Results Materials Disposition Lists</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47</a:t>
            </a:fld>
            <a:endParaRPr lang="en-US"/>
          </a:p>
        </p:txBody>
      </p:sp>
    </p:spTree>
    <p:extLst>
      <p:ext uri="{BB962C8B-B14F-4D97-AF65-F5344CB8AC3E}">
        <p14:creationId xmlns:p14="http://schemas.microsoft.com/office/powerpoint/2010/main" val="9221141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2933163"/>
            <a:ext cx="10972800" cy="991675"/>
          </a:xfrm>
        </p:spPr>
        <p:txBody>
          <a:bodyPr/>
          <a:lstStyle/>
          <a:p>
            <a:r>
              <a:rPr lang="en-US" b="1" dirty="0"/>
              <a:t>Waste Generated by Decontamination Technology</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48</a:t>
            </a:fld>
            <a:endParaRPr lang="en-US"/>
          </a:p>
        </p:txBody>
      </p:sp>
    </p:spTree>
    <p:extLst>
      <p:ext uri="{BB962C8B-B14F-4D97-AF65-F5344CB8AC3E}">
        <p14:creationId xmlns:p14="http://schemas.microsoft.com/office/powerpoint/2010/main" val="17308752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304800" y="2933163"/>
            <a:ext cx="11582400" cy="991675"/>
          </a:xfrm>
        </p:spPr>
        <p:txBody>
          <a:bodyPr/>
          <a:lstStyle/>
          <a:p>
            <a:r>
              <a:rPr lang="en-US" b="1" dirty="0"/>
              <a:t>Total Relative Costs of Decontamination Technologies</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49</a:t>
            </a:fld>
            <a:endParaRPr lang="en-US"/>
          </a:p>
        </p:txBody>
      </p:sp>
    </p:spTree>
    <p:extLst>
      <p:ext uri="{BB962C8B-B14F-4D97-AF65-F5344CB8AC3E}">
        <p14:creationId xmlns:p14="http://schemas.microsoft.com/office/powerpoint/2010/main" val="1006760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963084" y="2973515"/>
            <a:ext cx="10363200" cy="1362075"/>
          </a:xfrm>
        </p:spPr>
        <p:txBody>
          <a:bodyPr/>
          <a:lstStyle/>
          <a:p>
            <a:pPr algn="ctr"/>
            <a:r>
              <a:rPr lang="en-US" dirty="0"/>
              <a:t>Let’s get started!</a:t>
            </a:r>
          </a:p>
        </p:txBody>
      </p:sp>
      <p:sp>
        <p:nvSpPr>
          <p:cNvPr id="3" name="Text Placeholder 2"/>
          <p:cNvSpPr>
            <a:spLocks noGrp="1"/>
          </p:cNvSpPr>
          <p:nvPr>
            <p:ph type="body" idx="1"/>
            <p:custDataLst>
              <p:tags r:id="rId2"/>
            </p:custDataLst>
          </p:nvPr>
        </p:nvSpPr>
        <p:spPr>
          <a:xfrm>
            <a:off x="963084" y="1473327"/>
            <a:ext cx="10363200" cy="1500187"/>
          </a:xfrm>
        </p:spPr>
        <p:txBody>
          <a:bodyPr/>
          <a:lstStyle/>
          <a:p>
            <a:pPr algn="ctr"/>
            <a:r>
              <a:rPr lang="en-US" dirty="0" err="1"/>
              <a:t>DeconST</a:t>
            </a:r>
            <a:r>
              <a:rPr lang="en-US" dirty="0"/>
              <a:t> Fundamentals</a:t>
            </a:r>
          </a:p>
        </p:txBody>
      </p:sp>
      <p:sp>
        <p:nvSpPr>
          <p:cNvPr id="5" name="Slide Number Placeholder 4"/>
          <p:cNvSpPr>
            <a:spLocks noGrp="1"/>
          </p:cNvSpPr>
          <p:nvPr>
            <p:ph type="sldNum" sz="quarter" idx="12"/>
            <p:custDataLst>
              <p:tags r:id="rId3"/>
            </p:custDataLst>
          </p:nvPr>
        </p:nvSpPr>
        <p:spPr>
          <a:xfrm>
            <a:off x="11074400" y="6153150"/>
            <a:ext cx="812800" cy="374650"/>
          </a:xfrm>
        </p:spPr>
        <p:txBody>
          <a:bodyPr/>
          <a:lstStyle/>
          <a:p>
            <a:fld id="{A5E55A7B-7854-E145-92D9-B491DF4BAE2D}" type="slidenum">
              <a:rPr lang="en-US" smtClean="0"/>
              <a:pPr/>
              <a:t>5</a:t>
            </a:fld>
            <a:endParaRPr lang="en-US"/>
          </a:p>
        </p:txBody>
      </p:sp>
    </p:spTree>
    <p:extLst>
      <p:ext uri="{BB962C8B-B14F-4D97-AF65-F5344CB8AC3E}">
        <p14:creationId xmlns:p14="http://schemas.microsoft.com/office/powerpoint/2010/main" val="13813366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2933163"/>
            <a:ext cx="10972800" cy="991675"/>
          </a:xfrm>
        </p:spPr>
        <p:txBody>
          <a:bodyPr/>
          <a:lstStyle/>
          <a:p>
            <a:pPr algn="ctr"/>
            <a:r>
              <a:rPr lang="en-US" b="1" dirty="0"/>
              <a:t>Results – Relative Costs</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50</a:t>
            </a:fld>
            <a:endParaRPr lang="en-US"/>
          </a:p>
        </p:txBody>
      </p:sp>
    </p:spTree>
    <p:extLst>
      <p:ext uri="{BB962C8B-B14F-4D97-AF65-F5344CB8AC3E}">
        <p14:creationId xmlns:p14="http://schemas.microsoft.com/office/powerpoint/2010/main" val="5992788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2933163"/>
            <a:ext cx="11582400" cy="991675"/>
          </a:xfrm>
        </p:spPr>
        <p:txBody>
          <a:bodyPr/>
          <a:lstStyle/>
          <a:p>
            <a:pPr algn="ctr"/>
            <a:r>
              <a:rPr lang="en-US" b="1" dirty="0"/>
              <a:t>Percentage of Materials Decontaminated by Decontamination Technology</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51</a:t>
            </a:fld>
            <a:endParaRPr lang="en-US"/>
          </a:p>
        </p:txBody>
      </p:sp>
    </p:spTree>
    <p:extLst>
      <p:ext uri="{BB962C8B-B14F-4D97-AF65-F5344CB8AC3E}">
        <p14:creationId xmlns:p14="http://schemas.microsoft.com/office/powerpoint/2010/main" val="3814619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1"/>
            <a:ext cx="10972800" cy="991675"/>
          </a:xfrm>
        </p:spPr>
        <p:txBody>
          <a:bodyPr/>
          <a:lstStyle/>
          <a:p>
            <a:r>
              <a:rPr lang="en-US" dirty="0"/>
              <a:t>Conclusion</a:t>
            </a:r>
          </a:p>
        </p:txBody>
      </p:sp>
      <p:sp>
        <p:nvSpPr>
          <p:cNvPr id="3" name="Content Placeholder 2"/>
          <p:cNvSpPr>
            <a:spLocks noGrp="1"/>
          </p:cNvSpPr>
          <p:nvPr>
            <p:ph idx="1"/>
            <p:custDataLst>
              <p:tags r:id="rId2"/>
            </p:custDataLst>
          </p:nvPr>
        </p:nvSpPr>
        <p:spPr>
          <a:xfrm>
            <a:off x="609600" y="1278740"/>
            <a:ext cx="10972800" cy="4847424"/>
          </a:xfrm>
        </p:spPr>
        <p:txBody>
          <a:bodyPr/>
          <a:lstStyle/>
          <a:p>
            <a:r>
              <a:rPr lang="en-US" dirty="0"/>
              <a:t>This concludes the tutorial on DeconST.</a:t>
            </a:r>
          </a:p>
          <a:p>
            <a:r>
              <a:rPr lang="en-US" dirty="0"/>
              <a:t>For additional information on the tool’s capabilities, consult the DeconST User’s Manual.</a:t>
            </a:r>
          </a:p>
          <a:p>
            <a:endParaRPr lang="en-US" dirty="0"/>
          </a:p>
          <a:p>
            <a:pPr marL="0" indent="0" algn="ctr">
              <a:buNone/>
            </a:pPr>
            <a:r>
              <a:rPr lang="en-US" b="1" dirty="0"/>
              <a:t>Paul M. Lemieux, PhD</a:t>
            </a:r>
          </a:p>
          <a:p>
            <a:pPr marL="0" indent="0" algn="ctr">
              <a:buNone/>
            </a:pPr>
            <a:r>
              <a:rPr lang="en-US" b="1" dirty="0"/>
              <a:t>US EPA Office of Research and Development</a:t>
            </a:r>
          </a:p>
          <a:p>
            <a:pPr marL="0" indent="0" algn="ctr">
              <a:buNone/>
            </a:pPr>
            <a:r>
              <a:rPr lang="en-US" b="1" dirty="0"/>
              <a:t>National Homeland Security Research Center</a:t>
            </a:r>
          </a:p>
          <a:p>
            <a:pPr marL="0" indent="0" algn="ctr">
              <a:buNone/>
            </a:pPr>
            <a:r>
              <a:rPr lang="en-US" b="1" dirty="0"/>
              <a:t>919-541-0962</a:t>
            </a:r>
          </a:p>
          <a:p>
            <a:pPr marL="0" indent="0" algn="ctr">
              <a:buNone/>
            </a:pPr>
            <a:r>
              <a:rPr lang="en-US" b="1" dirty="0"/>
              <a:t>919-541-0496 fax</a:t>
            </a:r>
          </a:p>
          <a:p>
            <a:pPr marL="0" indent="0" algn="ctr">
              <a:buNone/>
            </a:pPr>
            <a:r>
              <a:rPr lang="en-US" b="1" dirty="0"/>
              <a:t>513-300-9958 cell</a:t>
            </a:r>
          </a:p>
          <a:p>
            <a:pPr marL="0" indent="0" algn="ctr">
              <a:buNone/>
            </a:pPr>
            <a:r>
              <a:rPr lang="en-US" b="1" dirty="0">
                <a:hlinkClick r:id="rId5"/>
              </a:rPr>
              <a:t>lemieux.paul@epa.gov</a:t>
            </a:r>
            <a:endParaRPr lang="en-US" b="1" dirty="0"/>
          </a:p>
          <a:p>
            <a:pPr marL="0" indent="0" algn="ctr">
              <a:buNone/>
            </a:pPr>
            <a:r>
              <a:rPr lang="en-US" b="1" dirty="0" err="1"/>
              <a:t>www.epa.gov</a:t>
            </a:r>
            <a:r>
              <a:rPr lang="en-US" b="1" dirty="0"/>
              <a:t>/</a:t>
            </a:r>
            <a:r>
              <a:rPr lang="en-US" b="1" dirty="0" err="1"/>
              <a:t>nhsrc</a:t>
            </a:r>
            <a:endParaRPr lang="en-US" b="1"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custDataLst>
              <p:tags r:id="rId3"/>
            </p:custDataLst>
          </p:nvPr>
        </p:nvSpPr>
        <p:spPr>
          <a:xfrm>
            <a:off x="11074400" y="6153150"/>
            <a:ext cx="812800" cy="374650"/>
          </a:xfrm>
        </p:spPr>
        <p:txBody>
          <a:bodyPr/>
          <a:lstStyle/>
          <a:p>
            <a:fld id="{A5E55A7B-7854-E145-92D9-B491DF4BAE2D}" type="slidenum">
              <a:rPr lang="en-US" smtClean="0"/>
              <a:pPr/>
              <a:t>52</a:t>
            </a:fld>
            <a:endParaRPr lang="en-US"/>
          </a:p>
        </p:txBody>
      </p:sp>
    </p:spTree>
    <p:extLst>
      <p:ext uri="{BB962C8B-B14F-4D97-AF65-F5344CB8AC3E}">
        <p14:creationId xmlns:p14="http://schemas.microsoft.com/office/powerpoint/2010/main" val="581523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Disclaimer</a:t>
            </a:r>
            <a:endParaRPr lang="en-US" dirty="0"/>
          </a:p>
        </p:txBody>
      </p:sp>
      <p:sp>
        <p:nvSpPr>
          <p:cNvPr id="3" name="Content Placeholder 2"/>
          <p:cNvSpPr>
            <a:spLocks noGrp="1"/>
          </p:cNvSpPr>
          <p:nvPr>
            <p:ph idx="1"/>
          </p:nvPr>
        </p:nvSpPr>
        <p:spPr/>
        <p:txBody>
          <a:bodyPr/>
          <a:lstStyle/>
          <a:p>
            <a:pPr marL="0" indent="0">
              <a:buNone/>
            </a:pPr>
            <a:r>
              <a:rPr lang="en-US" dirty="0"/>
              <a:t>Reference herein to any specific commercial products, process, or service by trade name, trademark, manufacturer, or otherwise, does not necessarily constitute or imply its endorsement, recommendation, or favoring by the United States Government. The views and opinions of authors expressed herein do not necessarily state or reflect those of the United States Government, and shall not be used for advertising or product endorsement purposes</a:t>
            </a:r>
          </a:p>
        </p:txBody>
      </p:sp>
    </p:spTree>
    <p:extLst>
      <p:ext uri="{BB962C8B-B14F-4D97-AF65-F5344CB8AC3E}">
        <p14:creationId xmlns:p14="http://schemas.microsoft.com/office/powerpoint/2010/main" val="2364647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1"/>
            <a:ext cx="10972800" cy="991675"/>
          </a:xfrm>
        </p:spPr>
        <p:txBody>
          <a:bodyPr/>
          <a:lstStyle/>
          <a:p>
            <a:r>
              <a:rPr lang="en-US" dirty="0" err="1"/>
              <a:t>DeconST</a:t>
            </a:r>
            <a:r>
              <a:rPr lang="en-US" dirty="0"/>
              <a:t> Main Screen</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6</a:t>
            </a:fld>
            <a:endParaRPr lang="en-US"/>
          </a:p>
        </p:txBody>
      </p:sp>
      <p:sp>
        <p:nvSpPr>
          <p:cNvPr id="7" name="Content Placeholder 1"/>
          <p:cNvSpPr txBox="1">
            <a:spLocks/>
          </p:cNvSpPr>
          <p:nvPr>
            <p:custDataLst>
              <p:tags r:id="rId3"/>
            </p:custDataLst>
          </p:nvPr>
        </p:nvSpPr>
        <p:spPr bwMode="auto">
          <a:xfrm>
            <a:off x="9476160" y="1155862"/>
            <a:ext cx="2628900" cy="4698837"/>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None/>
            </a:pPr>
            <a:r>
              <a:rPr lang="en-US" sz="2000" b="1" kern="0" dirty="0"/>
              <a:t>Key Messages</a:t>
            </a:r>
          </a:p>
          <a:p>
            <a:pPr marL="279400" lvl="1" indent="-279400" defTabSz="914400"/>
            <a:r>
              <a:rPr lang="en-US" sz="1800" dirty="0"/>
              <a:t>The first 3 Excel Worksheets contain the pertinent content in the Quick Start Guide as a reference if needed during operation.</a:t>
            </a:r>
          </a:p>
          <a:p>
            <a:pPr marL="279400" lvl="1" indent="-279400" defTabSz="914400"/>
            <a:endParaRPr lang="en-US" sz="1800" dirty="0"/>
          </a:p>
          <a:p>
            <a:pPr marL="279400" lvl="1" indent="-279400" defTabSz="914400"/>
            <a:r>
              <a:rPr lang="en-US" sz="1800" kern="0" dirty="0">
                <a:ea typeface="ＭＳ Ｐゴシック" pitchFamily="34" charset="-128"/>
              </a:rPr>
              <a:t>Data are</a:t>
            </a:r>
            <a:r>
              <a:rPr lang="en-US" sz="1800" kern="0" dirty="0">
                <a:solidFill>
                  <a:srgbClr val="FF0000"/>
                </a:solidFill>
                <a:ea typeface="ＭＳ Ｐゴシック" pitchFamily="34" charset="-128"/>
              </a:rPr>
              <a:t> </a:t>
            </a:r>
            <a:r>
              <a:rPr lang="en-US" sz="1800" kern="0" dirty="0">
                <a:ea typeface="ＭＳ Ｐゴシック" pitchFamily="34" charset="-128"/>
              </a:rPr>
              <a:t>entered into the tool beginning with the User Input Worksheet.</a:t>
            </a:r>
          </a:p>
        </p:txBody>
      </p:sp>
      <p:sp>
        <p:nvSpPr>
          <p:cNvPr id="8" name="TextBox 7"/>
          <p:cNvSpPr txBox="1"/>
          <p:nvPr>
            <p:custDataLst>
              <p:tags r:id="rId4"/>
            </p:custDataLst>
          </p:nvPr>
        </p:nvSpPr>
        <p:spPr>
          <a:xfrm>
            <a:off x="5234044" y="2564526"/>
            <a:ext cx="1287532" cy="369332"/>
          </a:xfrm>
          <a:prstGeom prst="rect">
            <a:avLst/>
          </a:prstGeom>
          <a:noFill/>
        </p:spPr>
        <p:txBody>
          <a:bodyPr wrap="none" rtlCol="0">
            <a:spAutoFit/>
          </a:bodyPr>
          <a:lstStyle/>
          <a:p>
            <a:r>
              <a:rPr lang="en-US" dirty="0">
                <a:solidFill>
                  <a:srgbClr val="FF0000"/>
                </a:solidFill>
              </a:rPr>
              <a:t>Need to fix</a:t>
            </a:r>
          </a:p>
        </p:txBody>
      </p:sp>
      <p:sp>
        <p:nvSpPr>
          <p:cNvPr id="9" name="TextBox 8"/>
          <p:cNvSpPr txBox="1"/>
          <p:nvPr>
            <p:custDataLst>
              <p:tags r:id="rId5"/>
            </p:custDataLst>
          </p:nvPr>
        </p:nvSpPr>
        <p:spPr>
          <a:xfrm>
            <a:off x="2142345" y="2675482"/>
            <a:ext cx="1287532" cy="369332"/>
          </a:xfrm>
          <a:prstGeom prst="rect">
            <a:avLst/>
          </a:prstGeom>
          <a:noFill/>
        </p:spPr>
        <p:txBody>
          <a:bodyPr wrap="none" rtlCol="0">
            <a:spAutoFit/>
          </a:bodyPr>
          <a:lstStyle/>
          <a:p>
            <a:r>
              <a:rPr lang="en-US" dirty="0">
                <a:solidFill>
                  <a:srgbClr val="FF0000"/>
                </a:solidFill>
              </a:rPr>
              <a:t>Need to fix</a:t>
            </a:r>
          </a:p>
        </p:txBody>
      </p:sp>
      <p:pic>
        <p:nvPicPr>
          <p:cNvPr id="10" name="Picture 9"/>
          <p:cNvPicPr>
            <a:picLocks noChangeAspect="1"/>
          </p:cNvPicPr>
          <p:nvPr/>
        </p:nvPicPr>
        <p:blipFill rotWithShape="1">
          <a:blip r:embed="rId8"/>
          <a:srcRect t="-1" b="40716"/>
          <a:stretch/>
        </p:blipFill>
        <p:spPr>
          <a:xfrm>
            <a:off x="168474" y="1168563"/>
            <a:ext cx="5029200" cy="4362783"/>
          </a:xfrm>
          <a:prstGeom prst="rect">
            <a:avLst/>
          </a:prstGeom>
        </p:spPr>
      </p:pic>
      <p:pic>
        <p:nvPicPr>
          <p:cNvPr id="11" name="Picture 10"/>
          <p:cNvPicPr>
            <a:picLocks noChangeAspect="1"/>
          </p:cNvPicPr>
          <p:nvPr/>
        </p:nvPicPr>
        <p:blipFill rotWithShape="1">
          <a:blip r:embed="rId8"/>
          <a:srcRect t="59513"/>
          <a:stretch/>
        </p:blipFill>
        <p:spPr>
          <a:xfrm>
            <a:off x="4459084" y="2278970"/>
            <a:ext cx="5029200" cy="2979512"/>
          </a:xfrm>
          <a:prstGeom prst="rect">
            <a:avLst/>
          </a:prstGeom>
        </p:spPr>
      </p:pic>
      <p:sp>
        <p:nvSpPr>
          <p:cNvPr id="12" name="Rectangle 11"/>
          <p:cNvSpPr>
            <a:spLocks noChangeAspect="1"/>
          </p:cNvSpPr>
          <p:nvPr>
            <p:custDataLst>
              <p:tags r:id="rId6"/>
            </p:custDataLst>
          </p:nvPr>
        </p:nvSpPr>
        <p:spPr>
          <a:xfrm>
            <a:off x="165099" y="1168564"/>
            <a:ext cx="9171432" cy="4528307"/>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4250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9"/>
          <a:stretch>
            <a:fillRect/>
          </a:stretch>
        </p:blipFill>
        <p:spPr>
          <a:xfrm>
            <a:off x="2833080" y="1250019"/>
            <a:ext cx="5980176" cy="4131466"/>
          </a:xfrm>
          <a:prstGeom prst="rect">
            <a:avLst/>
          </a:prstGeom>
          <a:ln>
            <a:solidFill>
              <a:schemeClr val="accent1"/>
            </a:solidFill>
          </a:ln>
        </p:spPr>
      </p:pic>
      <p:pic>
        <p:nvPicPr>
          <p:cNvPr id="19" name="Picture 18"/>
          <p:cNvPicPr>
            <a:picLocks noChangeAspect="1"/>
          </p:cNvPicPr>
          <p:nvPr/>
        </p:nvPicPr>
        <p:blipFill>
          <a:blip r:embed="rId10"/>
          <a:stretch>
            <a:fillRect/>
          </a:stretch>
        </p:blipFill>
        <p:spPr>
          <a:xfrm>
            <a:off x="195802" y="1253859"/>
            <a:ext cx="2499998" cy="5120640"/>
          </a:xfrm>
          <a:prstGeom prst="rect">
            <a:avLst/>
          </a:prstGeom>
          <a:ln>
            <a:solidFill>
              <a:schemeClr val="accent1"/>
            </a:solidFill>
          </a:ln>
        </p:spPr>
      </p:pic>
      <p:sp>
        <p:nvSpPr>
          <p:cNvPr id="2" name="Title 1"/>
          <p:cNvSpPr>
            <a:spLocks noGrp="1"/>
          </p:cNvSpPr>
          <p:nvPr>
            <p:ph type="title"/>
            <p:custDataLst>
              <p:tags r:id="rId1"/>
            </p:custDataLst>
          </p:nvPr>
        </p:nvSpPr>
        <p:spPr>
          <a:xfrm>
            <a:off x="609600" y="1"/>
            <a:ext cx="10972800" cy="991675"/>
          </a:xfrm>
        </p:spPr>
        <p:txBody>
          <a:bodyPr/>
          <a:lstStyle/>
          <a:p>
            <a:r>
              <a:rPr lang="en-US" dirty="0"/>
              <a:t>User Input Worksheets</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7</a:t>
            </a:fld>
            <a:endParaRPr lang="en-US"/>
          </a:p>
        </p:txBody>
      </p:sp>
      <p:sp>
        <p:nvSpPr>
          <p:cNvPr id="10" name="Content Placeholder 2"/>
          <p:cNvSpPr>
            <a:spLocks noGrp="1"/>
          </p:cNvSpPr>
          <p:nvPr>
            <p:ph idx="1"/>
            <p:custDataLst>
              <p:tags r:id="rId3"/>
            </p:custDataLst>
          </p:nvPr>
        </p:nvSpPr>
        <p:spPr>
          <a:xfrm>
            <a:off x="205635" y="909526"/>
            <a:ext cx="2358913" cy="575042"/>
          </a:xfrm>
        </p:spPr>
        <p:txBody>
          <a:bodyPr/>
          <a:lstStyle/>
          <a:p>
            <a:pPr marL="0" indent="0" algn="ctr">
              <a:buNone/>
            </a:pPr>
            <a:r>
              <a:rPr lang="en-US" sz="1800" b="1" dirty="0">
                <a:solidFill>
                  <a:srgbClr val="0052FF"/>
                </a:solidFill>
              </a:rPr>
              <a:t>User Input Worksheet</a:t>
            </a:r>
          </a:p>
        </p:txBody>
      </p:sp>
      <p:sp>
        <p:nvSpPr>
          <p:cNvPr id="12" name="Slide Number Placeholder 3"/>
          <p:cNvSpPr txBox="1">
            <a:spLocks/>
          </p:cNvSpPr>
          <p:nvPr>
            <p:custDataLst>
              <p:tags r:id="rId4"/>
            </p:custDataLst>
          </p:nvPr>
        </p:nvSpPr>
        <p:spPr bwMode="auto">
          <a:xfrm>
            <a:off x="11074400" y="6153150"/>
            <a:ext cx="812800" cy="37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r" defTabSz="457200" rtl="0" eaLnBrk="1" latinLnBrk="0" hangingPunct="1">
              <a:defRPr sz="1400" kern="1200">
                <a:solidFill>
                  <a:schemeClr val="tx1"/>
                </a:solidFill>
                <a:latin typeface="Calibri"/>
                <a:ea typeface="+mn-ea"/>
                <a:cs typeface="Calibri"/>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5E55A7B-7854-E145-92D9-B491DF4BAE2D}" type="slidenum">
              <a:rPr lang="en-US" smtClean="0"/>
              <a:pPr/>
              <a:t>7</a:t>
            </a:fld>
            <a:endParaRPr lang="en-US"/>
          </a:p>
        </p:txBody>
      </p:sp>
      <p:sp>
        <p:nvSpPr>
          <p:cNvPr id="13" name="Content Placeholder 2"/>
          <p:cNvSpPr txBox="1">
            <a:spLocks/>
          </p:cNvSpPr>
          <p:nvPr>
            <p:custDataLst>
              <p:tags r:id="rId5"/>
            </p:custDataLst>
          </p:nvPr>
        </p:nvSpPr>
        <p:spPr bwMode="auto">
          <a:xfrm>
            <a:off x="4426627" y="923225"/>
            <a:ext cx="2799673" cy="519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algn="ctr" defTabSz="914400">
              <a:buFont typeface="Wingdings" pitchFamily="-111" charset="2"/>
              <a:buNone/>
            </a:pPr>
            <a:r>
              <a:rPr lang="en-US" sz="1800" b="1" kern="0" dirty="0">
                <a:solidFill>
                  <a:srgbClr val="FF0000"/>
                </a:solidFill>
              </a:rPr>
              <a:t>Materials Input Worksheet</a:t>
            </a:r>
          </a:p>
        </p:txBody>
      </p:sp>
      <p:sp>
        <p:nvSpPr>
          <p:cNvPr id="16" name="Content Placeholder 2"/>
          <p:cNvSpPr txBox="1">
            <a:spLocks/>
          </p:cNvSpPr>
          <p:nvPr>
            <p:custDataLst>
              <p:tags r:id="rId6"/>
            </p:custDataLst>
          </p:nvPr>
        </p:nvSpPr>
        <p:spPr bwMode="auto">
          <a:xfrm>
            <a:off x="9113779" y="908196"/>
            <a:ext cx="2811522" cy="519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algn="ctr" defTabSz="914400">
              <a:buFont typeface="Wingdings" pitchFamily="-111" charset="2"/>
              <a:buNone/>
            </a:pPr>
            <a:r>
              <a:rPr lang="en-US" sz="1800" b="1" kern="0" dirty="0">
                <a:solidFill>
                  <a:srgbClr val="008000"/>
                </a:solidFill>
              </a:rPr>
              <a:t>Sampling Input Worksheet</a:t>
            </a:r>
          </a:p>
        </p:txBody>
      </p:sp>
      <p:pic>
        <p:nvPicPr>
          <p:cNvPr id="17" name="Picture 16"/>
          <p:cNvPicPr>
            <a:picLocks noChangeAspect="1"/>
          </p:cNvPicPr>
          <p:nvPr/>
        </p:nvPicPr>
        <p:blipFill>
          <a:blip r:embed="rId11"/>
          <a:stretch>
            <a:fillRect/>
          </a:stretch>
        </p:blipFill>
        <p:spPr>
          <a:xfrm>
            <a:off x="8906151" y="1250019"/>
            <a:ext cx="3164126" cy="5108670"/>
          </a:xfrm>
          <a:prstGeom prst="rect">
            <a:avLst/>
          </a:prstGeom>
          <a:ln>
            <a:solidFill>
              <a:schemeClr val="accent1"/>
            </a:solidFill>
          </a:ln>
        </p:spPr>
      </p:pic>
    </p:spTree>
    <p:extLst>
      <p:ext uri="{BB962C8B-B14F-4D97-AF65-F5344CB8AC3E}">
        <p14:creationId xmlns:p14="http://schemas.microsoft.com/office/powerpoint/2010/main" val="2135175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1"/>
            <a:ext cx="10972800" cy="991675"/>
          </a:xfrm>
        </p:spPr>
        <p:txBody>
          <a:bodyPr/>
          <a:lstStyle/>
          <a:p>
            <a:r>
              <a:rPr lang="en-US" dirty="0"/>
              <a:t>Results Summary</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8</a:t>
            </a:fld>
            <a:endParaRPr lang="en-US"/>
          </a:p>
        </p:txBody>
      </p:sp>
      <p:sp>
        <p:nvSpPr>
          <p:cNvPr id="12" name="Content Placeholder 2"/>
          <p:cNvSpPr txBox="1">
            <a:spLocks/>
          </p:cNvSpPr>
          <p:nvPr>
            <p:custDataLst>
              <p:tags r:id="rId3"/>
            </p:custDataLst>
          </p:nvPr>
        </p:nvSpPr>
        <p:spPr bwMode="auto">
          <a:xfrm>
            <a:off x="4101380" y="891584"/>
            <a:ext cx="3823420" cy="4929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algn="ctr" defTabSz="914400">
              <a:buFont typeface="Wingdings" pitchFamily="-111" charset="2"/>
              <a:buNone/>
            </a:pPr>
            <a:r>
              <a:rPr lang="en-US" sz="2200" b="1" kern="0" dirty="0">
                <a:solidFill>
                  <a:srgbClr val="FF0000"/>
                </a:solidFill>
              </a:rPr>
              <a:t>Results Summary Worksheet</a:t>
            </a:r>
          </a:p>
        </p:txBody>
      </p:sp>
      <p:pic>
        <p:nvPicPr>
          <p:cNvPr id="7" name="Picture 6"/>
          <p:cNvPicPr>
            <a:picLocks noChangeAspect="1"/>
          </p:cNvPicPr>
          <p:nvPr/>
        </p:nvPicPr>
        <p:blipFill>
          <a:blip r:embed="rId6"/>
          <a:stretch>
            <a:fillRect/>
          </a:stretch>
        </p:blipFill>
        <p:spPr>
          <a:xfrm>
            <a:off x="1836174" y="1378640"/>
            <a:ext cx="8526532" cy="5315486"/>
          </a:xfrm>
          <a:prstGeom prst="rect">
            <a:avLst/>
          </a:prstGeom>
          <a:ln>
            <a:solidFill>
              <a:schemeClr val="accent1"/>
            </a:solidFill>
          </a:ln>
        </p:spPr>
      </p:pic>
    </p:spTree>
    <p:extLst>
      <p:ext uri="{BB962C8B-B14F-4D97-AF65-F5344CB8AC3E}">
        <p14:creationId xmlns:p14="http://schemas.microsoft.com/office/powerpoint/2010/main" val="742655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9"/>
          <a:stretch>
            <a:fillRect/>
          </a:stretch>
        </p:blipFill>
        <p:spPr>
          <a:xfrm>
            <a:off x="3852658" y="915476"/>
            <a:ext cx="2816352" cy="5783715"/>
          </a:xfrm>
          <a:prstGeom prst="rect">
            <a:avLst/>
          </a:prstGeom>
          <a:ln>
            <a:solidFill>
              <a:schemeClr val="accent1"/>
            </a:solidFill>
          </a:ln>
        </p:spPr>
      </p:pic>
      <p:sp>
        <p:nvSpPr>
          <p:cNvPr id="2" name="Title 1"/>
          <p:cNvSpPr>
            <a:spLocks noGrp="1"/>
          </p:cNvSpPr>
          <p:nvPr>
            <p:ph type="title"/>
            <p:custDataLst>
              <p:tags r:id="rId1"/>
            </p:custDataLst>
          </p:nvPr>
        </p:nvSpPr>
        <p:spPr>
          <a:xfrm>
            <a:off x="609600" y="1"/>
            <a:ext cx="10972800" cy="991675"/>
          </a:xfrm>
        </p:spPr>
        <p:txBody>
          <a:bodyPr/>
          <a:lstStyle/>
          <a:p>
            <a:r>
              <a:rPr lang="en-US" dirty="0"/>
              <a:t>User Input Worksheets: Facility</a:t>
            </a:r>
          </a:p>
        </p:txBody>
      </p:sp>
      <p:sp>
        <p:nvSpPr>
          <p:cNvPr id="4" name="Slide Number Placeholder 3"/>
          <p:cNvSpPr>
            <a:spLocks noGrp="1"/>
          </p:cNvSpPr>
          <p:nvPr>
            <p:ph type="sldNum" sz="quarter" idx="12"/>
            <p:custDataLst>
              <p:tags r:id="rId2"/>
            </p:custDataLst>
          </p:nvPr>
        </p:nvSpPr>
        <p:spPr>
          <a:xfrm>
            <a:off x="11074400" y="6153150"/>
            <a:ext cx="812800" cy="374650"/>
          </a:xfrm>
        </p:spPr>
        <p:txBody>
          <a:bodyPr/>
          <a:lstStyle/>
          <a:p>
            <a:fld id="{A5E55A7B-7854-E145-92D9-B491DF4BAE2D}" type="slidenum">
              <a:rPr lang="en-US" smtClean="0"/>
              <a:pPr/>
              <a:t>9</a:t>
            </a:fld>
            <a:endParaRPr lang="en-US"/>
          </a:p>
        </p:txBody>
      </p:sp>
      <p:sp>
        <p:nvSpPr>
          <p:cNvPr id="6" name="Content Placeholder 1"/>
          <p:cNvSpPr txBox="1">
            <a:spLocks/>
          </p:cNvSpPr>
          <p:nvPr>
            <p:custDataLst>
              <p:tags r:id="rId3"/>
            </p:custDataLst>
          </p:nvPr>
        </p:nvSpPr>
        <p:spPr bwMode="auto">
          <a:xfrm>
            <a:off x="110970" y="915476"/>
            <a:ext cx="3546630" cy="5503900"/>
          </a:xfrm>
          <a:prstGeom prst="rect">
            <a:avLst/>
          </a:prstGeom>
          <a:solidFill>
            <a:schemeClr val="accent3">
              <a:lumMod val="20000"/>
              <a:lumOff val="80000"/>
            </a:schemeClr>
          </a:solidFill>
          <a:ln w="25400">
            <a:solidFill>
              <a:srgbClr val="3B5BA7"/>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b="1" kern="0" dirty="0"/>
              <a:t>Instructions</a:t>
            </a:r>
          </a:p>
          <a:p>
            <a:pPr marL="342900" lvl="1" indent="-342900" defTabSz="914400"/>
            <a:r>
              <a:rPr lang="en-US" dirty="0"/>
              <a:t>Once again, verify you are using the correct version of the tool.</a:t>
            </a:r>
          </a:p>
        </p:txBody>
      </p:sp>
      <p:sp>
        <p:nvSpPr>
          <p:cNvPr id="7" name="Content Placeholder 1"/>
          <p:cNvSpPr txBox="1">
            <a:spLocks/>
          </p:cNvSpPr>
          <p:nvPr>
            <p:custDataLst>
              <p:tags r:id="rId4"/>
            </p:custDataLst>
          </p:nvPr>
        </p:nvSpPr>
        <p:spPr bwMode="auto">
          <a:xfrm>
            <a:off x="7222972" y="4306957"/>
            <a:ext cx="4664228" cy="1966843"/>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800" b="1" kern="0" dirty="0"/>
              <a:t>Key Messages</a:t>
            </a:r>
          </a:p>
          <a:p>
            <a:pPr marL="279400" lvl="1" indent="-279400" defTabSz="914400"/>
            <a:r>
              <a:rPr lang="en-US" sz="1800" dirty="0"/>
              <a:t>DeconST requires minimal user input to get initial data results</a:t>
            </a:r>
          </a:p>
          <a:p>
            <a:pPr marL="279400" lvl="1" indent="-279400" defTabSz="914400"/>
            <a:r>
              <a:rPr lang="en-US" sz="1800" dirty="0"/>
              <a:t>Customizable assessments can be done based on a variety of different building types.</a:t>
            </a:r>
            <a:endParaRPr lang="en-US" sz="1800" kern="0" dirty="0">
              <a:ea typeface="ＭＳ Ｐゴシック" pitchFamily="34" charset="-128"/>
            </a:endParaRPr>
          </a:p>
        </p:txBody>
      </p:sp>
      <p:sp>
        <p:nvSpPr>
          <p:cNvPr id="8" name="Content Placeholder 1"/>
          <p:cNvSpPr txBox="1">
            <a:spLocks/>
          </p:cNvSpPr>
          <p:nvPr>
            <p:custDataLst>
              <p:tags r:id="rId5"/>
            </p:custDataLst>
          </p:nvPr>
        </p:nvSpPr>
        <p:spPr bwMode="auto">
          <a:xfrm>
            <a:off x="7142393" y="915475"/>
            <a:ext cx="4762500" cy="3961324"/>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pPr marL="0" indent="0" defTabSz="914400">
              <a:buFont typeface="Wingdings" pitchFamily="-111" charset="2"/>
              <a:buNone/>
            </a:pPr>
            <a:r>
              <a:rPr lang="en-US" sz="1800" b="1" kern="0" dirty="0" err="1"/>
              <a:t>DeconST</a:t>
            </a:r>
            <a:r>
              <a:rPr lang="en-US" sz="1800" b="1" kern="0" dirty="0"/>
              <a:t> Screenshot Interpretation</a:t>
            </a:r>
          </a:p>
          <a:p>
            <a:pPr marL="279400" lvl="1" indent="-279400" defTabSz="914400"/>
            <a:r>
              <a:rPr lang="en-US" sz="1800" kern="0" dirty="0">
                <a:ea typeface="ＭＳ Ｐゴシック" pitchFamily="34" charset="-128"/>
              </a:rPr>
              <a:t>The User Input Worksheet collects the information about the:</a:t>
            </a:r>
          </a:p>
          <a:p>
            <a:pPr marL="679450" lvl="2" indent="-279400" defTabSz="914400"/>
            <a:r>
              <a:rPr lang="en-US" sz="1600" kern="0" dirty="0">
                <a:ea typeface="ＭＳ Ｐゴシック" pitchFamily="34" charset="-128"/>
              </a:rPr>
              <a:t>Facility</a:t>
            </a:r>
          </a:p>
          <a:p>
            <a:pPr marL="679450" lvl="2" indent="-279400" defTabSz="914400"/>
            <a:r>
              <a:rPr lang="en-US" sz="1600" kern="0" dirty="0">
                <a:ea typeface="ＭＳ Ｐゴシック" pitchFamily="34" charset="-128"/>
              </a:rPr>
              <a:t>Facility structure contamination considerations</a:t>
            </a:r>
          </a:p>
          <a:p>
            <a:pPr marL="679450" lvl="2" indent="-279400" defTabSz="914400"/>
            <a:r>
              <a:rPr lang="en-US" sz="1600" kern="0" dirty="0">
                <a:ea typeface="ＭＳ Ｐゴシック" pitchFamily="34" charset="-128"/>
              </a:rPr>
              <a:t>HVAC system</a:t>
            </a:r>
          </a:p>
          <a:p>
            <a:pPr marL="679450" lvl="2" indent="-279400" defTabSz="914400"/>
            <a:r>
              <a:rPr lang="en-US" sz="1600" kern="0" dirty="0">
                <a:ea typeface="ＭＳ Ｐゴシック" pitchFamily="34" charset="-128"/>
              </a:rPr>
              <a:t>Agent or chemical</a:t>
            </a:r>
          </a:p>
          <a:p>
            <a:pPr marL="679450" lvl="2" indent="-279400" defTabSz="914400"/>
            <a:r>
              <a:rPr lang="en-US" sz="1600" kern="0" dirty="0">
                <a:ea typeface="ＭＳ Ｐゴシック" pitchFamily="34" charset="-128"/>
              </a:rPr>
              <a:t>Weather</a:t>
            </a:r>
          </a:p>
          <a:p>
            <a:pPr marL="679450" lvl="2" indent="-279400" defTabSz="914400"/>
            <a:r>
              <a:rPr lang="en-US" sz="1600" kern="0" dirty="0">
                <a:ea typeface="ＭＳ Ｐゴシック" pitchFamily="34" charset="-128"/>
              </a:rPr>
              <a:t>Cost-scaling factors if there are any</a:t>
            </a:r>
          </a:p>
        </p:txBody>
      </p:sp>
      <p:sp>
        <p:nvSpPr>
          <p:cNvPr id="11" name="Left Arrow 10"/>
          <p:cNvSpPr/>
          <p:nvPr>
            <p:custDataLst>
              <p:tags r:id="rId6"/>
            </p:custDataLst>
          </p:nvPr>
        </p:nvSpPr>
        <p:spPr>
          <a:xfrm>
            <a:off x="4772290" y="1503822"/>
            <a:ext cx="723900" cy="2540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64007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6DF61D8D-4EA0-4D89-8921-FD60A61EFF1A}&quot;/&gt;&lt;isInvalidForFieldText val=&quot;0&quot;/&gt;&lt;Image&gt;&lt;filename val=&quot;C:\Users\plemieux\AppData\Local\Temp\CP115392100631109Session\CPTrustFolder115392100631140\PPTImport115392102141328\data\asimages\{6DF61D8D-4EA0-4D89-8921-FD60A61EFF1A}_17.png&quot;/&gt;&lt;left val=&quot;677&quot;/&gt;&lt;top val=&quot;480&quot;/&gt;&lt;width val=&quot;87&quot;/&gt;&lt;height val=&quot;37&quot;/&gt;&lt;hasText val=&quot;1&quot;/&gt;&lt;/Image&gt;&lt;/ThreeDShape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1&quot;/&gt;&lt;/TableIndex&gt;&lt;/ShapeTextInfo&gt;"/>
  <p:tag name="HTML_SHAPEINFO" val="&lt;ThreeDShapeInfo&gt;&lt;uuid val=&quot;{A2226952-AD8A-4008-9A92-0D19D04270FD}&quot;/&gt;&lt;isInvalidForFieldText val=&quot;0&quot;/&gt;&lt;Image&gt;&lt;filename val=&quot;C:\Users\plemieux\AppData\Local\Temp\CP115392100631109Session\CPTrustFolder115392100631140\PPTImport115392102141328\data\asimages\{A2226952-AD8A-4008-9A92-0D19D04270FD}_18.png&quot;/&gt;&lt;left val=&quot;40&quot;/&gt;&lt;top val=&quot;0&quot;/&gt;&lt;width val=&quot;1175&quot;/&gt;&lt;height val=&quot;117&quot;/&gt;&lt;hasText val=&quot;1&quot;/&gt;&lt;/Image&gt;&lt;/ThreeDShape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01884E25-A957-45B5-ABC1-C3907E998D20}&quot;/&gt;&lt;isInvalidForFieldText val=&quot;0&quot;/&gt;&lt;Image&gt;&lt;filename val=&quot;C:\Users\plemieux\AppData\Local\Temp\CP115392100631109Session\CPTrustFolder115392100631140\PPTImport115392102141328\data\asimages\{01884E25-A957-45B5-ABC1-C3907E998D20}_18.png&quot;/&gt;&lt;left val=&quot;1162&quot;/&gt;&lt;top val=&quot;644&quot;/&gt;&lt;width val=&quot;88&quot;/&gt;&lt;height val=&quot;41&quot;/&gt;&lt;hasText val=&quot;1&quot;/&gt;&lt;/Image&gt;&lt;/ThreeDShape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13&quot;/&gt;&lt;lineCharCount val=&quot;22&quot;/&gt;&lt;lineCharCount val=&quot;26&quot;/&gt;&lt;lineCharCount val=&quot;6&quot;/&gt;&lt;lineCharCount val=&quot;29&quot;/&gt;&lt;lineCharCount val=&quot;27&quot;/&gt;&lt;lineCharCount val=&quot;16&quot;/&gt;&lt;lineCharCount val=&quot;13&quot;/&gt;&lt;/TableIndex&gt;&lt;/ShapeTextInfo&gt;"/>
  <p:tag name="HTML_SHAPEINFO" val="&lt;ThreeDShapeInfo&gt;&lt;uuid val=&quot;{97C7B00C-ACCA-4150-AB98-2B05927E6498}&quot;/&gt;&lt;isInvalidForFieldText val=&quot;0&quot;/&gt;&lt;Image&gt;&lt;filename val=&quot;C:\Users\plemieux\AppData\Local\Temp\CP115392100631109Session\CPTrustFolder115392100631140\PPTImport115392102141328\data\asimages\{97C7B00C-ACCA-4150-AB98-2B05927E6498}_18.png&quot;/&gt;&lt;left val=&quot;13&quot;/&gt;&lt;top val=&quot;90&quot;/&gt;&lt;width val=&quot;371&quot;/&gt;&lt;height val=&quot;584&quot;/&gt;&lt;hasText val=&quot;1&quot;/&gt;&lt;/Image&gt;&lt;/ThreeDShape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4&quot;/&gt;&lt;lineCharCount val=&quot;50&quot;/&gt;&lt;/TableIndex&gt;&lt;/ShapeTextInfo&gt;"/>
  <p:tag name="HTML_SHAPEINFO" val="&lt;ThreeDShapeInfo&gt;&lt;uuid val=&quot;{1C779CFC-344A-42FB-AAF2-BDEB2CAABC47}&quot;/&gt;&lt;isInvalidForFieldText val=&quot;0&quot;/&gt;&lt;Image&gt;&lt;filename val=&quot;C:\Users\plemieux\AppData\Local\Temp\CP115392100631109Session\CPTrustFolder115392100631140\PPTImport115392102141328\data\asimages\{1C779CFC-344A-42FB-AAF2-BDEB2CAABC47}_18.png&quot;/&gt;&lt;left val=&quot;744&quot;/&gt;&lt;top val=&quot;92&quot;/&gt;&lt;width val=&quot;506&quot;/&gt;&lt;height val=&quot;419&quot;/&gt;&lt;hasText val=&quot;1&quot;/&gt;&lt;/Image&gt;&lt;/ThreeDShape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13&quot;/&gt;&lt;lineCharCount val=&quot;48&quot;/&gt;&lt;lineCharCount val=&quot;12&quot;/&gt;&lt;lineCharCount val=&quot;40&quot;/&gt;&lt;/TableIndex&gt;&lt;/ShapeTextInfo&gt;"/>
  <p:tag name="HTML_SHAPEINFO" val="&lt;ThreeDShapeInfo&gt;&lt;uuid val=&quot;{C2935223-0FF1-4A57-8761-C58A473A3647}&quot;/&gt;&lt;isInvalidForFieldText val=&quot;0&quot;/&gt;&lt;Image&gt;&lt;filename val=&quot;C:\Users\plemieux\AppData\Local\Temp\CP115392100631109Session\CPTrustFolder115392100631140\PPTImport115392102141328\data\asimages\{C2935223-0FF1-4A57-8761-C58A473A3647}_18.png&quot;/&gt;&lt;left val=&quot;752&quot;/&gt;&lt;top val=&quot;526&quot;/&gt;&lt;width val=&quot;495&quot;/&gt;&lt;height val=&quot;137&quot;/&gt;&lt;hasText val=&quot;1&quot;/&gt;&lt;/Image&gt;&lt;/ThreeDShape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3B6D0112-130B-47A3-B42A-E950CDAEA4BC}&quot;/&gt;&lt;isInvalidForFieldText val=&quot;0&quot;/&gt;&lt;Image&gt;&lt;filename val=&quot;C:\Users\plemieux\AppData\Local\Temp\CP115392100631109Session\CPTrustFolder115392100631140\PPTImport115392102141328\data\asimages\{3B6D0112-130B-47A3-B42A-E950CDAEA4BC}_18.png&quot;/&gt;&lt;left val=&quot;565&quot;/&gt;&lt;top val=&quot;523&quot;/&gt;&lt;width val=&quot;123&quot;/&gt;&lt;height val=&quot;102&quot;/&gt;&lt;hasText val=&quot;1&quot;/&gt;&lt;/Image&gt;&lt;/ThreeDShape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2BFB84E5-C389-4CE6-9C12-77CF309B565A}&quot;/&gt;&lt;isInvalidForFieldText val=&quot;0&quot;/&gt;&lt;Image&gt;&lt;filename val=&quot;C:\Users\plemieux\AppData\Local\Temp\CP115392100631109Session\CPTrustFolder115392100631140\PPTImport115392102141328\data\asimages\{2BFB84E5-C389-4CE6-9C12-77CF309B565A}_18.png&quot;/&gt;&lt;left val=&quot;676&quot;/&gt;&lt;top val=&quot;541&quot;/&gt;&lt;width val=&quot;87&quot;/&gt;&lt;height val=&quot;37&quot;/&gt;&lt;hasText val=&quot;1&quot;/&gt;&lt;/Image&gt;&lt;/ThreeDShape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 name="HTML_SHAPEINFO" val="&lt;ThreeDShapeInfo&gt;&lt;uuid val=&quot;{7C51AE7D-1E96-4CC4-943A-CBF30B24B72B}&quot;/&gt;&lt;isInvalidForFieldText val=&quot;0&quot;/&gt;&lt;Image&gt;&lt;filename val=&quot;C:\Users\plemieux\AppData\Local\Temp\CP115392100631109Session\CPTrustFolder115392100631140\PPTImport115392102141328\data\asimages\{7C51AE7D-1E96-4CC4-943A-CBF30B24B72B}_19.png&quot;/&gt;&lt;left val=&quot;40&quot;/&gt;&lt;top val=&quot;0&quot;/&gt;&lt;width val=&quot;1175&quot;/&gt;&lt;height val=&quot;117&quot;/&gt;&lt;hasText val=&quot;1&quot;/&gt;&lt;/Image&gt;&lt;/ThreeDShape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786FCD8E-39DB-41CD-995D-026C18A463CA}&quot;/&gt;&lt;isInvalidForFieldText val=&quot;0&quot;/&gt;&lt;Image&gt;&lt;filename val=&quot;C:\Users\plemieux\AppData\Local\Temp\CP115392100631109Session\CPTrustFolder115392100631140\PPTImport115392102141328\data\asimages\{786FCD8E-39DB-41CD-995D-026C18A463CA}_19.png&quot;/&gt;&lt;left val=&quot;1162&quot;/&gt;&lt;top val=&quot;644&quot;/&gt;&lt;width val=&quot;88&quot;/&gt;&lt;height val=&quot;41&quot;/&gt;&lt;hasText val=&quot;1&quot;/&gt;&lt;/Image&gt;&lt;/ThreeDShape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3&quot;/&gt;&lt;lineCharCount val=&quot;18&quot;/&gt;&lt;lineCharCount val=&quot;20&quot;/&gt;&lt;lineCharCount val=&quot;30&quot;/&gt;&lt;lineCharCount val=&quot;27&quot;/&gt;&lt;/TableIndex&gt;&lt;/ShapeTextInfo&gt;"/>
  <p:tag name="HTML_SHAPEINFO" val="&lt;ThreeDShapeInfo&gt;&lt;uuid val=&quot;{9E657BB3-C126-43BC-8242-1F16622B891A}&quot;/&gt;&lt;isInvalidForFieldText val=&quot;0&quot;/&gt;&lt;Image&gt;&lt;filename val=&quot;C:\Users\plemieux\AppData\Local\Temp\CP115392100631109Session\CPTrustFolder115392100631140\PPTImport115392102141328\data\asimages\{9E657BB3-C126-43BC-8242-1F16622B891A}_19.png&quot;/&gt;&lt;left val=&quot;13&quot;/&gt;&lt;top val=&quot;90&quot;/&gt;&lt;width val=&quot;363&quot;/&gt;&lt;height val=&quot;584&quot;/&gt;&lt;hasText val=&quot;1&quot;/&gt;&lt;/Image&gt;&lt;/ThreeDShape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4&quot;/&gt;&lt;lineCharCount val=&quot;49&quot;/&gt;&lt;lineCharCount val=&quot;45&quot;/&gt;&lt;lineCharCount val=&quot;26&quot;/&gt;&lt;lineCharCount val=&quot;38&quot;/&gt;&lt;/TableIndex&gt;&lt;/ShapeTextInfo&gt;"/>
  <p:tag name="HTML_SHAPEINFO" val="&lt;ThreeDShapeInfo&gt;&lt;uuid val=&quot;{A87C359B-2609-44B8-A3E8-6780A7B3BC84}&quot;/&gt;&lt;isInvalidForFieldText val=&quot;0&quot;/&gt;&lt;Image&gt;&lt;filename val=&quot;C:\Users\plemieux\AppData\Local\Temp\CP115392100631109Session\CPTrustFolder115392100631140\PPTImport115392102141328\data\asimages\{A87C359B-2609-44B8-A3E8-6780A7B3BC84}_19.png&quot;/&gt;&lt;left val=&quot;744&quot;/&gt;&lt;top val=&quot;92&quot;/&gt;&lt;width val=&quot;506&quot;/&gt;&lt;height val=&quot;419&quot;/&gt;&lt;hasText val=&quot;1&quot;/&gt;&lt;/Image&gt;&lt;/ThreeDShape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D7540F4C-83BE-41C1-BE65-AA4ACDA3BA6C}&quot;/&gt;&lt;isInvalidForFieldText val=&quot;0&quot;/&gt;&lt;Image&gt;&lt;filename val=&quot;C:\Users\plemieux\AppData\Local\Temp\CP115392100631109Session\CPTrustFolder115392100631140\PPTImport115392102141328\data\asimages\{D7540F4C-83BE-41C1-BE65-AA4ACDA3BA6C}_19.png&quot;/&gt;&lt;left val=&quot;421&quot;/&gt;&lt;top val=&quot;627&quot;/&gt;&lt;width val=&quot;261&quot;/&gt;&lt;height val=&quot;24&quot;/&gt;&lt;hasText val=&quot;1&quot;/&gt;&lt;/Image&gt;&lt;/ThreeDShape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E1924197-0481-4935-9FA0-C6B4742028F3}&quot;/&gt;&lt;isInvalidForFieldText val=&quot;0&quot;/&gt;&lt;Image&gt;&lt;filename val=&quot;C:\Users\plemieux\AppData\Local\Temp\CP115392100631109Session\CPTrustFolder115392100631140\PPTImport115392102141328\data\asimages\{E1924197-0481-4935-9FA0-C6B4742028F3}_19.png&quot;/&gt;&lt;left val=&quot;676&quot;/&gt;&lt;top val=&quot;620&quot;/&gt;&lt;width val=&quot;87&quot;/&gt;&lt;height val=&quot;37&quot;/&gt;&lt;hasText val=&quot;1&quot;/&gt;&lt;/Image&gt;&lt;/ThreeDShape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 name="HTML_SHAPEINFO" val="&lt;ThreeDShapeInfo&gt;&lt;uuid val=&quot;{EEBA00D5-BD69-4C02-B962-4255EF2B963A}&quot;/&gt;&lt;isInvalidForFieldText val=&quot;0&quot;/&gt;&lt;Image&gt;&lt;filename val=&quot;C:\Users\plemieux\AppData\Local\Temp\CP115392100631109Session\CPTrustFolder115392100631140\PPTImport115392102141328\data\asimages\{EEBA00D5-BD69-4C02-B962-4255EF2B963A}_20.png&quot;/&gt;&lt;left val=&quot;40&quot;/&gt;&lt;top val=&quot;0&quot;/&gt;&lt;width val=&quot;1175&quot;/&gt;&lt;height val=&quot;117&quot;/&gt;&lt;hasText val=&quot;1&quot;/&gt;&lt;/Image&gt;&lt;/ThreeDShape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0CFF6C33-6720-431F-A02D-5F1A4E6B5AC9}&quot;/&gt;&lt;isInvalidForFieldText val=&quot;0&quot;/&gt;&lt;Image&gt;&lt;filename val=&quot;C:\Users\plemieux\AppData\Local\Temp\CP115392100631109Session\CPTrustFolder115392100631140\PPTImport115392102141328\data\asimages\{0CFF6C33-6720-431F-A02D-5F1A4E6B5AC9}_20.png&quot;/&gt;&lt;left val=&quot;1162&quot;/&gt;&lt;top val=&quot;644&quot;/&gt;&lt;width val=&quot;88&quot;/&gt;&lt;height val=&quot;41&quot;/&gt;&lt;hasText val=&quot;1&quot;/&gt;&lt;/Image&gt;&lt;/ThreeDShape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13&quot;/&gt;&lt;lineCharCount val=&quot;26&quot;/&gt;&lt;lineCharCount val=&quot;28&quot;/&gt;&lt;lineCharCount val=&quot;5&quot;/&gt;&lt;/TableIndex&gt;&lt;/ShapeTextInfo&gt;"/>
  <p:tag name="HTML_SHAPEINFO" val="&lt;ThreeDShapeInfo&gt;&lt;uuid val=&quot;{E58E9DA6-0E3E-46EA-846E-7170BCB405B0}&quot;/&gt;&lt;isInvalidForFieldText val=&quot;0&quot;/&gt;&lt;Image&gt;&lt;filename val=&quot;C:\Users\plemieux\AppData\Local\Temp\CP115392100631109Session\CPTrustFolder115392100631140\PPTImport115392102141328\data\asimages\{E58E9DA6-0E3E-46EA-846E-7170BCB405B0}_20.png&quot;/&gt;&lt;left val=&quot;13&quot;/&gt;&lt;top val=&quot;90&quot;/&gt;&lt;width val=&quot;362&quot;/&gt;&lt;height val=&quot;584&quot;/&gt;&lt;hasText val=&quot;1&quot;/&gt;&lt;/Image&gt;&lt;/ThreeDShape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13&quot;/&gt;&lt;lineCharCount val=&quot;47&quot;/&gt;&lt;lineCharCount val=&quot;19&quot;/&gt;&lt;/TableIndex&gt;&lt;/ShapeTextInfo&gt;"/>
  <p:tag name="HTML_SHAPEINFO" val="&lt;ThreeDShapeInfo&gt;&lt;uuid val=&quot;{2E3EF531-080F-4BFE-95F5-88F97F99F0A0}&quot;/&gt;&lt;isInvalidForFieldText val=&quot;0&quot;/&gt;&lt;Image&gt;&lt;filename val=&quot;C:\Users\plemieux\AppData\Local\Temp\CP115392100631109Session\CPTrustFolder115392100631140\PPTImport115392102141328\data\asimages\{2E3EF531-080F-4BFE-95F5-88F97F99F0A0}_20.png&quot;/&gt;&lt;left val=&quot;752&quot;/&gt;&lt;top val=&quot;526&quot;/&gt;&lt;width val=&quot;495&quot;/&gt;&lt;height val=&quot;106&quot;/&gt;&lt;hasText val=&quot;1&quot;/&gt;&lt;/Image&gt;&lt;/ThreeDShape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34&quot;/&gt;&lt;lineCharCount val=&quot;48&quot;/&gt;&lt;lineCharCount val=&quot;26&quot;/&gt;&lt;lineCharCount val=&quot;49&quot;/&gt;&lt;lineCharCount val=&quot;53&quot;/&gt;&lt;lineCharCount val=&quot;8&quot;/&gt;&lt;lineCharCount val=&quot;57&quot;/&gt;&lt;lineCharCount val=&quot;53&quot;/&gt;&lt;lineCharCount val=&quot;47&quot;/&gt;&lt;/TableIndex&gt;&lt;/ShapeTextInfo&gt;"/>
  <p:tag name="HTML_SHAPEINFO" val="&lt;ThreeDShapeInfo&gt;&lt;uuid val=&quot;{D6C8FDFE-90D7-45B7-9671-5DFAAE41E3B8}&quot;/&gt;&lt;isInvalidForFieldText val=&quot;0&quot;/&gt;&lt;Image&gt;&lt;filename val=&quot;C:\Users\plemieux\AppData\Local\Temp\CP115392100631109Session\CPTrustFolder115392100631140\PPTImport115392102141328\data\asimages\{D6C8FDFE-90D7-45B7-9671-5DFAAE41E3B8}_20.png&quot;/&gt;&lt;left val=&quot;744&quot;/&gt;&lt;top val=&quot;92&quot;/&gt;&lt;width val=&quot;506&quot;/&gt;&lt;height val=&quot;419&quot;/&gt;&lt;hasText val=&quot;1&quot;/&gt;&lt;/Image&gt;&lt;/ThreeDShape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08CC92E5-A16B-439A-9A1C-EC3B10572A50}&quot;/&gt;&lt;isInvalidForFieldText val=&quot;0&quot;/&gt;&lt;Image&gt;&lt;filename val=&quot;C:\Users\plemieux\AppData\Local\Temp\CP115392100631109Session\CPTrustFolder115392100631140\PPTImport115392102141328\data\asimages\{08CC92E5-A16B-439A-9A1C-EC3B10572A50}_20.png&quot;/&gt;&lt;left val=&quot;419&quot;/&gt;&lt;top val=&quot;638&quot;/&gt;&lt;width val=&quot;261&quot;/&gt;&lt;height val=&quot;32&quot;/&gt;&lt;hasText val=&quot;1&quot;/&gt;&lt;/Image&gt;&lt;/ThreeDShape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AA762B84-6FE8-4F1D-99D0-ABB4F4AF21E1}&quot;/&gt;&lt;isInvalidForFieldText val=&quot;0&quot;/&gt;&lt;Image&gt;&lt;filename val=&quot;C:\Users\plemieux\AppData\Local\Temp\CP115392100631109Session\CPTrustFolder115392100631140\PPTImport115392102141328\data\asimages\{AA762B84-6FE8-4F1D-99D0-ABB4F4AF21E1}_20.png&quot;/&gt;&lt;left val=&quot;687&quot;/&gt;&lt;top val=&quot;624&quot;/&gt;&lt;width val=&quot;87&quot;/&gt;&lt;height val=&quot;37&quot;/&gt;&lt;hasText val=&quot;1&quot;/&gt;&lt;/Image&gt;&lt;/ThreeDShape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8&quot;/&gt;&lt;/TableIndex&gt;&lt;/ShapeTextInfo&gt;"/>
  <p:tag name="HTML_SHAPEINFO" val="&lt;ThreeDShapeInfo&gt;&lt;uuid val=&quot;{2DD497ED-3F09-4AAC-AB6F-7F91AD488DB1}&quot;/&gt;&lt;isInvalidForFieldText val=&quot;0&quot;/&gt;&lt;Image&gt;&lt;filename val=&quot;C:\Users\plemieux\AppData\Local\Temp\CP115392100631109Session\CPTrustFolder115392100631140\PPTImport115392102141328\data\asimages\{2DD497ED-3F09-4AAC-AB6F-7F91AD488DB1}_21.png&quot;/&gt;&lt;left val=&quot;40&quot;/&gt;&lt;top val=&quot;0&quot;/&gt;&lt;width val=&quot;1175&quot;/&gt;&lt;height val=&quot;117&quot;/&gt;&lt;hasText val=&quot;1&quot;/&gt;&lt;/Image&gt;&lt;/ThreeDShape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308F3E3E-C7DE-4265-B39E-22535C9C187F}&quot;/&gt;&lt;isInvalidForFieldText val=&quot;0&quot;/&gt;&lt;Image&gt;&lt;filename val=&quot;C:\Users\plemieux\AppData\Local\Temp\CP115392100631109Session\CPTrustFolder115392100631140\PPTImport115392102141328\data\asimages\{308F3E3E-C7DE-4265-B39E-22535C9C187F}_21.png&quot;/&gt;&lt;left val=&quot;1162&quot;/&gt;&lt;top val=&quot;644&quot;/&gt;&lt;width val=&quot;88&quot;/&gt;&lt;height val=&quot;41&quot;/&gt;&lt;hasText val=&quot;1&quot;/&gt;&lt;/Image&gt;&lt;/ThreeDShape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13&quot;/&gt;&lt;lineCharCount val=&quot;20&quot;/&gt;&lt;lineCharCount val=&quot;21&quot;/&gt;&lt;lineCharCount val=&quot;27&quot;/&gt;&lt;lineCharCount val=&quot;23&quot;/&gt;&lt;lineCharCount val=&quot;27&quot;/&gt;&lt;lineCharCount val=&quot;8&quot;/&gt;&lt;/TableIndex&gt;&lt;/ShapeTextInfo&gt;"/>
  <p:tag name="HTML_SHAPEINFO" val="&lt;ThreeDShapeInfo&gt;&lt;uuid val=&quot;{166A7A21-A770-430E-AA55-A3803D614136}&quot;/&gt;&lt;isInvalidForFieldText val=&quot;0&quot;/&gt;&lt;Image&gt;&lt;filename val=&quot;C:\Users\plemieux\AppData\Local\Temp\CP115392100631109Session\CPTrustFolder115392100631140\PPTImport115392102141328\data\asimages\{166A7A21-A770-430E-AA55-A3803D614136}_21.png&quot;/&gt;&lt;left val=&quot;13&quot;/&gt;&lt;top val=&quot;90&quot;/&gt;&lt;width val=&quot;376&quot;/&gt;&lt;height val=&quot;584&quot;/&gt;&lt;hasText val=&quot;1&quot;/&gt;&lt;/Image&gt;&lt;/ThreeDShape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13&quot;/&gt;&lt;lineCharCount val=&quot;52&quot;/&gt;&lt;lineCharCount val=&quot;50&quot;/&gt;&lt;lineCharCount val=&quot;44&quot;/&gt;&lt;/TableIndex&gt;&lt;/ShapeTextInfo&gt;"/>
  <p:tag name="HTML_SHAPEINFO" val="&lt;ThreeDShapeInfo&gt;&lt;uuid val=&quot;{C39FF730-7635-4417-B03A-49CD2CB98CA9}&quot;/&gt;&lt;isInvalidForFieldText val=&quot;0&quot;/&gt;&lt;Image&gt;&lt;filename val=&quot;C:\Users\plemieux\AppData\Local\Temp\CP115392100631109Session\CPTrustFolder115392100631140\PPTImport115392102141328\data\asimages\{C39FF730-7635-4417-B03A-49CD2CB98CA9}_21.png&quot;/&gt;&lt;left val=&quot;752&quot;/&gt;&lt;top val=&quot;526&quot;/&gt;&lt;width val=&quot;495&quot;/&gt;&lt;height val=&quot;134&quot;/&gt;&lt;hasText val=&quot;1&quot;/&gt;&lt;/Image&gt;&lt;/ThreeDShape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34&quot;/&gt;&lt;lineCharCount val=&quot;52&quot;/&gt;&lt;lineCharCount val=&quot;34&quot;/&gt;&lt;lineCharCount val=&quot;52&quot;/&gt;&lt;/TableIndex&gt;&lt;/ShapeTextInfo&gt;"/>
  <p:tag name="HTML_SHAPEINFO" val="&lt;ThreeDShapeInfo&gt;&lt;uuid val=&quot;{4B0475C8-DD19-46CB-89A1-8845D0784F76}&quot;/&gt;&lt;isInvalidForFieldText val=&quot;0&quot;/&gt;&lt;Image&gt;&lt;filename val=&quot;C:\Users\plemieux\AppData\Local\Temp\CP115392100631109Session\CPTrustFolder115392100631140\PPTImport115392102141328\data\asimages\{4B0475C8-DD19-46CB-89A1-8845D0784F76}_21.png&quot;/&gt;&lt;left val=&quot;744&quot;/&gt;&lt;top val=&quot;92&quot;/&gt;&lt;width val=&quot;506&quot;/&gt;&lt;height val=&quot;419&quot;/&gt;&lt;hasText val=&quot;1&quot;/&gt;&lt;/Image&gt;&lt;/ThreeDShape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8F1F342D-21A5-4A64-9BFF-68B3EF22EDD3}&quot;/&gt;&lt;isInvalidForFieldText val=&quot;0&quot;/&gt;&lt;Image&gt;&lt;filename val=&quot;C:\Users\plemieux\AppData\Local\Temp\CP115392100631109Session\CPTrustFolder115392100631140\PPTImport115392102141328\data\asimages\{8F1F342D-21A5-4A64-9BFF-68B3EF22EDD3}_21.png&quot;/&gt;&lt;left val=&quot;613&quot;/&gt;&lt;top val=&quot;656&quot;/&gt;&lt;width val=&quot;91&quot;/&gt;&lt;height val=&quot;51&quot;/&gt;&lt;hasText val=&quot;1&quot;/&gt;&lt;/Image&gt;&lt;/ThreeDShape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B1A04647-7DD3-4BCA-B7D2-42C2CD3EA1DD}&quot;/&gt;&lt;isInvalidForFieldText val=&quot;0&quot;/&gt;&lt;Image&gt;&lt;filename val=&quot;C:\Users\plemieux\AppData\Local\Temp\CP115392100631109Session\CPTrustFolder115392100631140\PPTImport115392102141328\data\asimages\{B1A04647-7DD3-4BCA-B7D2-42C2CD3EA1DD}_21.png&quot;/&gt;&lt;left val=&quot;697&quot;/&gt;&lt;top val=&quot;663&quot;/&gt;&lt;width val=&quot;87&quot;/&gt;&lt;height val=&quot;37&quot;/&gt;&lt;hasText val=&quot;1&quot;/&gt;&lt;/Image&gt;&lt;/ThreeDShape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9&quot;/&gt;&lt;/TableIndex&gt;&lt;/ShapeTextInfo&gt;"/>
  <p:tag name="HTML_SHAPEINFO" val="&lt;ThreeDShapeInfo&gt;&lt;uuid val=&quot;{46A89B3D-44BF-4B56-938E-356EE97E3BD5}&quot;/&gt;&lt;isInvalidForFieldText val=&quot;0&quot;/&gt;&lt;Image&gt;&lt;filename val=&quot;C:\Users\plemieux\AppData\Local\Temp\CP115392100631109Session\CPTrustFolder115392100631140\PPTImport115392102141328\data\asimages\{46A89B3D-44BF-4B56-938E-356EE97E3BD5}_22.png&quot;/&gt;&lt;left val=&quot;72&quot;/&gt;&lt;top val=&quot;282&quot;/&gt;&lt;width val=&quot;1124&quot;/&gt;&lt;height val=&quot;155&quot;/&gt;&lt;hasText val=&quot;1&quot;/&gt;&lt;/Image&gt;&lt;/ThreeDShape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3DD2000B-E844-45B1-A13D-18CE11235CFA}&quot;/&gt;&lt;isInvalidForFieldText val=&quot;0&quot;/&gt;&lt;Image&gt;&lt;filename val=&quot;C:\Users\plemieux\AppData\Local\Temp\CP115392100631109Session\CPTrustFolder115392100631140\PPTImport115392102141328\data\asimages\{3DD2000B-E844-45B1-A13D-18CE11235CFA}_22.png&quot;/&gt;&lt;left val=&quot;1162&quot;/&gt;&lt;top val=&quot;644&quot;/&gt;&lt;width val=&quot;88&quot;/&gt;&lt;height val=&quot;41&quot;/&gt;&lt;hasText val=&quot;1&quot;/&gt;&lt;/Image&gt;&lt;/ThreeDShape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 name="HTML_SHAPEINFO" val="&lt;ThreeDShapeInfo&gt;&lt;uuid val=&quot;{ED5303DC-1FBA-44AD-8C26-94C4DACAFF80}&quot;/&gt;&lt;isInvalidForFieldText val=&quot;0&quot;/&gt;&lt;Image&gt;&lt;filename val=&quot;C:\Users\plemieux\AppData\Local\Temp\CP115392100631109Session\CPTrustFolder115392100631140\PPTImport115392102141328\data\asimages\{ED5303DC-1FBA-44AD-8C26-94C4DACAFF80}_23.png&quot;/&gt;&lt;left val=&quot;40&quot;/&gt;&lt;top val=&quot;0&quot;/&gt;&lt;width val=&quot;1175&quot;/&gt;&lt;height val=&quot;117&quot;/&gt;&lt;hasText val=&quot;1&quot;/&gt;&lt;/Image&gt;&lt;/ThreeDShape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CCB28B69-88E4-4D15-BE0E-AC840B9D8E52}&quot;/&gt;&lt;isInvalidForFieldText val=&quot;0&quot;/&gt;&lt;Image&gt;&lt;filename val=&quot;C:\Users\plemieux\AppData\Local\Temp\CP115392100631109Session\CPTrustFolder115392100631140\PPTImport115392102141328\data\asimages\{CCB28B69-88E4-4D15-BE0E-AC840B9D8E52}_23.png&quot;/&gt;&lt;left val=&quot;1162&quot;/&gt;&lt;top val=&quot;644&quot;/&gt;&lt;width val=&quot;88&quot;/&gt;&lt;height val=&quot;41&quot;/&gt;&lt;hasText val=&quot;1&quot;/&gt;&lt;/Image&gt;&lt;/ThreeDShape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8&quot;/&gt;&lt;lineCharCount val=&quot;13&quot;/&gt;&lt;lineCharCount val=&quot;36&quot;/&gt;&lt;lineCharCount val=&quot;37&quot;/&gt;&lt;lineCharCount val=&quot;33&quot;/&gt;&lt;lineCharCount val=&quot;31&quot;/&gt;&lt;lineCharCount val=&quot;41&quot;/&gt;&lt;lineCharCount val=&quot;23&quot;/&gt;&lt;lineCharCount val=&quot;1&quot;/&gt;&lt;lineCharCount val=&quot;37&quot;/&gt;&lt;lineCharCount val=&quot;37&quot;/&gt;&lt;lineCharCount val=&quot;40&quot;/&gt;&lt;lineCharCount val=&quot;40&quot;/&gt;&lt;lineCharCount val=&quot;31&quot;/&gt;&lt;lineCharCount val=&quot;1&quot;/&gt;&lt;lineCharCount val=&quot;38&quot;/&gt;&lt;lineCharCount val=&quot;41&quot;/&gt;&lt;lineCharCount val=&quot;38&quot;/&gt;&lt;lineCharCount val=&quot;19&quot;/&gt;&lt;/TableIndex&gt;&lt;/ShapeTextInfo&gt;"/>
  <p:tag name="HTML_SHAPEINFO" val="&lt;ThreeDShapeInfo&gt;&lt;uuid val=&quot;{65DCE6A7-EB57-458A-BB00-0A3D62DE0C44}&quot;/&gt;&lt;isInvalidForFieldText val=&quot;0&quot;/&gt;&lt;Image&gt;&lt;filename val=&quot;C:\Users\plemieux\AppData\Local\Temp\CP115392100631109Session\CPTrustFolder115392100631140\PPTImport115392102141328\data\asimages\{65DCE6A7-EB57-458A-BB00-0A3D62DE0C44}_23.png&quot;/&gt;&lt;left val=&quot;837&quot;/&gt;&lt;top val=&quot;87&quot;/&gt;&lt;width val=&quot;431&quot;/&gt;&lt;height val=&quot;569&quot;/&gt;&lt;hasText val=&quot;1&quot;/&gt;&lt;/Image&gt;&lt;/ThreeDShape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0EC8298E-62B1-4ABF-AE75-A01FCF9B7D25}&quot;/&gt;&lt;isInvalidForFieldText val=&quot;0&quot;/&gt;&lt;Image&gt;&lt;filename val=&quot;C:\Users\plemieux\AppData\Local\Temp\CP115392100631109Session\CPTrustFolder115392100631140\PPTImport115392102141328\data\asimages\{0EC8298E-62B1-4ABF-AE75-A01FCF9B7D25}_23.png&quot;/&gt;&lt;left val=&quot;105&quot;/&gt;&lt;top val=&quot;270&quot;/&gt;&lt;width val=&quot;79&quot;/&gt;&lt;height val=&quot;30&quot;/&gt;&lt;hasText val=&quot;1&quot;/&gt;&lt;/Image&gt;&lt;/ThreeDShape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2310CBA8-8A3E-43BC-8669-34DE55A0F9CE}&quot;/&gt;&lt;isInvalidForFieldText val=&quot;0&quot;/&gt;&lt;Image&gt;&lt;filename val=&quot;C:\Users\plemieux\AppData\Local\Temp\CP115392100631109Session\CPTrustFolder115392100631140\PPTImport115392102141328\data\asimages\{2310CBA8-8A3E-43BC-8669-34DE55A0F9CE}_23.png&quot;/&gt;&lt;left val=&quot;143&quot;/&gt;&lt;top val=&quot;422&quot;/&gt;&lt;width val=&quot;57&quot;/&gt;&lt;height val=&quot;28&quot;/&gt;&lt;hasText val=&quot;1&quot;/&gt;&lt;/Image&gt;&lt;/ThreeDShape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65F1D500-1F83-4BE0-8CE4-386616A6A704}&quot;/&gt;&lt;isInvalidForFieldText val=&quot;0&quot;/&gt;&lt;Image&gt;&lt;filename val=&quot;C:\Users\plemieux\AppData\Local\Temp\CP115392100631109Session\CPTrustFolder115392100631140\PPTImport115392102141328\data\asimages\{65F1D500-1F83-4BE0-8CE4-386616A6A704}_23.png&quot;/&gt;&lt;left val=&quot;141&quot;/&gt;&lt;top val=&quot;348&quot;/&gt;&lt;width val=&quot;57&quot;/&gt;&lt;height val=&quot;28&quot;/&gt;&lt;hasText val=&quot;1&quot;/&gt;&lt;/Image&gt;&lt;/ThreeDShape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73801F57-0F62-47A2-963A-2DB25DDA2AC5}&quot;/&gt;&lt;isInvalidForFieldText val=&quot;0&quot;/&gt;&lt;Image&gt;&lt;filename val=&quot;C:\Users\plemieux\AppData\Local\Temp\CP115392100631109Session\CPTrustFolder115392100631140\PPTImport115392102141328\data\asimages\{73801F57-0F62-47A2-963A-2DB25DDA2AC5}_23.png&quot;/&gt;&lt;left val=&quot;188&quot;/&gt;&lt;top val=&quot;486&quot;/&gt;&lt;width val=&quot;41&quot;/&gt;&lt;height val=&quot;178&quot;/&gt;&lt;hasText val=&quot;1&quot;/&gt;&lt;/Image&gt;&lt;/ThreeDShape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7&quot;/&gt;&lt;/TableIndex&gt;&lt;/ShapeTextInfo&gt;"/>
  <p:tag name="HTML_SHAPEINFO" val="&lt;ThreeDShapeInfo&gt;&lt;uuid val=&quot;{A2978EAB-2BB9-422A-8B3C-E0B6D3C33795}&quot;/&gt;&lt;isInvalidForFieldText val=&quot;0&quot;/&gt;&lt;Image&gt;&lt;filename val=&quot;C:\Users\plemieux\AppData\Local\Temp\CP115392100631109Session\CPTrustFolder115392100631140\PPTImport115392102141328\data\asimages\{A2978EAB-2BB9-422A-8B3C-E0B6D3C33795}_24.png&quot;/&gt;&lt;left val=&quot;40&quot;/&gt;&lt;top val=&quot;0&quot;/&gt;&lt;width val=&quot;1175&quot;/&gt;&lt;height val=&quot;117&quot;/&gt;&lt;hasText val=&quot;1&quot;/&gt;&lt;/Image&gt;&lt;/ThreeDShape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1396D5D8-AE18-499F-88A2-B2654AB092EB}&quot;/&gt;&lt;isInvalidForFieldText val=&quot;0&quot;/&gt;&lt;Image&gt;&lt;filename val=&quot;C:\Users\plemieux\AppData\Local\Temp\CP115392100631109Session\CPTrustFolder115392100631140\PPTImport115392102141328\data\asimages\{1396D5D8-AE18-499F-88A2-B2654AB092EB}_24.png&quot;/&gt;&lt;left val=&quot;1162&quot;/&gt;&lt;top val=&quot;644&quot;/&gt;&lt;width val=&quot;88&quot;/&gt;&lt;height val=&quot;41&quot;/&gt;&lt;hasText val=&quot;1&quot;/&gt;&lt;/Image&gt;&lt;/ThreeDShape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13&quot;/&gt;&lt;lineCharCount val=&quot;40&quot;/&gt;&lt;lineCharCount val=&quot;40&quot;/&gt;&lt;lineCharCount val=&quot;41&quot;/&gt;&lt;/TableIndex&gt;&lt;/ShapeTextInfo&gt;"/>
  <p:tag name="HTML_SHAPEINFO" val="&lt;ThreeDShapeInfo&gt;&lt;uuid val=&quot;{9B15253F-7344-4B96-BA46-025CC7D269E7}&quot;/&gt;&lt;isInvalidForFieldText val=&quot;0&quot;/&gt;&lt;Image&gt;&lt;filename val=&quot;C:\Users\plemieux\AppData\Local\Temp\CP115392100631109Session\CPTrustFolder115392100631140\PPTImport115392102141328\data\asimages\{9B15253F-7344-4B96-BA46-025CC7D269E7}_24.png&quot;/&gt;&lt;left val=&quot;838&quot;/&gt;&lt;top val=&quot;94&quot;/&gt;&lt;width val=&quot;423&quot;/&gt;&lt;height val=&quot;299&quot;/&gt;&lt;hasText val=&quot;1&quot;/&gt;&lt;/Image&gt;&lt;/ThreeDShape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34&quot;/&gt;&lt;lineCharCount val=&quot;42&quot;/&gt;&lt;lineCharCount val=&quot;42&quot;/&gt;&lt;lineCharCount val=&quot;40&quot;/&gt;&lt;lineCharCount val=&quot;22&quot;/&gt;&lt;lineCharCount val=&quot;35&quot;/&gt;&lt;lineCharCount val=&quot;8&quot;/&gt;&lt;/TableIndex&gt;&lt;/ShapeTextInfo&gt;"/>
  <p:tag name="HTML_SHAPEINFO" val="&lt;ThreeDShapeInfo&gt;&lt;uuid val=&quot;{BAF4E8EC-3624-4ADC-9893-E5AAFB9A80F7}&quot;/&gt;&lt;isInvalidForFieldText val=&quot;0&quot;/&gt;&lt;Image&gt;&lt;filename val=&quot;C:\Users\plemieux\AppData\Local\Temp\CP115392100631109Session\CPTrustFolder115392100631140\PPTImport115392102141328\data\asimages\{BAF4E8EC-3624-4ADC-9893-E5AAFB9A80F7}_24.png&quot;/&gt;&lt;left val=&quot;836&quot;/&gt;&lt;top val=&quot;390&quot;/&gt;&lt;width val=&quot;427&quot;/&gt;&lt;height val=&quot;214&quot;/&gt;&lt;hasText val=&quot;1&quot;/&gt;&lt;/Image&gt;&lt;/ThreeDShape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15C918FD-ADE3-4907-9E5D-B4A870278E4B}&quot;/&gt;&lt;isInvalidForFieldText val=&quot;0&quot;/&gt;&lt;Image&gt;&lt;filename val=&quot;C:\Users\plemieux\AppData\Local\Temp\CP115392100631109Session\CPTrustFolder115392100631140\PPTImport115392102141328\data\asimages\{15C918FD-ADE3-4907-9E5D-B4A870278E4B}_24.png&quot;/&gt;&lt;left val=&quot;193&quot;/&gt;&lt;top val=&quot;245&quot;/&gt;&lt;width val=&quot;109&quot;/&gt;&lt;height val=&quot;63&quot;/&gt;&lt;hasText val=&quot;1&quot;/&gt;&lt;/Image&gt;&lt;/ThreeDShape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AF6A884F-79FD-4149-BB76-C55A418E0B3C}&quot;/&gt;&lt;isInvalidForFieldText val=&quot;0&quot;/&gt;&lt;Image&gt;&lt;filename val=&quot;C:\Users\plemieux\AppData\Local\Temp\CP115392100631109Session\CPTrustFolder115392100631140\PPTImport115392102141328\data\asimages\{AF6A884F-79FD-4149-BB76-C55A418E0B3C}_24.png&quot;/&gt;&lt;left val=&quot;414&quot;/&gt;&lt;top val=&quot;238&quot;/&gt;&lt;width val=&quot;135&quot;/&gt;&lt;height val=&quot;74&quot;/&gt;&lt;hasText val=&quot;1&quot;/&gt;&lt;/Image&gt;&lt;/ThreeDShape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D5C4D5BC-2D85-47DA-AA66-97F3EC26D918}&quot;/&gt;&lt;isInvalidForFieldText val=&quot;0&quot;/&gt;&lt;Image&gt;&lt;filename val=&quot;C:\Users\plemieux\AppData\Local\Temp\CP115392100631109Session\CPTrustFolder115392100631140\PPTImport115392102141328\data\asimages\{D5C4D5BC-2D85-47DA-AA66-97F3EC26D918}_24.png&quot;/&gt;&lt;left val=&quot;303&quot;/&gt;&lt;top val=&quot;258&quot;/&gt;&lt;width val=&quot;109&quot;/&gt;&lt;height val=&quot;37&quot;/&gt;&lt;hasText val=&quot;1&quot;/&gt;&lt;/Image&gt;&lt;/ThreeDShape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ADE6D634-792E-4B1C-8E10-4A3D5EF20EC3}&quot;/&gt;&lt;isInvalidForFieldText val=&quot;0&quot;/&gt;&lt;Image&gt;&lt;filename val=&quot;C:\Users\plemieux\AppData\Local\Temp\CP115392100631109Session\CPTrustFolder115392100631140\PPTImport115392102141328\data\asimages\{ADE6D634-792E-4B1C-8E10-4A3D5EF20EC3}_24.png&quot;/&gt;&lt;left val=&quot;1202&quot;/&gt;&lt;top val=&quot;158&quot;/&gt;&lt;width val=&quot;53&quot;/&gt;&lt;height val=&quot;27&quot;/&gt;&lt;hasText val=&quot;1&quot;/&gt;&lt;/Image&gt;&lt;/ThreeDShape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7&quot;/&gt;&lt;/TableIndex&gt;&lt;/ShapeTextInfo&gt;"/>
  <p:tag name="HTML_SHAPEINFO" val="&lt;ThreeDShapeInfo&gt;&lt;uuid val=&quot;{BB657721-802F-4648-9996-D7961632D63E}&quot;/&gt;&lt;isInvalidForFieldText val=&quot;0&quot;/&gt;&lt;Image&gt;&lt;filename val=&quot;C:\Users\plemieux\AppData\Local\Temp\CP115392100631109Session\CPTrustFolder115392100631140\PPTImport115392102141328\data\asimages\{BB657721-802F-4648-9996-D7961632D63E}_25.png&quot;/&gt;&lt;left val=&quot;40&quot;/&gt;&lt;top val=&quot;0&quot;/&gt;&lt;width val=&quot;1175&quot;/&gt;&lt;height val=&quot;117&quot;/&gt;&lt;hasText val=&quot;1&quot;/&gt;&lt;/Image&gt;&lt;/ThreeDShape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B7FDB87D-C3F6-484E-9682-3D6BC30A49C3}&quot;/&gt;&lt;isInvalidForFieldText val=&quot;0&quot;/&gt;&lt;Image&gt;&lt;filename val=&quot;C:\Users\plemieux\AppData\Local\Temp\CP115392100631109Session\CPTrustFolder115392100631140\PPTImport115392102141328\data\asimages\{B7FDB87D-C3F6-484E-9682-3D6BC30A49C3}_25.png&quot;/&gt;&lt;left val=&quot;1162&quot;/&gt;&lt;top val=&quot;644&quot;/&gt;&lt;width val=&quot;88&quot;/&gt;&lt;height val=&quot;41&quot;/&gt;&lt;hasText val=&quot;1&quot;/&gt;&lt;/Image&gt;&lt;/ThreeDShape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13&quot;/&gt;&lt;lineCharCount val=&quot;37&quot;/&gt;&lt;lineCharCount val=&quot;41&quot;/&gt;&lt;/TableIndex&gt;&lt;/ShapeTextInfo&gt;"/>
  <p:tag name="HTML_SHAPEINFO" val="&lt;ThreeDShapeInfo&gt;&lt;uuid val=&quot;{1022F0CB-E2F9-4436-B442-89CE87BADDA5}&quot;/&gt;&lt;isInvalidForFieldText val=&quot;0&quot;/&gt;&lt;Image&gt;&lt;filename val=&quot;C:\Users\plemieux\AppData\Local\Temp\CP115392100631109Session\CPTrustFolder115392100631140\PPTImport115392102141328\data\asimages\{1022F0CB-E2F9-4436-B442-89CE87BADDA5}_25.png&quot;/&gt;&lt;left val=&quot;838&quot;/&gt;&lt;top val=&quot;94&quot;/&gt;&lt;width val=&quot;423&quot;/&gt;&lt;height val=&quot;299&quot;/&gt;&lt;hasText val=&quot;1&quot;/&gt;&lt;/Image&gt;&lt;/ThreeDShape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9E0DF04E-F0AD-4202-8936-73AE88F4E06A}&quot;/&gt;&lt;isInvalidForFieldText val=&quot;0&quot;/&gt;&lt;Image&gt;&lt;filename val=&quot;C:\Users\plemieux\AppData\Local\Temp\CP115392100631109Session\CPTrustFolder115392100631140\PPTImport115392102141328\data\asimages\{9E0DF04E-F0AD-4202-8936-73AE88F4E06A}_25.png&quot;/&gt;&lt;left val=&quot;191&quot;/&gt;&lt;top val=&quot;332&quot;/&gt;&lt;width val=&quot;109&quot;/&gt;&lt;height val=&quot;159&quot;/&gt;&lt;hasText val=&quot;1&quot;/&gt;&lt;/Image&gt;&lt;/ThreeDShape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1CFB1F41-5259-47ED-8A9D-57CA15139D27}&quot;/&gt;&lt;isInvalidForFieldText val=&quot;0&quot;/&gt;&lt;Image&gt;&lt;filename val=&quot;C:\Users\plemieux\AppData\Local\Temp\CP115392100631109Session\CPTrustFolder115392100631140\PPTImport115392102141328\data\asimages\{1CFB1F41-5259-47ED-8A9D-57CA15139D27}_25.png&quot;/&gt;&lt;left val=&quot;442&quot;/&gt;&lt;top val=&quot;324&quot;/&gt;&lt;width val=&quot;107&quot;/&gt;&lt;height val=&quot;169&quot;/&gt;&lt;hasText val=&quot;1&quot;/&gt;&lt;/Image&gt;&lt;/ThreeDShape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0&quot;/&gt;&lt;lineCharCount val=&quot;13&quot;/&gt;&lt;/TableIndex&gt;&lt;/ShapeTextInfo&gt;"/>
  <p:tag name="PRESENTER_DUMMYTAG" val="&lt;DummyForForceWrite&gt;&lt;/DummyForForceWrite&gt;"/>
  <p:tag name="HTML_SHAPEINFO" val="&lt;ThreeDShapeInfo&gt;&lt;uuid val=&quot;{4982BEEB-A9EB-403E-9C78-1B8750F9BD06}&quot;/&gt;&lt;isInvalidForFieldText val=&quot;0&quot;/&gt;&lt;Image&gt;&lt;filename val=&quot;C:\Users\plemieux\AppData\Local\Temp\CP115392100631109Session\CPTrustFolder115392100631140\PPTImport115392102141328\data\asimages\{4982BEEB-A9EB-403E-9C78-1B8750F9BD06}_1.png&quot;/&gt;&lt;left val=&quot;63&quot;/&gt;&lt;top val=&quot;0&quot;/&gt;&lt;width val=&quot;1168&quot;/&gt;&lt;height val=&quot;709&quot;/&gt;&lt;hasText val=&quot;1&quot;/&gt;&lt;/Image&gt;&lt;/ThreeDShape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70E84AB9-F627-40B8-B250-E314510F44E6}&quot;/&gt;&lt;isInvalidForFieldText val=&quot;0&quot;/&gt;&lt;Image&gt;&lt;filename val=&quot;C:\Users\plemieux\AppData\Local\Temp\CP115392100631109Session\CPTrustFolder115392100631140\PPTImport115392102141328\data\asimages\{70E84AB9-F627-40B8-B250-E314510F44E6}_25.png&quot;/&gt;&lt;left val=&quot;350&quot;/&gt;&lt;top val=&quot;339&quot;/&gt;&lt;width val=&quot;80&quot;/&gt;&lt;height val=&quot;43&quot;/&gt;&lt;hasText val=&quot;1&quot;/&gt;&lt;/Image&gt;&lt;/ThreeDShape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78485671-F34E-4C35-933F-6D613EBF10A2}&quot;/&gt;&lt;isInvalidForFieldText val=&quot;0&quot;/&gt;&lt;Image&gt;&lt;filename val=&quot;C:\Users\plemieux\AppData\Local\Temp\CP115392100631109Session\CPTrustFolder115392100631140\PPTImport115392102141328\data\asimages\{78485671-F34E-4C35-933F-6D613EBF10A2}_25.png&quot;/&gt;&lt;left val=&quot;350&quot;/&gt;&lt;top val=&quot;392&quot;/&gt;&lt;width val=&quot;80&quot;/&gt;&lt;height val=&quot;42&quot;/&gt;&lt;hasText val=&quot;1&quot;/&gt;&lt;/Image&gt;&lt;/ThreeDShape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8BC642FA-5C0C-420D-A334-409CFFA011CE}&quot;/&gt;&lt;isInvalidForFieldText val=&quot;0&quot;/&gt;&lt;Image&gt;&lt;filename val=&quot;C:\Users\plemieux\AppData\Local\Temp\CP115392100631109Session\CPTrustFolder115392100631140\PPTImport115392102141328\data\asimages\{8BC642FA-5C0C-420D-A334-409CFFA011CE}_25.png&quot;/&gt;&lt;left val=&quot;350&quot;/&gt;&lt;top val=&quot;447&quot;/&gt;&lt;width val=&quot;80&quot;/&gt;&lt;height val=&quot;34&quot;/&gt;&lt;hasText val=&quot;1&quot;/&gt;&lt;/Image&gt;&lt;/ThreeDShape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7&quot;/&gt;&lt;/TableIndex&gt;&lt;/ShapeTextInfo&gt;"/>
  <p:tag name="HTML_SHAPEINFO" val="&lt;ThreeDShapeInfo&gt;&lt;uuid val=&quot;{065F3F23-4384-4661-B890-0FB718127C06}&quot;/&gt;&lt;isInvalidForFieldText val=&quot;0&quot;/&gt;&lt;Image&gt;&lt;filename val=&quot;C:\Users\plemieux\AppData\Local\Temp\CP115392100631109Session\CPTrustFolder115392100631140\PPTImport115392102141328\data\asimages\{065F3F23-4384-4661-B890-0FB718127C06}_26.png&quot;/&gt;&lt;left val=&quot;40&quot;/&gt;&lt;top val=&quot;0&quot;/&gt;&lt;width val=&quot;1175&quot;/&gt;&lt;height val=&quot;117&quot;/&gt;&lt;hasText val=&quot;1&quot;/&gt;&lt;/Image&gt;&lt;/ThreeDShape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6171A619-3920-4CA7-8A6B-21874BAC9DE6}&quot;/&gt;&lt;isInvalidForFieldText val=&quot;0&quot;/&gt;&lt;Image&gt;&lt;filename val=&quot;C:\Users\plemieux\AppData\Local\Temp\CP115392100631109Session\CPTrustFolder115392100631140\PPTImport115392102141328\data\asimages\{6171A619-3920-4CA7-8A6B-21874BAC9DE6}_26.png&quot;/&gt;&lt;left val=&quot;1162&quot;/&gt;&lt;top val=&quot;644&quot;/&gt;&lt;width val=&quot;88&quot;/&gt;&lt;height val=&quot;41&quot;/&gt;&lt;hasText val=&quot;1&quot;/&gt;&lt;/Image&gt;&lt;/ThreeDShape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13&quot;/&gt;&lt;lineCharCount val=&quot;37&quot;/&gt;&lt;lineCharCount val=&quot;31&quot;/&gt;&lt;/TableIndex&gt;&lt;/ShapeTextInfo&gt;"/>
  <p:tag name="HTML_SHAPEINFO" val="&lt;ThreeDShapeInfo&gt;&lt;uuid val=&quot;{CB55158F-8C73-4EE1-88C3-78CA5B4D99ED}&quot;/&gt;&lt;isInvalidForFieldText val=&quot;0&quot;/&gt;&lt;Image&gt;&lt;filename val=&quot;C:\Users\plemieux\AppData\Local\Temp\CP115392100631109Session\CPTrustFolder115392100631140\PPTImport115392102141328\data\asimages\{CB55158F-8C73-4EE1-88C3-78CA5B4D99ED}_26.png&quot;/&gt;&lt;left val=&quot;838&quot;/&gt;&lt;top val=&quot;94&quot;/&gt;&lt;width val=&quot;423&quot;/&gt;&lt;height val=&quot;319&quot;/&gt;&lt;hasText val=&quot;1&quot;/&gt;&lt;/Image&gt;&lt;/ThreeDShape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13&quot;/&gt;&lt;lineCharCount val=&quot;33&quot;/&gt;&lt;lineCharCount val=&quot;37&quot;/&gt;&lt;lineCharCount val=&quot;34&quot;/&gt;&lt;lineCharCount val=&quot;7&quot;/&gt;&lt;lineCharCount val=&quot;40&quot;/&gt;&lt;lineCharCount val=&quot;22&quot;/&gt;&lt;/TableIndex&gt;&lt;/ShapeTextInfo&gt;"/>
  <p:tag name="HTML_SHAPEINFO" val="&lt;ThreeDShapeInfo&gt;&lt;uuid val=&quot;{C304353F-F351-459E-8A9C-539BD2262818}&quot;/&gt;&lt;isInvalidForFieldText val=&quot;0&quot;/&gt;&lt;Image&gt;&lt;filename val=&quot;C:\Users\plemieux\AppData\Local\Temp\CP115392100631109Session\CPTrustFolder115392100631140\PPTImport115392102141328\data\asimages\{C304353F-F351-459E-8A9C-539BD2262818}_26.png&quot;/&gt;&lt;left val=&quot;836&quot;/&gt;&lt;top val=&quot;432&quot;/&gt;&lt;width val=&quot;425&quot;/&gt;&lt;height val=&quot;236&quot;/&gt;&lt;hasText val=&quot;1&quot;/&gt;&lt;/Image&gt;&lt;/ThreeDShape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762D8F27-B6C1-4985-8717-BD6F7380F708}&quot;/&gt;&lt;isInvalidForFieldText val=&quot;0&quot;/&gt;&lt;Image&gt;&lt;filename val=&quot;C:\Users\plemieux\AppData\Local\Temp\CP115392100631109Session\CPTrustFolder115392100631140\PPTImport115392102141328\data\asimages\{762D8F27-B6C1-4985-8717-BD6F7380F708}_26.png&quot;/&gt;&lt;left val=&quot;416&quot;/&gt;&lt;top val=&quot;485&quot;/&gt;&lt;width val=&quot;135&quot;/&gt;&lt;height val=&quot;181&quot;/&gt;&lt;hasText val=&quot;1&quot;/&gt;&lt;/Image&gt;&lt;/ThreeDShape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7664CCD7-0E72-4793-AB46-9DDED6EE707B}&quot;/&gt;&lt;isInvalidForFieldText val=&quot;0&quot;/&gt;&lt;Image&gt;&lt;filename val=&quot;C:\Users\plemieux\AppData\Local\Temp\CP115392100631109Session\CPTrustFolder115392100631140\PPTImport115392102141328\data\asimages\{7664CCD7-0E72-4793-AB46-9DDED6EE707B}_26.png&quot;/&gt;&lt;left val=&quot;346&quot;/&gt;&lt;top val=&quot;504&quot;/&gt;&lt;width val=&quot;65&quot;/&gt;&lt;height val=&quot;32&quot;/&gt;&lt;hasText val=&quot;1&quot;/&gt;&lt;/Image&gt;&lt;/ThreeDShape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4BE32138-6606-42EC-8959-B074BD9C595B}&quot;/&gt;&lt;isInvalidForFieldText val=&quot;0&quot;/&gt;&lt;Image&gt;&lt;filename val=&quot;C:\Users\plemieux\AppData\Local\Temp\CP115392100631109Session\CPTrustFolder115392100631140\PPTImport115392102141328\data\asimages\{4BE32138-6606-42EC-8959-B074BD9C595B}_26.png&quot;/&gt;&lt;left val=&quot;346&quot;/&gt;&lt;top val=&quot;600&quot;/&gt;&lt;width val=&quot;65&quot;/&gt;&lt;height val=&quot;32&quot;/&gt;&lt;hasText val=&quot;1&quot;/&gt;&lt;/Image&gt;&lt;/ThreeDShape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PRESENTER_DUMMYTAG" val="&lt;DummyForForceWrite&gt;&lt;/DummyForForceWrite&gt;"/>
  <p:tag name="HTML_SHAPEINFO" val="&lt;ThreeDShapeInfo&gt;&lt;uuid val=&quot;{992F3D21-BC38-43C8-B506-678C4C23570C}&quot;/&gt;&lt;isInvalidForFieldText val=&quot;0&quot;/&gt;&lt;Image&gt;&lt;filename val=&quot;C:\Users\plemieux\AppData\Local\Temp\CP115392100631109Session\CPTrustFolder115392100631140\PPTImport115392102141328\data\asimages\{992F3D21-BC38-43C8-B506-678C4C23570C}_1.png&quot;/&gt;&lt;left val=&quot;1162&quot;/&gt;&lt;top val=&quot;644&quot;/&gt;&lt;width val=&quot;88&quot;/&gt;&lt;height val=&quot;41&quot;/&gt;&lt;hasText val=&quot;1&quot;/&gt;&lt;/Image&gt;&lt;/ThreeDShape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2&quot;/&gt;&lt;/TableIndex&gt;&lt;/ShapeTextInfo&gt;"/>
  <p:tag name="HTML_SHAPEINFO" val="&lt;ThreeDShapeInfo&gt;&lt;uuid val=&quot;{37AF5610-1E90-4800-B2D6-147E1205AF97}&quot;/&gt;&lt;isInvalidForFieldText val=&quot;0&quot;/&gt;&lt;Image&gt;&lt;filename val=&quot;C:\Users\plemieux\AppData\Local\Temp\CP115392100631109Session\CPTrustFolder115392100631140\PPTImport115392102141328\data\asimages\{37AF5610-1E90-4800-B2D6-147E1205AF97}_27.png&quot;/&gt;&lt;left val=&quot;40&quot;/&gt;&lt;top val=&quot;0&quot;/&gt;&lt;width val=&quot;1175&quot;/&gt;&lt;height val=&quot;117&quot;/&gt;&lt;hasText val=&quot;1&quot;/&gt;&lt;/Image&gt;&lt;/ThreeDShape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899101BC-F0C8-4DBC-9BE4-FA505ECC5F6A}&quot;/&gt;&lt;isInvalidForFieldText val=&quot;0&quot;/&gt;&lt;Image&gt;&lt;filename val=&quot;C:\Users\plemieux\AppData\Local\Temp\CP115392100631109Session\CPTrustFolder115392100631140\PPTImport115392102141328\data\asimages\{899101BC-F0C8-4DBC-9BE4-FA505ECC5F6A}_27.png&quot;/&gt;&lt;left val=&quot;1162&quot;/&gt;&lt;top val=&quot;644&quot;/&gt;&lt;width val=&quot;88&quot;/&gt;&lt;height val=&quot;41&quot;/&gt;&lt;hasText val=&quot;1&quot;/&gt;&lt;/Image&gt;&lt;/ThreeDShape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0&quot;/&gt;&lt;lineCharCount val=&quot;13&quot;/&gt;&lt;lineCharCount val=&quot;35&quot;/&gt;&lt;lineCharCount val=&quot;28&quot;/&gt;&lt;lineCharCount val=&quot;20&quot;/&gt;&lt;lineCharCount val=&quot;24&quot;/&gt;&lt;lineCharCount val=&quot;37&quot;/&gt;&lt;lineCharCount val=&quot;29&quot;/&gt;&lt;lineCharCount val=&quot;23&quot;/&gt;&lt;lineCharCount val=&quot;34&quot;/&gt;&lt;lineCharCount val=&quot;27&quot;/&gt;&lt;/TableIndex&gt;&lt;/ShapeTextInfo&gt;"/>
  <p:tag name="HTML_SHAPEINFO" val="&lt;ThreeDShapeInfo&gt;&lt;uuid val=&quot;{1C7BDBAF-F433-4658-8AD1-69CA7F263A1F}&quot;/&gt;&lt;isInvalidForFieldText val=&quot;0&quot;/&gt;&lt;Image&gt;&lt;filename val=&quot;C:\Users\plemieux\AppData\Local\Temp\CP115392100631109Session\CPTrustFolder115392100631140\PPTImport115392102141328\data\asimages\{1C7BDBAF-F433-4658-8AD1-69CA7F263A1F}_27.png&quot;/&gt;&lt;left val=&quot;838&quot;/&gt;&lt;top val=&quot;94&quot;/&gt;&lt;width val=&quot;423&quot;/&gt;&lt;height val=&quot;319&quot;/&gt;&lt;hasText val=&quot;1&quot;/&gt;&lt;/Image&gt;&lt;/ThreeDShape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34&quot;/&gt;&lt;lineCharCount val=&quot;39&quot;/&gt;&lt;lineCharCount val=&quot;39&quot;/&gt;&lt;lineCharCount val=&quot;20&quot;/&gt;&lt;lineCharCount val=&quot;45&quot;/&gt;&lt;lineCharCount val=&quot;9&quot;/&gt;&lt;/TableIndex&gt;&lt;/ShapeTextInfo&gt;"/>
  <p:tag name="HTML_SHAPEINFO" val="&lt;ThreeDShapeInfo&gt;&lt;uuid val=&quot;{BFF502AB-698F-463C-8AF1-9D0E2F236E05}&quot;/&gt;&lt;isInvalidForFieldText val=&quot;0&quot;/&gt;&lt;Image&gt;&lt;filename val=&quot;C:\Users\plemieux\AppData\Local\Temp\CP115392100631109Session\CPTrustFolder115392100631140\PPTImport115392102141328\data\asimages\{BFF502AB-698F-463C-8AF1-9D0E2F236E05}_27.png&quot;/&gt;&lt;left val=&quot;836&quot;/&gt;&lt;top val=&quot;409&quot;/&gt;&lt;width val=&quot;426&quot;/&gt;&lt;height val=&quot;208&quot;/&gt;&lt;hasText val=&quot;1&quot;/&gt;&lt;/Image&gt;&lt;/ThreeDShape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D76DF2EE-FC27-4764-8E06-1E2DEFDFA79F}&quot;/&gt;&lt;isInvalidForFieldText val=&quot;0&quot;/&gt;&lt;Image&gt;&lt;filename val=&quot;C:\Users\plemieux\AppData\Local\Temp\CP115392100631109Session\CPTrustFolder115392100631140\PPTImport115392102141328\data\asimages\{D76DF2EE-FC27-4764-8E06-1E2DEFDFA79F}_27.png&quot;/&gt;&lt;left val=&quot;544&quot;/&gt;&lt;top val=&quot;93&quot;/&gt;&lt;width val=&quot;119&quot;/&gt;&lt;height val=&quot;579&quot;/&gt;&lt;hasText val=&quot;1&quot;/&gt;&lt;/Image&gt;&lt;/ThreeDShape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6&quot;/&gt;&lt;/TableIndex&gt;&lt;/ShapeTextInfo&gt;"/>
  <p:tag name="HTML_SHAPEINFO" val="&lt;ThreeDShapeInfo&gt;&lt;uuid val=&quot;{43601B3B-B2BC-4B65-831E-D7ACA3552AB3}&quot;/&gt;&lt;isInvalidForFieldText val=&quot;0&quot;/&gt;&lt;Image&gt;&lt;filename val=&quot;C:\Users\plemieux\AppData\Local\Temp\CP115392100631109Session\CPTrustFolder115392100631140\PPTImport115392102141328\data\asimages\{43601B3B-B2BC-4B65-831E-D7ACA3552AB3}_28.png&quot;/&gt;&lt;left val=&quot;40&quot;/&gt;&lt;top val=&quot;0&quot;/&gt;&lt;width val=&quot;1175&quot;/&gt;&lt;height val=&quot;117&quot;/&gt;&lt;hasText val=&quot;1&quot;/&gt;&lt;/Image&gt;&lt;/ThreeDShape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BB890D23-4571-4972-84B0-C7EBBBBD4674}&quot;/&gt;&lt;isInvalidForFieldText val=&quot;0&quot;/&gt;&lt;Image&gt;&lt;filename val=&quot;C:\Users\plemieux\AppData\Local\Temp\CP115392100631109Session\CPTrustFolder115392100631140\PPTImport115392102141328\data\asimages\{BB890D23-4571-4972-84B0-C7EBBBBD4674}_28.png&quot;/&gt;&lt;left val=&quot;1162&quot;/&gt;&lt;top val=&quot;644&quot;/&gt;&lt;width val=&quot;88&quot;/&gt;&lt;height val=&quot;41&quot;/&gt;&lt;hasText val=&quot;1&quot;/&gt;&lt;/Image&gt;&lt;/ThreeDShape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13&quot;/&gt;&lt;lineCharCount val=&quot;38&quot;/&gt;&lt;lineCharCount val=&quot;35&quot;/&gt;&lt;lineCharCount val=&quot;36&quot;/&gt;&lt;lineCharCount val=&quot;37&quot;/&gt;&lt;lineCharCount val=&quot;8&quot;/&gt;&lt;/TableIndex&gt;&lt;/ShapeTextInfo&gt;"/>
  <p:tag name="HTML_SHAPEINFO" val="&lt;ThreeDShapeInfo&gt;&lt;uuid val=&quot;{3EC46508-EE80-4E59-9873-C0DC3278274F}&quot;/&gt;&lt;isInvalidForFieldText val=&quot;0&quot;/&gt;&lt;Image&gt;&lt;filename val=&quot;C:\Users\plemieux\AppData\Local\Temp\CP115392100631109Session\CPTrustFolder115392100631140\PPTImport115392102141328\data\asimages\{3EC46508-EE80-4E59-9873-C0DC3278274F}_28.png&quot;/&gt;&lt;left val=&quot;838&quot;/&gt;&lt;top val=&quot;94&quot;/&gt;&lt;width val=&quot;433&quot;/&gt;&lt;height val=&quot;319&quot;/&gt;&lt;hasText val=&quot;1&quot;/&gt;&lt;/Image&gt;&lt;/ThreeDShape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13&quot;/&gt;&lt;lineCharCount val=&quot;32&quot;/&gt;&lt;lineCharCount val=&quot;32&quot;/&gt;&lt;lineCharCount val=&quot;34&quot;/&gt;&lt;lineCharCount val=&quot;35&quot;/&gt;&lt;lineCharCount val=&quot;26&quot;/&gt;&lt;/TableIndex&gt;&lt;/ShapeTextInfo&gt;"/>
  <p:tag name="HTML_SHAPEINFO" val="&lt;ThreeDShapeInfo&gt;&lt;uuid val=&quot;{D779EEFF-A0AC-4165-967B-3689445D0F5D}&quot;/&gt;&lt;isInvalidForFieldText val=&quot;0&quot;/&gt;&lt;Image&gt;&lt;filename val=&quot;C:\Users\plemieux\AppData\Local\Temp\CP115392100631109Session\CPTrustFolder115392100631140\PPTImport115392102141328\data\asimages\{D779EEFF-A0AC-4165-967B-3689445D0F5D}_28.png&quot;/&gt;&lt;left val=&quot;836&quot;/&gt;&lt;top val=&quot;435&quot;/&gt;&lt;width val=&quot;425&quot;/&gt;&lt;height val=&quot;208&quot;/&gt;&lt;hasText val=&quot;1&quot;/&gt;&lt;/Image&gt;&lt;/ThreeDShape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B44A7E0F-B41F-4D2F-BBB4-C4DD17CBDC8C}&quot;/&gt;&lt;isInvalidForFieldText val=&quot;0&quot;/&gt;&lt;Image&gt;&lt;filename val=&quot;C:\Users\plemieux\AppData\Local\Temp\CP115392100631109Session\CPTrustFolder115392100631140\PPTImport115392102141328\data\asimages\{B44A7E0F-B41F-4D2F-BBB4-C4DD17CBDC8C}_28.png&quot;/&gt;&lt;left val=&quot;651&quot;/&gt;&lt;top val=&quot;93&quot;/&gt;&lt;width val=&quot;68&quot;/&gt;&lt;height val=&quot;579&quot;/&gt;&lt;hasText val=&quot;1&quot;/&gt;&lt;/Image&gt;&lt;/ThreeDShape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0D08A23F-CC74-4ADA-BD03-CFDA1B58660C}&quot;/&gt;&lt;isInvalidForFieldText val=&quot;0&quot;/&gt;&lt;Image&gt;&lt;filename val=&quot;C:\Users\plemieux\AppData\Local\Temp\CP115392100631109Session\CPTrustFolder115392100631140\PPTImport115392102141328\data\asimages\{0D08A23F-CC74-4ADA-BD03-CFDA1B58660C}_2.png&quot;/&gt;&lt;left val=&quot;40&quot;/&gt;&lt;top val=&quot;0&quot;/&gt;&lt;width val=&quot;1175&quot;/&gt;&lt;height val=&quot;117&quot;/&gt;&lt;hasText val=&quot;1&quot;/&gt;&lt;/Image&gt;&lt;/ThreeDShape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0&quot;/&gt;&lt;/TableIndex&gt;&lt;/ShapeTextInfo&gt;"/>
  <p:tag name="HTML_SHAPEINFO" val="&lt;ThreeDShapeInfo&gt;&lt;uuid val=&quot;{7C5A6C0D-0EC7-4D6C-858B-B10F06BD0A79}&quot;/&gt;&lt;isInvalidForFieldText val=&quot;0&quot;/&gt;&lt;Image&gt;&lt;filename val=&quot;C:\Users\plemieux\AppData\Local\Temp\CP115392100631109Session\CPTrustFolder115392100631140\PPTImport115392102141328\data\asimages\{7C5A6C0D-0EC7-4D6C-858B-B10F06BD0A79}_29.png&quot;/&gt;&lt;left val=&quot;40&quot;/&gt;&lt;top val=&quot;0&quot;/&gt;&lt;width val=&quot;1175&quot;/&gt;&lt;height val=&quot;117&quot;/&gt;&lt;hasText val=&quot;1&quot;/&gt;&lt;/Image&gt;&lt;/ThreeDShapeInfo&gt;"/>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BD00C68C-82DC-4FE6-850D-EE475A5542F6}&quot;/&gt;&lt;isInvalidForFieldText val=&quot;0&quot;/&gt;&lt;Image&gt;&lt;filename val=&quot;C:\Users\plemieux\AppData\Local\Temp\CP115392100631109Session\CPTrustFolder115392100631140\PPTImport115392102141328\data\asimages\{BD00C68C-82DC-4FE6-850D-EE475A5542F6}_29.png&quot;/&gt;&lt;left val=&quot;1162&quot;/&gt;&lt;top val=&quot;644&quot;/&gt;&lt;width val=&quot;88&quot;/&gt;&lt;height val=&quot;41&quot;/&gt;&lt;hasText val=&quot;1&quot;/&gt;&lt;/Image&gt;&lt;/ThreeDShapeInfo&gt;"/>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4&quot;/&gt;&lt;lineCharCount val=&quot;13&quot;/&gt;&lt;lineCharCount val=&quot;37&quot;/&gt;&lt;lineCharCount val=&quot;28&quot;/&gt;&lt;lineCharCount val=&quot;35&quot;/&gt;&lt;lineCharCount val=&quot;35&quot;/&gt;&lt;lineCharCount val=&quot;23&quot;/&gt;&lt;lineCharCount val=&quot;39&quot;/&gt;&lt;lineCharCount val=&quot;30&quot;/&gt;&lt;lineCharCount val=&quot;35&quot;/&gt;&lt;lineCharCount val=&quot;40&quot;/&gt;&lt;lineCharCount val=&quot;39&quot;/&gt;&lt;lineCharCount val=&quot;36&quot;/&gt;&lt;lineCharCount val=&quot;31&quot;/&gt;&lt;lineCharCount val=&quot;32&quot;/&gt;&lt;/TableIndex&gt;&lt;/ShapeTextInfo&gt;"/>
  <p:tag name="HTML_SHAPEINFO" val="&lt;ThreeDShapeInfo&gt;&lt;uuid val=&quot;{D806CD7A-1F1A-414D-B730-C944FD09F56F}&quot;/&gt;&lt;isInvalidForFieldText val=&quot;0&quot;/&gt;&lt;Image&gt;&lt;filename val=&quot;C:\Users\plemieux\AppData\Local\Temp\CP115392100631109Session\CPTrustFolder115392100631140\PPTImport115392102141328\data\asimages\{D806CD7A-1F1A-414D-B730-C944FD09F56F}_29.png&quot;/&gt;&lt;left val=&quot;836&quot;/&gt;&lt;top val=&quot;93&quot;/&gt;&lt;width val=&quot;428&quot;/&gt;&lt;height val=&quot;437&quot;/&gt;&lt;hasText val=&quot;1&quot;/&gt;&lt;/Image&gt;&lt;/ThreeDShape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13&quot;/&gt;&lt;lineCharCount val=&quot;35&quot;/&gt;&lt;lineCharCount val=&quot;29&quot;/&gt;&lt;lineCharCount val=&quot;6&quot;/&gt;&lt;/TableIndex&gt;&lt;/ShapeTextInfo&gt;"/>
  <p:tag name="HTML_SHAPEINFO" val="&lt;ThreeDShapeInfo&gt;&lt;uuid val=&quot;{BC670604-420E-4D5B-A503-BFAAE288A5D5}&quot;/&gt;&lt;isInvalidForFieldText val=&quot;0&quot;/&gt;&lt;Image&gt;&lt;filename val=&quot;C:\Users\plemieux\AppData\Local\Temp\CP115392100631109Session\CPTrustFolder115392100631140\PPTImport115392102141328\data\asimages\{BC670604-420E-4D5B-A503-BFAAE288A5D5}_29.png&quot;/&gt;&lt;left val=&quot;835&quot;/&gt;&lt;top val=&quot;528&quot;/&gt;&lt;width val=&quot;434&quot;/&gt;&lt;height val=&quot;159&quot;/&gt;&lt;hasText val=&quot;1&quot;/&gt;&lt;/Image&gt;&lt;/ThreeDShape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9063D5EF-74B8-49F3-BC85-93B3E80763D2}&quot;/&gt;&lt;isInvalidForFieldText val=&quot;0&quot;/&gt;&lt;Image&gt;&lt;filename val=&quot;C:\Users\plemieux\AppData\Local\Temp\CP115392100631109Session\CPTrustFolder115392100631140\PPTImport115392102141328\data\asimages\{9063D5EF-74B8-49F3-BC85-93B3E80763D2}_29.png&quot;/&gt;&lt;left val=&quot;705&quot;/&gt;&lt;top val=&quot;93&quot;/&gt;&lt;width val=&quot;132&quot;/&gt;&lt;height val=&quot;579&quot;/&gt;&lt;hasText val=&quot;1&quot;/&gt;&lt;/Image&gt;&lt;/ThreeDShapeInfo&gt;"/>
</p:tagLst>
</file>

<file path=ppt/tags/tag1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 name="HTML_SHAPEINFO" val="&lt;ThreeDShapeInfo&gt;&lt;uuid val=&quot;{7684B482-57D9-431D-9211-833A841E20FC}&quot;/&gt;&lt;isInvalidForFieldText val=&quot;0&quot;/&gt;&lt;Image&gt;&lt;filename val=&quot;C:\Users\plemieux\AppData\Local\Temp\CP115392100631109Session\CPTrustFolder115392100631140\PPTImport115392102141328\data\asimages\{7684B482-57D9-431D-9211-833A841E20FC}_30.png&quot;/&gt;&lt;left val=&quot;94&quot;/&gt;&lt;top val=&quot;283&quot;/&gt;&lt;width val=&quot;1111&quot;/&gt;&lt;height val=&quot;155&quot;/&gt;&lt;hasText val=&quot;1&quot;/&gt;&lt;/Image&gt;&lt;/ThreeDShapeInfo&gt;"/>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FC8B573B-90C0-4F15-B092-7A96E7C69275}&quot;/&gt;&lt;isInvalidForFieldText val=&quot;0&quot;/&gt;&lt;Image&gt;&lt;filename val=&quot;C:\Users\plemieux\AppData\Local\Temp\CP115392100631109Session\CPTrustFolder115392100631140\PPTImport115392102141328\data\asimages\{FC8B573B-90C0-4F15-B092-7A96E7C69275}_30.png&quot;/&gt;&lt;left val=&quot;1162&quot;/&gt;&lt;top val=&quot;644&quot;/&gt;&lt;width val=&quot;88&quot;/&gt;&lt;height val=&quot;41&quot;/&gt;&lt;hasText val=&quot;1&quot;/&gt;&lt;/Image&gt;&lt;/ThreeDShape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 name="HTML_SHAPEINFO" val="&lt;ThreeDShapeInfo&gt;&lt;uuid val=&quot;{D9DFE4C9-E2F2-4454-AB1B-7CFDE698FC41}&quot;/&gt;&lt;isInvalidForFieldText val=&quot;0&quot;/&gt;&lt;Image&gt;&lt;filename val=&quot;C:\Users\plemieux\AppData\Local\Temp\CP115392100631109Session\CPTrustFolder115392100631140\PPTImport115392102141328\data\asimages\{D9DFE4C9-E2F2-4454-AB1B-7CFDE698FC41}_31.png&quot;/&gt;&lt;left val=&quot;40&quot;/&gt;&lt;top val=&quot;0&quot;/&gt;&lt;width val=&quot;1175&quot;/&gt;&lt;height val=&quot;117&quot;/&gt;&lt;hasText val=&quot;1&quot;/&gt;&lt;/Image&gt;&lt;/ThreeDShape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2374F83F-ED21-4C22-B916-C63018972DD8}&quot;/&gt;&lt;isInvalidForFieldText val=&quot;0&quot;/&gt;&lt;Image&gt;&lt;filename val=&quot;C:\Users\plemieux\AppData\Local\Temp\CP115392100631109Session\CPTrustFolder115392100631140\PPTImport115392102141328\data\asimages\{2374F83F-ED21-4C22-B916-C63018972DD8}_31.png&quot;/&gt;&lt;left val=&quot;1162&quot;/&gt;&lt;top val=&quot;644&quot;/&gt;&lt;width val=&quot;88&quot;/&gt;&lt;height val=&quot;41&quot;/&gt;&lt;hasText val=&quot;1&quot;/&gt;&lt;/Image&gt;&lt;/ThreeDShape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13&quot;/&gt;&lt;lineCharCount val=&quot;59&quot;/&gt;&lt;lineCharCount val=&quot;53&quot;/&gt;&lt;lineCharCount val=&quot;41&quot;/&gt;&lt;/TableIndex&gt;&lt;/ShapeTextInfo&gt;"/>
  <p:tag name="HTML_SHAPEINFO" val="&lt;ThreeDShapeInfo&gt;&lt;uuid val=&quot;{FD7F3284-B2AA-4585-B17F-C4E5FF9E4EDC}&quot;/&gt;&lt;isInvalidForFieldText val=&quot;0&quot;/&gt;&lt;Image&gt;&lt;filename val=&quot;C:\Users\plemieux\AppData\Local\Temp\CP115392100631109Session\CPTrustFolder115392100631140\PPTImport115392102141328\data\asimages\{FD7F3284-B2AA-4585-B17F-C4E5FF9E4EDC}_31.png&quot;/&gt;&lt;left val=&quot;480&quot;/&gt;&lt;top val=&quot;162&quot;/&gt;&lt;width val=&quot;755&quot;/&gt;&lt;height val=&quot;193&quot;/&gt;&lt;hasText val=&quot;1&quot;/&gt;&lt;/Image&gt;&lt;/ThreeDShape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7&quot;/&gt;&lt;lineCharCount val=&quot;53&quot;/&gt;&lt;lineCharCount val=&quot;45&quot;/&gt;&lt;lineCharCount val=&quot;56&quot;/&gt;&lt;lineCharCount val=&quot;57&quot;/&gt;&lt;lineCharCount val=&quot;58&quot;/&gt;&lt;lineCharCount val=&quot;45&quot;/&gt;&lt;lineCharCount val=&quot;1&quot;/&gt;&lt;lineCharCount val=&quot;41&quot;/&gt;&lt;lineCharCount val=&quot;47&quot;/&gt;&lt;lineCharCount val=&quot;52&quot;/&gt;&lt;lineCharCount val=&quot;57&quot;/&gt;&lt;lineCharCount val=&quot;18&quot;/&gt;&lt;lineCharCount val=&quot;1&quot;/&gt;&lt;lineCharCount val=&quot;52&quot;/&gt;&lt;lineCharCount val=&quot;49&quot;/&gt;&lt;lineCharCount val=&quot;57&quot;/&gt;&lt;lineCharCount val=&quot;26&quot;/&gt;&lt;/TableIndex&gt;&lt;/ShapeTextInfo&gt;"/>
  <p:tag name="HTML_SHAPEINFO" val="&lt;ThreeDShapeInfo&gt;&lt;uuid val=&quot;{E5BF4D5E-FAB9-4C79-B754-B723B11C849E}&quot;/&gt;&lt;isInvalidForFieldText val=&quot;0&quot;/&gt;&lt;Image&gt;&lt;filename val=&quot;C:\Users\plemieux\AppData\Local\Temp\CP115392100631109Session\CPTrustFolder115392100631140\PPTImport115392102141328\data\asimages\{E5BF4D5E-FAB9-4C79-B754-B723B11C849E}_2.png&quot;/&gt;&lt;left val=&quot;58&quot;/&gt;&lt;top val=&quot;130&quot;/&gt;&lt;width val=&quot;710&quot;/&gt;&lt;height val=&quot;548&quot;/&gt;&lt;hasText val=&quot;1&quot;/&gt;&lt;/Image&gt;&lt;/ThreeDShape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2&quot;/&gt;&lt;/TableIndex&gt;&lt;/ShapeTextInfo&gt;"/>
  <p:tag name="HTML_SHAPEINFO" val="&lt;ThreeDShapeInfo&gt;&lt;uuid val=&quot;{2F1AC28C-1C6E-472E-9B75-354C9F1E596C}&quot;/&gt;&lt;isInvalidForFieldText val=&quot;0&quot;/&gt;&lt;Image&gt;&lt;filename val=&quot;C:\Users\plemieux\AppData\Local\Temp\CP115392100631109Session\CPTrustFolder115392100631140\PPTImport115392102141328\data\asimages\{2F1AC28C-1C6E-472E-9B75-354C9F1E596C}_32.png&quot;/&gt;&lt;left val=&quot;40&quot;/&gt;&lt;top val=&quot;0&quot;/&gt;&lt;width val=&quot;1175&quot;/&gt;&lt;height val=&quot;117&quot;/&gt;&lt;hasText val=&quot;1&quot;/&gt;&lt;/Image&gt;&lt;/ThreeDShape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1BC91E69-69FB-4E0C-9E9F-12FB91DF8CBD}&quot;/&gt;&lt;isInvalidForFieldText val=&quot;0&quot;/&gt;&lt;Image&gt;&lt;filename val=&quot;C:\Users\plemieux\AppData\Local\Temp\CP115392100631109Session\CPTrustFolder115392100631140\PPTImport115392102141328\data\asimages\{1BC91E69-69FB-4E0C-9E9F-12FB91DF8CBD}_32.png&quot;/&gt;&lt;left val=&quot;1162&quot;/&gt;&lt;top val=&quot;644&quot;/&gt;&lt;width val=&quot;88&quot;/&gt;&lt;height val=&quot;41&quot;/&gt;&lt;hasText val=&quot;1&quot;/&gt;&lt;/Image&gt;&lt;/ThreeDShape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13&quot;/&gt;&lt;lineCharCount val=&quot;9&quot;/&gt;&lt;lineCharCount val=&quot;16&quot;/&gt;&lt;lineCharCount val=&quot;20&quot;/&gt;&lt;lineCharCount val=&quot;26&quot;/&gt;&lt;lineCharCount val=&quot;21&quot;/&gt;&lt;lineCharCount val=&quot;8&quot;/&gt;&lt;lineCharCount val=&quot;17&quot;/&gt;&lt;lineCharCount val=&quot;16&quot;/&gt;&lt;lineCharCount val=&quot;13&quot;/&gt;&lt;lineCharCount val=&quot;9&quot;/&gt;&lt;/TableIndex&gt;&lt;/ShapeTextInfo&gt;"/>
  <p:tag name="HTML_SHAPEINFO" val="&lt;ThreeDShapeInfo&gt;&lt;uuid val=&quot;{269F2D4A-3687-4F61-A1CC-9BA007D50EED}&quot;/&gt;&lt;isInvalidForFieldText val=&quot;0&quot;/&gt;&lt;Image&gt;&lt;filename val=&quot;C:\Users\plemieux\AppData\Local\Temp\CP115392100631109Session\CPTrustFolder115392100631140\PPTImport115392102141328\data\asimages\{269F2D4A-3687-4F61-A1CC-9BA007D50EED}_32.png&quot;/&gt;&lt;left val=&quot;13&quot;/&gt;&lt;top val=&quot;90&quot;/&gt;&lt;width val=&quot;384&quot;/&gt;&lt;height val=&quot;584&quot;/&gt;&lt;hasText val=&quot;1&quot;/&gt;&lt;/Image&gt;&lt;/ThreeDShape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34&quot;/&gt;&lt;lineCharCount val=&quot;30&quot;/&gt;&lt;lineCharCount val=&quot;29&quot;/&gt;&lt;lineCharCount val=&quot;30&quot;/&gt;&lt;lineCharCount val=&quot;35&quot;/&gt;&lt;lineCharCount val=&quot;30&quot;/&gt;&lt;lineCharCount val=&quot;22&quot;/&gt;&lt;/TableIndex&gt;&lt;/ShapeTextInfo&gt;"/>
  <p:tag name="HTML_SHAPEINFO" val="&lt;ThreeDShapeInfo&gt;&lt;uuid val=&quot;{0E3CB5D5-D739-4168-8BF0-D5E87372C60D}&quot;/&gt;&lt;isInvalidForFieldText val=&quot;0&quot;/&gt;&lt;Image&gt;&lt;filename val=&quot;C:\Users\plemieux\AppData\Local\Temp\CP115392100631109Session\CPTrustFolder115392100631140\PPTImport115392102141328\data\asimages\{0E3CB5D5-D739-4168-8BF0-D5E87372C60D}_32.png&quot;/&gt;&lt;left val=&quot;766&quot;/&gt;&lt;top val=&quot;90&quot;/&gt;&lt;width val=&quot;518&quot;/&gt;&lt;height val=&quot;421&quot;/&gt;&lt;hasText val=&quot;1&quot;/&gt;&lt;/Image&gt;&lt;/ThreeDShape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2990C3CC-0262-4D3D-99A6-2BC667E2CF45}&quot;/&gt;&lt;isInvalidForFieldText val=&quot;0&quot;/&gt;&lt;Image&gt;&lt;filename val=&quot;C:\Users\plemieux\AppData\Local\Temp\CP115392100631109Session\CPTrustFolder115392100631140\PPTImport115392102141328\data\asimages\{2990C3CC-0262-4D3D-99A6-2BC667E2CF45}_32.png&quot;/&gt;&lt;left val=&quot;633&quot;/&gt;&lt;top val=&quot;252&quot;/&gt;&lt;width val=&quot;126&quot;/&gt;&lt;height val=&quot;191&quot;/&gt;&lt;hasText val=&quot;1&quot;/&gt;&lt;/Image&gt;&lt;/ThreeDShape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2&quot;/&gt;&lt;/TableIndex&gt;&lt;/ShapeTextInfo&gt;"/>
  <p:tag name="HTML_SHAPEINFO" val="&lt;ThreeDShapeInfo&gt;&lt;uuid val=&quot;{B8C943B5-6CE9-4E0C-AD29-566074887899}&quot;/&gt;&lt;isInvalidForFieldText val=&quot;0&quot;/&gt;&lt;Image&gt;&lt;filename val=&quot;C:\Users\plemieux\AppData\Local\Temp\CP115392100631109Session\CPTrustFolder115392100631140\PPTImport115392102141328\data\asimages\{B8C943B5-6CE9-4E0C-AD29-566074887899}_33.png&quot;/&gt;&lt;left val=&quot;40&quot;/&gt;&lt;top val=&quot;0&quot;/&gt;&lt;width val=&quot;1175&quot;/&gt;&lt;height val=&quot;117&quot;/&gt;&lt;hasText val=&quot;1&quot;/&gt;&lt;/Image&gt;&lt;/ThreeDShape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A6A1831E-2086-4157-901B-4754A44DE8A7}&quot;/&gt;&lt;isInvalidForFieldText val=&quot;0&quot;/&gt;&lt;Image&gt;&lt;filename val=&quot;C:\Users\plemieux\AppData\Local\Temp\CP115392100631109Session\CPTrustFolder115392100631140\PPTImport115392102141328\data\asimages\{A6A1831E-2086-4157-901B-4754A44DE8A7}_33.png&quot;/&gt;&lt;left val=&quot;1162&quot;/&gt;&lt;top val=&quot;644&quot;/&gt;&lt;width val=&quot;88&quot;/&gt;&lt;height val=&quot;41&quot;/&gt;&lt;hasText val=&quot;1&quot;/&gt;&lt;/Image&gt;&lt;/ThreeDShape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13&quot;/&gt;&lt;lineCharCount val=&quot;17&quot;/&gt;&lt;lineCharCount val=&quot;24&quot;/&gt;&lt;lineCharCount val=&quot;21&quot;/&gt;&lt;lineCharCount val=&quot;16&quot;/&gt;&lt;lineCharCount val=&quot;7&quot;/&gt;&lt;lineCharCount val=&quot;16&quot;/&gt;&lt;lineCharCount val=&quot;10&quot;/&gt;&lt;/TableIndex&gt;&lt;/ShapeTextInfo&gt;"/>
  <p:tag name="HTML_SHAPEINFO" val="&lt;ThreeDShapeInfo&gt;&lt;uuid val=&quot;{88D53E6C-DE07-450B-ACCD-DCCC43220D45}&quot;/&gt;&lt;isInvalidForFieldText val=&quot;0&quot;/&gt;&lt;Image&gt;&lt;filename val=&quot;C:\Users\plemieux\AppData\Local\Temp\CP115392100631109Session\CPTrustFolder115392100631140\PPTImport115392102141328\data\asimages\{88D53E6C-DE07-450B-ACCD-DCCC43220D45}_33.png&quot;/&gt;&lt;left val=&quot;13&quot;/&gt;&lt;top val=&quot;90&quot;/&gt;&lt;width val=&quot;371&quot;/&gt;&lt;height val=&quot;584&quot;/&gt;&lt;hasText val=&quot;1&quot;/&gt;&lt;/Image&gt;&lt;/ThreeDShape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194EA7FB-344E-450C-BDA3-F798237B9849}&quot;/&gt;&lt;isInvalidForFieldText val=&quot;0&quot;/&gt;&lt;Image&gt;&lt;filename val=&quot;C:\Users\plemieux\AppData\Local\Temp\CP115392100631109Session\CPTrustFolder115392100631140\PPTImport115392102141328\data\asimages\{194EA7FB-344E-450C-BDA3-F798237B9849}_33.png&quot;/&gt;&lt;left val=&quot;414&quot;/&gt;&lt;top val=&quot;440&quot;/&gt;&lt;width val=&quot;338&quot;/&gt;&lt;height val=&quot;69&quot;/&gt;&lt;hasText val=&quot;1&quot;/&gt;&lt;/Image&gt;&lt;/ThreeDShapeInfo&gt;"/>
</p:tagLst>
</file>

<file path=ppt/tags/tag1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1&quot;/&gt;&lt;/TableIndex&gt;&lt;/ShapeTextInfo&gt;"/>
  <p:tag name="HTML_SHAPEINFO" val="&lt;ThreeDShapeInfo&gt;&lt;uuid val=&quot;{85EED82A-FD41-49FE-AB31-71CD3581ED7A}&quot;/&gt;&lt;isInvalidForFieldText val=&quot;0&quot;/&gt;&lt;Image&gt;&lt;filename val=&quot;C:\Users\plemieux\AppData\Local\Temp\CP115392100631109Session\CPTrustFolder115392100631140\PPTImport115392102141328\data\asimages\{85EED82A-FD41-49FE-AB31-71CD3581ED7A}_34.png&quot;/&gt;&lt;left val=&quot;40&quot;/&gt;&lt;top val=&quot;0&quot;/&gt;&lt;width val=&quot;1175&quot;/&gt;&lt;height val=&quot;117&quot;/&gt;&lt;hasText val=&quot;1&quot;/&gt;&lt;/Image&gt;&lt;/ThreeDShape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BB9CAC65-1FB1-4795-8BE4-0A5E2664A525}&quot;/&gt;&lt;isInvalidForFieldText val=&quot;0&quot;/&gt;&lt;Image&gt;&lt;filename val=&quot;C:\Users\plemieux\AppData\Local\Temp\CP115392100631109Session\CPTrustFolder115392100631140\PPTImport115392102141328\data\asimages\{BB9CAC65-1FB1-4795-8BE4-0A5E2664A525}_2.png&quot;/&gt;&lt;left val=&quot;1184&quot;/&gt;&lt;top val=&quot;686&quot;/&gt;&lt;width val=&quot;88&quot;/&gt;&lt;height val=&quot;41&quot;/&gt;&lt;hasText val=&quot;1&quot;/&gt;&lt;/Image&gt;&lt;/ThreeDShape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56642753-5B05-44FE-9346-47A0F071BE6F}&quot;/&gt;&lt;isInvalidForFieldText val=&quot;0&quot;/&gt;&lt;Image&gt;&lt;filename val=&quot;C:\Users\plemieux\AppData\Local\Temp\CP115392100631109Session\CPTrustFolder115392100631140\PPTImport115392102141328\data\asimages\{56642753-5B05-44FE-9346-47A0F071BE6F}_34.png&quot;/&gt;&lt;left val=&quot;1162&quot;/&gt;&lt;top val=&quot;644&quot;/&gt;&lt;width val=&quot;88&quot;/&gt;&lt;height val=&quot;41&quot;/&gt;&lt;hasText val=&quot;1&quot;/&gt;&lt;/Image&gt;&lt;/ThreeDShape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13&quot;/&gt;&lt;lineCharCount val=&quot;25&quot;/&gt;&lt;lineCharCount val=&quot;25&quot;/&gt;&lt;lineCharCount val=&quot;11&quot;/&gt;&lt;/TableIndex&gt;&lt;/ShapeTextInfo&gt;"/>
  <p:tag name="HTML_SHAPEINFO" val="&lt;ThreeDShapeInfo&gt;&lt;uuid val=&quot;{39F89103-92E2-4859-B7BF-EFD4F3B553A7}&quot;/&gt;&lt;isInvalidForFieldText val=&quot;0&quot;/&gt;&lt;Image&gt;&lt;filename val=&quot;C:\Users\plemieux\AppData\Local\Temp\CP115392100631109Session\CPTrustFolder115392100631140\PPTImport115392102141328\data\asimages\{39F89103-92E2-4859-B7BF-EFD4F3B553A7}_34.png&quot;/&gt;&lt;left val=&quot;13&quot;/&gt;&lt;top val=&quot;90&quot;/&gt;&lt;width val=&quot;362&quot;/&gt;&lt;height val=&quot;584&quot;/&gt;&lt;hasText val=&quot;1&quot;/&gt;&lt;/Image&gt;&lt;/ThreeDShape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8C573F4B-AE76-4540-BB86-45B48C5076A1}&quot;/&gt;&lt;isInvalidForFieldText val=&quot;0&quot;/&gt;&lt;Image&gt;&lt;filename val=&quot;C:\Users\plemieux\AppData\Local\Temp\CP115392100631109Session\CPTrustFolder115392100631140\PPTImport115392102141328\data\asimages\{8C573F4B-AE76-4540-BB86-45B48C5076A1}_34.png&quot;/&gt;&lt;left val=&quot;411&quot;/&gt;&lt;top val=&quot;547&quot;/&gt;&lt;width val=&quot;295&quot;/&gt;&lt;height val=&quot;69&quot;/&gt;&lt;hasText val=&quot;1&quot;/&gt;&lt;/Image&gt;&lt;/ThreeDShape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1&quot;/&gt;&lt;/TableIndex&gt;&lt;/ShapeTextInfo&gt;"/>
  <p:tag name="HTML_SHAPEINFO" val="&lt;ThreeDShapeInfo&gt;&lt;uuid val=&quot;{A1A01D7A-B7EB-4F51-BAB5-A931FF588135}&quot;/&gt;&lt;isInvalidForFieldText val=&quot;0&quot;/&gt;&lt;Image&gt;&lt;filename val=&quot;C:\Users\plemieux\AppData\Local\Temp\CP115392100631109Session\CPTrustFolder115392100631140\PPTImport115392102141328\data\asimages\{A1A01D7A-B7EB-4F51-BAB5-A931FF588135}_35.png&quot;/&gt;&lt;left val=&quot;40&quot;/&gt;&lt;top val=&quot;0&quot;/&gt;&lt;width val=&quot;1175&quot;/&gt;&lt;height val=&quot;117&quot;/&gt;&lt;hasText val=&quot;1&quot;/&gt;&lt;/Image&gt;&lt;/ThreeDShape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7B3F212A-54AF-4605-9E33-401D6B655CCA}&quot;/&gt;&lt;isInvalidForFieldText val=&quot;0&quot;/&gt;&lt;Image&gt;&lt;filename val=&quot;C:\Users\plemieux\AppData\Local\Temp\CP115392100631109Session\CPTrustFolder115392100631140\PPTImport115392102141328\data\asimages\{7B3F212A-54AF-4605-9E33-401D6B655CCA}_35.png&quot;/&gt;&lt;left val=&quot;1162&quot;/&gt;&lt;top val=&quot;644&quot;/&gt;&lt;width val=&quot;88&quot;/&gt;&lt;height val=&quot;41&quot;/&gt;&lt;hasText val=&quot;1&quot;/&gt;&lt;/Image&gt;&lt;/ThreeDShapeInfo&gt;"/>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13&quot;/&gt;&lt;lineCharCount val=&quot;15&quot;/&gt;&lt;lineCharCount val=&quot;14&quot;/&gt;&lt;lineCharCount val=&quot;24&quot;/&gt;&lt;lineCharCount val=&quot;14&quot;/&gt;&lt;lineCharCount val=&quot;21&quot;/&gt;&lt;/TableIndex&gt;&lt;/ShapeTextInfo&gt;"/>
  <p:tag name="HTML_SHAPEINFO" val="&lt;ThreeDShapeInfo&gt;&lt;uuid val=&quot;{A142D556-64A4-42D6-9B39-D6BBBBEF3842}&quot;/&gt;&lt;isInvalidForFieldText val=&quot;0&quot;/&gt;&lt;Image&gt;&lt;filename val=&quot;C:\Users\plemieux\AppData\Local\Temp\CP115392100631109Session\CPTrustFolder115392100631140\PPTImport115392102141328\data\asimages\{A142D556-64A4-42D6-9B39-D6BBBBEF3842}_35.png&quot;/&gt;&lt;left val=&quot;13&quot;/&gt;&lt;top val=&quot;90&quot;/&gt;&lt;width val=&quot;371&quot;/&gt;&lt;height val=&quot;584&quot;/&gt;&lt;hasText val=&quot;1&quot;/&gt;&lt;/Image&gt;&lt;/ThreeDShapeInfo&gt;"/>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C81CCF4E-19F0-4654-8012-AC07EAD632E9}&quot;/&gt;&lt;isInvalidForFieldText val=&quot;0&quot;/&gt;&lt;Image&gt;&lt;filename val=&quot;C:\Users\plemieux\AppData\Local\Temp\CP115392100631109Session\CPTrustFolder115392100631140\PPTImport115392102141328\data\asimages\{C81CCF4E-19F0-4654-8012-AC07EAD632E9}_35.png&quot;/&gt;&lt;left val=&quot;407&quot;/&gt;&lt;top val=&quot;602&quot;/&gt;&lt;width val=&quot;331&quot;/&gt;&lt;height val=&quot;64&quot;/&gt;&lt;hasText val=&quot;1&quot;/&gt;&lt;/Image&gt;&lt;/ThreeDShapeInfo&gt;"/>
</p:tagLst>
</file>

<file path=ppt/tags/tag1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 name="HTML_SHAPEINFO" val="&lt;ThreeDShapeInfo&gt;&lt;uuid val=&quot;{0B45FFFD-D98C-4D14-8ED4-FE6AE92EC72B}&quot;/&gt;&lt;isInvalidForFieldText val=&quot;0&quot;/&gt;&lt;Image&gt;&lt;filename val=&quot;C:\Users\plemieux\AppData\Local\Temp\CP115392100631109Session\CPTrustFolder115392100631140\PPTImport115392102141328\data\asimages\{0B45FFFD-D98C-4D14-8ED4-FE6AE92EC72B}_36.png&quot;/&gt;&lt;left val=&quot;223&quot;/&gt;&lt;top val=&quot;269&quot;/&gt;&lt;width val=&quot;940&quot;/&gt;&lt;height val=&quot;155&quot;/&gt;&lt;hasText val=&quot;1&quot;/&gt;&lt;/Image&gt;&lt;/ThreeDShapeInfo&gt;"/>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16056416-52F0-4363-B709-3C38B464C766}&quot;/&gt;&lt;isInvalidForFieldText val=&quot;0&quot;/&gt;&lt;Image&gt;&lt;filename val=&quot;C:\Users\plemieux\AppData\Local\Temp\CP115392100631109Session\CPTrustFolder115392100631140\PPTImport115392102141328\data\asimages\{16056416-52F0-4363-B709-3C38B464C766}_36.png&quot;/&gt;&lt;left val=&quot;1162&quot;/&gt;&lt;top val=&quot;644&quot;/&gt;&lt;width val=&quot;88&quot;/&gt;&lt;height val=&quot;41&quot;/&gt;&lt;hasText val=&quot;1&quot;/&gt;&lt;/Image&gt;&lt;/ThreeDShape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 name="HTML_SHAPEINFO" val="&lt;ThreeDShapeInfo&gt;&lt;uuid val=&quot;{C82CB50E-B481-4D08-A573-266986023C2C}&quot;/&gt;&lt;isInvalidForFieldText val=&quot;0&quot;/&gt;&lt;Image&gt;&lt;filename val=&quot;C:\Users\plemieux\AppData\Local\Temp\CP115392100631109Session\CPTrustFolder115392100631140\PPTImport115392102141328\data\asimages\{C82CB50E-B481-4D08-A573-266986023C2C}_37.png&quot;/&gt;&lt;left val=&quot;40&quot;/&gt;&lt;top val=&quot;0&quot;/&gt;&lt;width val=&quot;1175&quot;/&gt;&lt;height val=&quot;117&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 name="HTML_SHAPEINFO" val="&lt;ThreeDShapeInfo&gt;&lt;uuid val=&quot;{65421B40-5A9E-429A-A380-DF2D96CE8772}&quot;/&gt;&lt;isInvalidForFieldText val=&quot;0&quot;/&gt;&lt;Image&gt;&lt;filename val=&quot;C:\Users\plemieux\AppData\Local\Temp\CP115392100631109Session\CPTrustFolder115392100631140\PPTImport115392102141328\data\asimages\{65421B40-5A9E-429A-A380-DF2D96CE8772}_2.png&quot;/&gt;&lt;left val=&quot;981&quot;/&gt;&lt;top val=&quot;296&quot;/&gt;&lt;width val=&quot;145&quot;/&gt;&lt;height val=&quot;52&quot;/&gt;&lt;hasText val=&quot;1&quot;/&gt;&lt;/Image&gt;&lt;/ThreeDShape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3&quot;/&gt;&lt;lineCharCount val=&quot;34&quot;/&gt;&lt;lineCharCount val=&quot;38&quot;/&gt;&lt;lineCharCount val=&quot;32&quot;/&gt;&lt;lineCharCount val=&quot;31&quot;/&gt;&lt;lineCharCount val=&quot;42&quot;/&gt;&lt;lineCharCount val=&quot;36&quot;/&gt;&lt;lineCharCount val=&quot;40&quot;/&gt;&lt;lineCharCount val=&quot;11&quot;/&gt;&lt;lineCharCount val=&quot;38&quot;/&gt;&lt;lineCharCount val=&quot;22&quot;/&gt;&lt;lineCharCount val=&quot;41&quot;/&gt;&lt;lineCharCount val=&quot;37&quot;/&gt;&lt;lineCharCount val=&quot;38&quot;/&gt;&lt;lineCharCount val=&quot;40&quot;/&gt;&lt;lineCharCount val=&quot;23&quot;/&gt;&lt;lineCharCount val=&quot;39&quot;/&gt;&lt;lineCharCount val=&quot;42&quot;/&gt;&lt;lineCharCount val=&quot;32&quot;/&gt;&lt;lineCharCount val=&quot;27&quot;/&gt;&lt;lineCharCount val=&quot;24&quot;/&gt;&lt;lineCharCount val=&quot;40&quot;/&gt;&lt;lineCharCount val=&quot;37&quot;/&gt;&lt;lineCharCount val=&quot;39&quot;/&gt;&lt;/TableIndex&gt;&lt;/ShapeTextInfo&gt;"/>
  <p:tag name="HTML_SHAPEINFO" val="&lt;ThreeDShapeInfo&gt;&lt;uuid val=&quot;{C5A05F3C-EF79-4501-9D97-B5416A016E27}&quot;/&gt;&lt;isInvalidForFieldText val=&quot;0&quot;/&gt;&lt;Image&gt;&lt;filename val=&quot;C:\Users\plemieux\AppData\Local\Temp\CP115392100631109Session\CPTrustFolder115392100631140\PPTImport115392102141328\data\asimages\{C5A05F3C-EF79-4501-9D97-B5416A016E27}_37.png&quot;/&gt;&lt;left val=&quot;873&quot;/&gt;&lt;top val=&quot;102&quot;/&gt;&lt;width val=&quot;392&quot;/&gt;&lt;height val=&quot;583&quot;/&gt;&lt;hasText val=&quot;1&quot;/&gt;&lt;/Image&gt;&lt;/ThreeDShape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6F20B3E1-F59A-4597-860E-2DAB6011DC3B}&quot;/&gt;&lt;isInvalidForFieldText val=&quot;0&quot;/&gt;&lt;Image&gt;&lt;filename val=&quot;C:\Users\plemieux\AppData\Local\Temp\CP115392100631109Session\CPTrustFolder115392100631140\PPTImport115392102141328\data\asimages\{6F20B3E1-F59A-4597-860E-2DAB6011DC3B}_37.png&quot;/&gt;&lt;left val=&quot;1162&quot;/&gt;&lt;top val=&quot;644&quot;/&gt;&lt;width val=&quot;88&quot;/&gt;&lt;height val=&quot;41&quot;/&gt;&lt;hasText val=&quot;1&quot;/&gt;&lt;/Image&gt;&lt;/ThreeDShape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7&quot;/&gt;&lt;/TableIndex&gt;&lt;/ShapeTextInfo&gt;"/>
  <p:tag name="HTML_SHAPEINFO" val="&lt;ThreeDShapeInfo&gt;&lt;uuid val=&quot;{7BFBB56B-47B7-4DEF-8598-844A82BAF294}&quot;/&gt;&lt;isInvalidForFieldText val=&quot;0&quot;/&gt;&lt;Image&gt;&lt;filename val=&quot;C:\Users\plemieux\AppData\Local\Temp\CP115392100631109Session\CPTrustFolder115392100631140\PPTImport115392102141328\data\asimages\{7BFBB56B-47B7-4DEF-8598-844A82BAF294}_38.png&quot;/&gt;&lt;left val=&quot;40&quot;/&gt;&lt;top val=&quot;0&quot;/&gt;&lt;width val=&quot;1175&quot;/&gt;&lt;height val=&quot;117&quot;/&gt;&lt;hasText val=&quot;1&quot;/&gt;&lt;/Image&gt;&lt;/ThreeDShapeInfo&gt;"/>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F2999C72-E805-4DA9-B876-64B805C9AB71}&quot;/&gt;&lt;isInvalidForFieldText val=&quot;0&quot;/&gt;&lt;Image&gt;&lt;filename val=&quot;C:\Users\plemieux\AppData\Local\Temp\CP115392100631109Session\CPTrustFolder115392100631140\PPTImport115392102141328\data\asimages\{F2999C72-E805-4DA9-B876-64B805C9AB71}_38.png&quot;/&gt;&lt;left val=&quot;1162&quot;/&gt;&lt;top val=&quot;644&quot;/&gt;&lt;width val=&quot;88&quot;/&gt;&lt;height val=&quot;41&quot;/&gt;&lt;hasText val=&quot;1&quot;/&gt;&lt;/Image&gt;&lt;/ThreeDShapeInfo&gt;"/>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34&quot;/&gt;&lt;lineCharCount val=&quot;33&quot;/&gt;&lt;lineCharCount val=&quot;26&quot;/&gt;&lt;lineCharCount val=&quot;15&quot;/&gt;&lt;/TableIndex&gt;&lt;/ShapeTextInfo&gt;"/>
  <p:tag name="HTML_SHAPEINFO" val="&lt;ThreeDShapeInfo&gt;&lt;uuid val=&quot;{329E7FEA-4AC1-4D0B-811D-08EF2270A93D}&quot;/&gt;&lt;isInvalidForFieldText val=&quot;0&quot;/&gt;&lt;Image&gt;&lt;filename val=&quot;C:\Users\plemieux\AppData\Local\Temp\CP115392100631109Session\CPTrustFolder115392100631140\PPTImport115392102141328\data\asimages\{329E7FEA-4AC1-4D0B-811D-08EF2270A93D}_38.png&quot;/&gt;&lt;left val=&quot;835&quot;/&gt;&lt;top val=&quot;93&quot;/&gt;&lt;width val=&quot;426&quot;/&gt;&lt;height val=&quot;448&quot;/&gt;&lt;hasText val=&quot;1&quot;/&gt;&lt;/Image&gt;&lt;/ThreeDShapeInfo&gt;"/>
</p:tagLst>
</file>

<file path=ppt/tags/tag2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79183DE1-1070-438F-95D4-362048BA88BB}&quot;/&gt;&lt;isInvalidForFieldText val=&quot;0&quot;/&gt;&lt;Image&gt;&lt;filename val=&quot;C:\Users\plemieux\AppData\Local\Temp\CP115392100631109Session\CPTrustFolder115392100631140\PPTImport115392102141328\data\asimages\{79183DE1-1070-438F-95D4-362048BA88BB}_38.png&quot;/&gt;&lt;left val=&quot;217&quot;/&gt;&lt;top val=&quot;111&quot;/&gt;&lt;width val=&quot;521&quot;/&gt;&lt;height val=&quot;63&quot;/&gt;&lt;hasText val=&quot;1&quot;/&gt;&lt;/Image&gt;&lt;/ThreeDShapeInfo&gt;"/>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0416FD2B-45AE-4121-BC31-62789DDB60A9}&quot;/&gt;&lt;isInvalidForFieldText val=&quot;0&quot;/&gt;&lt;Image&gt;&lt;filename val=&quot;C:\Users\plemieux\AppData\Local\Temp\CP115392100631109Session\CPTrustFolder115392100631140\PPTImport115392102141328\data\asimages\{0416FD2B-45AE-4121-BC31-62789DDB60A9}_38.png&quot;/&gt;&lt;left val=&quot;1047&quot;/&gt;&lt;top val=&quot;199&quot;/&gt;&lt;width val=&quot;45&quot;/&gt;&lt;height val=&quot;32&quot;/&gt;&lt;hasText val=&quot;1&quot;/&gt;&lt;/Image&gt;&lt;/ThreeDShapeInfo&gt;"/>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7&quot;/&gt;&lt;/TableIndex&gt;&lt;/ShapeTextInfo&gt;"/>
  <p:tag name="HTML_SHAPEINFO" val="&lt;ThreeDShapeInfo&gt;&lt;uuid val=&quot;{35F5C887-FD2E-4013-B0B8-81E992EA6C24}&quot;/&gt;&lt;isInvalidForFieldText val=&quot;0&quot;/&gt;&lt;Image&gt;&lt;filename val=&quot;C:\Users\plemieux\AppData\Local\Temp\CP115392100631109Session\CPTrustFolder115392100631140\PPTImport115392102141328\data\asimages\{35F5C887-FD2E-4013-B0B8-81E992EA6C24}_39.png&quot;/&gt;&lt;left val=&quot;40&quot;/&gt;&lt;top val=&quot;0&quot;/&gt;&lt;width val=&quot;1175&quot;/&gt;&lt;height val=&quot;117&quot;/&gt;&lt;hasText val=&quot;1&quot;/&gt;&lt;/Image&gt;&lt;/ThreeDShape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A07984A0-356C-4853-9B64-1FCEDDEBCEE6}&quot;/&gt;&lt;isInvalidForFieldText val=&quot;0&quot;/&gt;&lt;Image&gt;&lt;filename val=&quot;C:\Users\plemieux\AppData\Local\Temp\CP115392100631109Session\CPTrustFolder115392100631140\PPTImport115392102141328\data\asimages\{A07984A0-356C-4853-9B64-1FCEDDEBCEE6}_39.png&quot;/&gt;&lt;left val=&quot;1162&quot;/&gt;&lt;top val=&quot;644&quot;/&gt;&lt;width val=&quot;88&quot;/&gt;&lt;height val=&quot;41&quot;/&gt;&lt;hasText val=&quot;1&quot;/&gt;&lt;/Image&gt;&lt;/ThreeDShape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4&quot;/&gt;&lt;lineCharCount val=&quot;1&quot;/&gt;&lt;lineCharCount val=&quot;27&quot;/&gt;&lt;lineCharCount val=&quot;35&quot;/&gt;&lt;lineCharCount val=&quot;11&quot;/&gt;&lt;/TableIndex&gt;&lt;/ShapeTextInfo&gt;"/>
  <p:tag name="HTML_SHAPEINFO" val="&lt;ThreeDShapeInfo&gt;&lt;uuid val=&quot;{3B502BF5-AF15-466E-827A-E600AA69A679}&quot;/&gt;&lt;isInvalidForFieldText val=&quot;0&quot;/&gt;&lt;Image&gt;&lt;filename val=&quot;C:\Users\plemieux\AppData\Local\Temp\CP115392100631109Session\CPTrustFolder115392100631140\PPTImport115392102141328\data\asimages\{3B502BF5-AF15-466E-827A-E600AA69A679}_39.png&quot;/&gt;&lt;left val=&quot;835&quot;/&gt;&lt;top val=&quot;93&quot;/&gt;&lt;width val=&quot;430&quot;/&gt;&lt;height val=&quot;448&quot;/&gt;&lt;hasText val=&quot;1&quot;/&gt;&lt;/Image&gt;&lt;/ThreeDShape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9F05A6B6-FD62-4CBC-BCAA-7F30DCB861B5}&quot;/&gt;&lt;isInvalidForFieldText val=&quot;0&quot;/&gt;&lt;Image&gt;&lt;filename val=&quot;C:\Users\plemieux\AppData\Local\Temp\CP115392100631109Session\CPTrustFolder115392100631140\PPTImport115392102141328\data\asimages\{9F05A6B6-FD62-4CBC-BCAA-7F30DCB861B5}_2.png&quot;/&gt;&lt;left val=&quot;774&quot;/&gt;&lt;top val=&quot;138&quot;/&gt;&lt;width val=&quot;496&quot;/&gt;&lt;height val=&quot;250&quot;/&gt;&lt;hasText val=&quot;1&quot;/&gt;&lt;/Image&gt;&lt;/ThreeDShapeInfo&gt;"/>
</p:tagLst>
</file>

<file path=ppt/tags/tag2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1C24920A-E60C-4214-AAF7-2C5B09796750}&quot;/&gt;&lt;isInvalidForFieldText val=&quot;0&quot;/&gt;&lt;Image&gt;&lt;filename val=&quot;C:\Users\plemieux\AppData\Local\Temp\CP115392100631109Session\CPTrustFolder115392100631140\PPTImport115392102141328\data\asimages\{1C24920A-E60C-4214-AAF7-2C5B09796750}_39.png&quot;/&gt;&lt;left val=&quot;215&quot;/&gt;&lt;top val=&quot;111&quot;/&gt;&lt;width val=&quot;56&quot;/&gt;&lt;height val=&quot;32&quot;/&gt;&lt;hasText val=&quot;1&quot;/&gt;&lt;/Image&gt;&lt;/ThreeDShapeInfo&gt;"/>
</p:tagLst>
</file>

<file path=ppt/tags/tag2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7&quot;/&gt;&lt;/TableIndex&gt;&lt;/ShapeTextInfo&gt;"/>
  <p:tag name="HTML_SHAPEINFO" val="&lt;ThreeDShapeInfo&gt;&lt;uuid val=&quot;{77CBEF0E-2BD2-4FE1-82A0-9EAA257F2725}&quot;/&gt;&lt;isInvalidForFieldText val=&quot;0&quot;/&gt;&lt;Image&gt;&lt;filename val=&quot;C:\Users\plemieux\AppData\Local\Temp\CP115392100631109Session\CPTrustFolder115392100631140\PPTImport115392102141328\data\asimages\{77CBEF0E-2BD2-4FE1-82A0-9EAA257F2725}_40.png&quot;/&gt;&lt;left val=&quot;40&quot;/&gt;&lt;top val=&quot;0&quot;/&gt;&lt;width val=&quot;1175&quot;/&gt;&lt;height val=&quot;117&quot;/&gt;&lt;hasText val=&quot;1&quot;/&gt;&lt;/Image&gt;&lt;/ThreeDShapeInfo&gt;"/>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8A6C4BB5-10BA-4AD4-AA0A-93FAA38D6DB0}&quot;/&gt;&lt;isInvalidForFieldText val=&quot;0&quot;/&gt;&lt;Image&gt;&lt;filename val=&quot;C:\Users\plemieux\AppData\Local\Temp\CP115392100631109Session\CPTrustFolder115392100631140\PPTImport115392102141328\data\asimages\{8A6C4BB5-10BA-4AD4-AA0A-93FAA38D6DB0}_40.png&quot;/&gt;&lt;left val=&quot;1162&quot;/&gt;&lt;top val=&quot;644&quot;/&gt;&lt;width val=&quot;88&quot;/&gt;&lt;height val=&quot;41&quot;/&gt;&lt;hasText val=&quot;1&quot;/&gt;&lt;/Image&gt;&lt;/ThreeDShape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34&quot;/&gt;&lt;lineCharCount val=&quot;1&quot;/&gt;&lt;lineCharCount val=&quot;28&quot;/&gt;&lt;lineCharCount val=&quot;34&quot;/&gt;&lt;lineCharCount val=&quot;35&quot;/&gt;&lt;lineCharCount val=&quot;24&quot;/&gt;&lt;/TableIndex&gt;&lt;/ShapeTextInfo&gt;"/>
  <p:tag name="HTML_SHAPEINFO" val="&lt;ThreeDShapeInfo&gt;&lt;uuid val=&quot;{02870366-22BD-4AEE-95BE-5CCA689550C9}&quot;/&gt;&lt;isInvalidForFieldText val=&quot;0&quot;/&gt;&lt;Image&gt;&lt;filename val=&quot;C:\Users\plemieux\AppData\Local\Temp\CP115392100631109Session\CPTrustFolder115392100631140\PPTImport115392102141328\data\asimages\{02870366-22BD-4AEE-95BE-5CCA689550C9}_40.png&quot;/&gt;&lt;left val=&quot;835&quot;/&gt;&lt;top val=&quot;93&quot;/&gt;&lt;width val=&quot;427&quot;/&gt;&lt;height val=&quot;448&quot;/&gt;&lt;hasText val=&quot;1&quot;/&gt;&lt;/Image&gt;&lt;/ThreeDShape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CCA9EC54-0BFE-4745-A8DA-E992F5EF9BD9}&quot;/&gt;&lt;isInvalidForFieldText val=&quot;0&quot;/&gt;&lt;Image&gt;&lt;filename val=&quot;C:\Users\plemieux\AppData\Local\Temp\CP115392100631109Session\CPTrustFolder115392100631140\PPTImport115392102141328\data\asimages\{CCA9EC54-0BFE-4745-A8DA-E992F5EF9BD9}_40.png&quot;/&gt;&lt;left val=&quot;262&quot;/&gt;&lt;top val=&quot;111&quot;/&gt;&lt;width val=&quot;353&quot;/&gt;&lt;height val=&quot;59&quot;/&gt;&lt;hasText val=&quot;1&quot;/&gt;&lt;/Image&gt;&lt;/ThreeDShape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7&quot;/&gt;&lt;/TableIndex&gt;&lt;/ShapeTextInfo&gt;"/>
  <p:tag name="HTML_SHAPEINFO" val="&lt;ThreeDShapeInfo&gt;&lt;uuid val=&quot;{35007FB0-BEC5-4E06-B988-0C6612A2E0A7}&quot;/&gt;&lt;isInvalidForFieldText val=&quot;0&quot;/&gt;&lt;Image&gt;&lt;filename val=&quot;C:\Users\plemieux\AppData\Local\Temp\CP115392100631109Session\CPTrustFolder115392100631140\PPTImport115392102141328\data\asimages\{35007FB0-BEC5-4E06-B988-0C6612A2E0A7}_41.png&quot;/&gt;&lt;left val=&quot;40&quot;/&gt;&lt;top val=&quot;0&quot;/&gt;&lt;width val=&quot;1175&quot;/&gt;&lt;height val=&quot;117&quot;/&gt;&lt;hasText val=&quot;1&quot;/&gt;&lt;/Image&gt;&lt;/ThreeDShape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65104A17-E649-4B2F-B9B6-4C9A0359A452}&quot;/&gt;&lt;isInvalidForFieldText val=&quot;0&quot;/&gt;&lt;Image&gt;&lt;filename val=&quot;C:\Users\plemieux\AppData\Local\Temp\CP115392100631109Session\CPTrustFolder115392100631140\PPTImport115392102141328\data\asimages\{65104A17-E649-4B2F-B9B6-4C9A0359A452}_41.png&quot;/&gt;&lt;left val=&quot;1162&quot;/&gt;&lt;top val=&quot;644&quot;/&gt;&lt;width val=&quot;88&quot;/&gt;&lt;height val=&quot;41&quot;/&gt;&lt;hasText val=&quot;1&quot;/&gt;&lt;/Image&gt;&lt;/ThreeDShape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13&quot;/&gt;&lt;lineCharCount val=&quot;34&quot;/&gt;&lt;lineCharCount val=&quot;28&quot;/&gt;&lt;lineCharCount val=&quot;32&quot;/&gt;&lt;lineCharCount val=&quot;32&quot;/&gt;&lt;lineCharCount val=&quot;27&quot;/&gt;&lt;lineCharCount val=&quot;28&quot;/&gt;&lt;/TableIndex&gt;&lt;/ShapeTextInfo&gt;"/>
  <p:tag name="HTML_SHAPEINFO" val="&lt;ThreeDShapeInfo&gt;&lt;uuid val=&quot;{AB04D54C-4CD2-44C3-9613-4767F1D02225}&quot;/&gt;&lt;isInvalidForFieldText val=&quot;0&quot;/&gt;&lt;Image&gt;&lt;filename val=&quot;C:\Users\plemieux\AppData\Local\Temp\CP115392100631109Session\CPTrustFolder115392100631140\PPTImport115392102141328\data\asimages\{AB04D54C-4CD2-44C3-9613-4767F1D02225}_41.png&quot;/&gt;&lt;left val=&quot;836&quot;/&gt;&lt;top val=&quot;274&quot;/&gt;&lt;width val=&quot;393&quot;/&gt;&lt;height val=&quot;242&quot;/&gt;&lt;hasText val=&quot;1&quot;/&gt;&lt;/Image&gt;&lt;/ThreeDShape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4&quot;/&gt;&lt;lineCharCount val=&quot;31&quot;/&gt;&lt;lineCharCount val=&quot;30&quot;/&gt;&lt;lineCharCount val=&quot;30&quot;/&gt;&lt;lineCharCount val=&quot;35&quot;/&gt;&lt;/TableIndex&gt;&lt;/ShapeTextInfo&gt;"/>
  <p:tag name="HTML_SHAPEINFO" val="&lt;ThreeDShapeInfo&gt;&lt;uuid val=&quot;{C81BDB43-6A47-4DA0-9CAE-E468CC4B9867}&quot;/&gt;&lt;isInvalidForFieldText val=&quot;0&quot;/&gt;&lt;Image&gt;&lt;filename val=&quot;C:\Users\plemieux\AppData\Local\Temp\CP115392100631109Session\CPTrustFolder115392100631140\PPTImport115392102141328\data\asimages\{C81BDB43-6A47-4DA0-9CAE-E468CC4B9867}_41.png&quot;/&gt;&lt;left val=&quot;835&quot;/&gt;&lt;top val=&quot;93&quot;/&gt;&lt;width val=&quot;426&quot;/&gt;&lt;height val=&quot;184&quot;/&gt;&lt;hasText val=&quot;1&quot;/&gt;&lt;/Image&gt;&lt;/ThreeDShape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BFDEEC4A-64C7-4A6A-85A7-AE05315C4D1F}&quot;/&gt;&lt;isInvalidForFieldText val=&quot;0&quot;/&gt;&lt;Image&gt;&lt;filename val=&quot;C:\Users\plemieux\AppData\Local\Temp\CP115392100631109Session\CPTrustFolder115392100631140\PPTImport115392102141328\data\asimages\{BFDEEC4A-64C7-4A6A-85A7-AE05315C4D1F}_41.png&quot;/&gt;&lt;left val=&quot;602&quot;/&gt;&lt;top val=&quot;113&quot;/&gt;&lt;width val=&quot;135&quot;/&gt;&lt;height val=&quot;54&quot;/&gt;&lt;hasText val=&quot;1&quot;/&gt;&lt;/Image&gt;&lt;/ThreeDShape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 name="HTML_SHAPEINFO" val="&lt;ThreeDShapeInfo&gt;&lt;uuid val=&quot;{D231CD25-4ECC-44F6-8043-74B8D6C071D9}&quot;/&gt;&lt;isInvalidForFieldText val=&quot;0&quot;/&gt;&lt;Image&gt;&lt;filename val=&quot;C:\Users\plemieux\AppData\Local\Temp\CP115392100631109Session\CPTrustFolder115392100631140\PPTImport115392102141328\data\asimages\{D231CD25-4ECC-44F6-8043-74B8D6C071D9}_3.png&quot;/&gt;&lt;left val=&quot;40&quot;/&gt;&lt;top val=&quot;0&quot;/&gt;&lt;width val=&quot;1175&quot;/&gt;&lt;height val=&quot;117&quot;/&gt;&lt;hasText val=&quot;1&quot;/&gt;&lt;/Image&gt;&lt;/ThreeDShape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3&quot;/&gt;&lt;/TableIndex&gt;&lt;/ShapeTextInfo&gt;"/>
  <p:tag name="HTML_SHAPEINFO" val="&lt;ThreeDShapeInfo&gt;&lt;uuid val=&quot;{F5A7825A-8017-4CA1-859D-4533C3E09A59}&quot;/&gt;&lt;isInvalidForFieldText val=&quot;0&quot;/&gt;&lt;Image&gt;&lt;filename val=&quot;C:\Users\plemieux\AppData\Local\Temp\CP115392100631109Session\CPTrustFolder115392100631140\PPTImport115392102141328\data\asimages\{F5A7825A-8017-4CA1-859D-4533C3E09A59}_42.png&quot;/&gt;&lt;left val=&quot;40&quot;/&gt;&lt;top val=&quot;0&quot;/&gt;&lt;width val=&quot;1175&quot;/&gt;&lt;height val=&quot;117&quot;/&gt;&lt;hasText val=&quot;1&quot;/&gt;&lt;/Image&gt;&lt;/ThreeDShape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A5E6CED3-89D7-4D8D-B1C1-5A4A8829271F}&quot;/&gt;&lt;isInvalidForFieldText val=&quot;0&quot;/&gt;&lt;Image&gt;&lt;filename val=&quot;C:\Users\plemieux\AppData\Local\Temp\CP115392100631109Session\CPTrustFolder115392100631140\PPTImport115392102141328\data\asimages\{A5E6CED3-89D7-4D8D-B1C1-5A4A8829271F}_42.png&quot;/&gt;&lt;left val=&quot;1162&quot;/&gt;&lt;top val=&quot;644&quot;/&gt;&lt;width val=&quot;88&quot;/&gt;&lt;height val=&quot;41&quot;/&gt;&lt;hasText val=&quot;1&quot;/&gt;&lt;/Image&gt;&lt;/ThreeDShape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4&quot;/&gt;&lt;lineCharCount val=&quot;37&quot;/&gt;&lt;lineCharCount val=&quot;33&quot;/&gt;&lt;lineCharCount val=&quot;32&quot;/&gt;&lt;lineCharCount val=&quot;27&quot;/&gt;&lt;/TableIndex&gt;&lt;/ShapeTextInfo&gt;"/>
  <p:tag name="HTML_SHAPEINFO" val="&lt;ThreeDShapeInfo&gt;&lt;uuid val=&quot;{210618EC-5DE2-48D6-BE50-7B517F6DBA67}&quot;/&gt;&lt;isInvalidForFieldText val=&quot;0&quot;/&gt;&lt;Image&gt;&lt;filename val=&quot;C:\Users\plemieux\AppData\Local\Temp\CP115392100631109Session\CPTrustFolder115392100631140\PPTImport115392102141328\data\asimages\{210618EC-5DE2-48D6-BE50-7B517F6DBA67}_42.png&quot;/&gt;&lt;left val=&quot;835&quot;/&gt;&lt;top val=&quot;93&quot;/&gt;&lt;width val=&quot;430&quot;/&gt;&lt;height val=&quot;448&quot;/&gt;&lt;hasText val=&quot;1&quot;/&gt;&lt;/Image&gt;&lt;/ThreeDShape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7B349B77-F2E2-4139-BB76-5D743D603A01}&quot;/&gt;&lt;isInvalidForFieldText val=&quot;0&quot;/&gt;&lt;Image&gt;&lt;filename val=&quot;C:\Users\plemieux\AppData\Local\Temp\CP115392100631109Session\CPTrustFolder115392100631140\PPTImport115392102141328\data\asimages\{7B349B77-F2E2-4139-BB76-5D743D603A01}_42.png&quot;/&gt;&lt;left val=&quot;214&quot;/&gt;&lt;top val=&quot;212&quot;/&gt;&lt;width val=&quot;525&quot;/&gt;&lt;height val=&quot;73&quot;/&gt;&lt;hasText val=&quot;1&quot;/&gt;&lt;/Image&gt;&lt;/ThreeDShape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F3064843-AED9-4D3D-9406-DDED49ED0D94}&quot;/&gt;&lt;isInvalidForFieldText val=&quot;0&quot;/&gt;&lt;Image&gt;&lt;filename val=&quot;C:\Users\plemieux\AppData\Local\Temp\CP115392100631109Session\CPTrustFolder115392100631140\PPTImport115392102141328\data\asimages\{F3064843-AED9-4D3D-9406-DDED49ED0D94}_42.png&quot;/&gt;&lt;left val=&quot;1157&quot;/&gt;&lt;top val=&quot;225&quot;/&gt;&lt;width val=&quot;46&quot;/&gt;&lt;height val=&quot;32&quot;/&gt;&lt;hasText val=&quot;1&quot;/&gt;&lt;/Image&gt;&lt;/ThreeDShape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4&quot;/&gt;&lt;/TableIndex&gt;&lt;/ShapeTextInfo&gt;"/>
  <p:tag name="HTML_SHAPEINFO" val="&lt;ThreeDShapeInfo&gt;&lt;uuid val=&quot;{3D2E4DD7-5661-438B-AFF7-34864780BA64}&quot;/&gt;&lt;isInvalidForFieldText val=&quot;0&quot;/&gt;&lt;Image&gt;&lt;filename val=&quot;C:\Users\plemieux\AppData\Local\Temp\CP115392100631109Session\CPTrustFolder115392100631140\PPTImport115392102141328\data\asimages\{3D2E4DD7-5661-438B-AFF7-34864780BA64}_43.png&quot;/&gt;&lt;left val=&quot;40&quot;/&gt;&lt;top val=&quot;0&quot;/&gt;&lt;width val=&quot;1175&quot;/&gt;&lt;height val=&quot;117&quot;/&gt;&lt;hasText val=&quot;1&quot;/&gt;&lt;/Image&gt;&lt;/ThreeDShape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BECD33A9-7CF1-44C0-B4B7-AFF3297E9FB2}&quot;/&gt;&lt;isInvalidForFieldText val=&quot;0&quot;/&gt;&lt;Image&gt;&lt;filename val=&quot;C:\Users\plemieux\AppData\Local\Temp\CP115392100631109Session\CPTrustFolder115392100631140\PPTImport115392102141328\data\asimages\{BECD33A9-7CF1-44C0-B4B7-AFF3297E9FB2}_43.png&quot;/&gt;&lt;left val=&quot;1162&quot;/&gt;&lt;top val=&quot;644&quot;/&gt;&lt;width val=&quot;88&quot;/&gt;&lt;height val=&quot;41&quot;/&gt;&lt;hasText val=&quot;1&quot;/&gt;&lt;/Image&gt;&lt;/ThreeDShapeInfo&gt;"/>
</p:tagLst>
</file>

<file path=ppt/tags/tag2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13&quot;/&gt;&lt;lineCharCount val=&quot;70&quot;/&gt;&lt;lineCharCount val=&quot;68&quot;/&gt;&lt;/TableIndex&gt;&lt;/ShapeTextInfo&gt;"/>
  <p:tag name="HTML_SHAPEINFO" val="&lt;ThreeDShapeInfo&gt;&lt;uuid val=&quot;{5527C951-02D2-4335-A3B8-3296B89FD6AE}&quot;/&gt;&lt;isInvalidForFieldText val=&quot;0&quot;/&gt;&lt;Image&gt;&lt;filename val=&quot;C:\Users\plemieux\AppData\Local\Temp\CP115392100631109Session\CPTrustFolder115392100631140\PPTImport115392102141328\data\asimages\{5527C951-02D2-4335-A3B8-3296B89FD6AE}_43.png&quot;/&gt;&lt;left val=&quot;15&quot;/&gt;&lt;top val=&quot;591&quot;/&gt;&lt;width val=&quot;828&quot;/&gt;&lt;height val=&quot;127&quot;/&gt;&lt;hasText val=&quot;1&quot;/&gt;&lt;/Image&gt;&lt;/ThreeDShapeInfo&gt;"/>
</p:tagLst>
</file>

<file path=ppt/tags/tag2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1&quot;/&gt;&lt;lineCharCount val=&quot;34&quot;/&gt;&lt;lineCharCount val=&quot;29&quot;/&gt;&lt;lineCharCount val=&quot;42&quot;/&gt;&lt;lineCharCount val=&quot;45&quot;/&gt;&lt;lineCharCount val=&quot;39&quot;/&gt;&lt;lineCharCount val=&quot;31&quot;/&gt;&lt;lineCharCount val=&quot;43&quot;/&gt;&lt;lineCharCount val=&quot;37&quot;/&gt;&lt;lineCharCount val=&quot;28&quot;/&gt;&lt;lineCharCount val=&quot;1&quot;/&gt;&lt;lineCharCount val=&quot;34&quot;/&gt;&lt;lineCharCount val=&quot;34&quot;/&gt;&lt;lineCharCount val=&quot;34&quot;/&gt;&lt;lineCharCount val=&quot;44&quot;/&gt;&lt;lineCharCount val=&quot;9&quot;/&gt;&lt;lineCharCount val=&quot;1&quot;/&gt;&lt;lineCharCount val=&quot;44&quot;/&gt;&lt;lineCharCount val=&quot;43&quot;/&gt;&lt;lineCharCount val=&quot;39&quot;/&gt;&lt;lineCharCount val=&quot;43&quot;/&gt;&lt;lineCharCount val=&quot;39&quot;/&gt;&lt;/TableIndex&gt;&lt;/ShapeTextInfo&gt;"/>
  <p:tag name="HTML_SHAPEINFO" val="&lt;ThreeDShapeInfo&gt;&lt;uuid val=&quot;{ADC88E29-B296-4F47-A739-130F513C0E4C}&quot;/&gt;&lt;isInvalidForFieldText val=&quot;0&quot;/&gt;&lt;Image&gt;&lt;filename val=&quot;C:\Users\plemieux\AppData\Local\Temp\CP115392100631109Session\CPTrustFolder115392100631140\PPTImport115392102141328\data\asimages\{ADC88E29-B296-4F47-A739-130F513C0E4C}_43.png&quot;/&gt;&lt;left val=&quot;836&quot;/&gt;&lt;top val=&quot;94&quot;/&gt;&lt;width val=&quot;427&quot;/&gt;&lt;height val=&quot;607&quot;/&gt;&lt;hasText val=&quot;1&quot;/&gt;&lt;/Image&gt;&lt;/ThreeDShapeInfo&gt;"/>
</p:tagLst>
</file>

<file path=ppt/tags/tag2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878C0C29-27A6-4171-99FB-019BDDD94BD0}&quot;/&gt;&lt;isInvalidForFieldText val=&quot;0&quot;/&gt;&lt;Image&gt;&lt;filename val=&quot;C:\Users\plemieux\AppData\Local\Temp\CP115392100631109Session\CPTrustFolder115392100631140\PPTImport115392102141328\data\asimages\{878C0C29-27A6-4171-99FB-019BDDD94BD0}_43.png&quot;/&gt;&lt;left val=&quot;216&quot;/&gt;&lt;top val=&quot;278&quot;/&gt;&lt;width val=&quot;520&quot;/&gt;&lt;height val=&quot;147&quot;/&gt;&lt;hasText val=&quot;1&quot;/&gt;&lt;/Image&gt;&lt;/ThreeDShape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0&quot;/&gt;&lt;lineCharCount val=&quot;19&quot;/&gt;&lt;lineCharCount val=&quot;51&quot;/&gt;&lt;lineCharCount val=&quot;57&quot;/&gt;&lt;lineCharCount val=&quot;53&quot;/&gt;&lt;lineCharCount val=&quot;38&quot;/&gt;&lt;lineCharCount val=&quot;1&quot;/&gt;&lt;lineCharCount val=&quot;53&quot;/&gt;&lt;lineCharCount val=&quot;43&quot;/&gt;&lt;lineCharCount val=&quot;41&quot;/&gt;&lt;lineCharCount val=&quot;26&quot;/&gt;&lt;/TableIndex&gt;&lt;/ShapeTextInfo&gt;"/>
  <p:tag name="HTML_SHAPEINFO" val="&lt;ThreeDShapeInfo&gt;&lt;uuid val=&quot;{6A476136-BCC1-47FC-A692-3D01C4D2488F}&quot;/&gt;&lt;isInvalidForFieldText val=&quot;0&quot;/&gt;&lt;Image&gt;&lt;filename val=&quot;C:\Users\plemieux\AppData\Local\Temp\CP115392100631109Session\CPTrustFolder115392100631140\PPTImport115392102141328\data\asimages\{6A476136-BCC1-47FC-A692-3D01C4D2488F}_3.png&quot;/&gt;&lt;left val=&quot;53&quot;/&gt;&lt;top val=&quot;246&quot;/&gt;&lt;width val=&quot;723&quot;/&gt;&lt;height val=&quot;397&quot;/&gt;&lt;hasText val=&quot;1&quot;/&gt;&lt;/Image&gt;&lt;/ThreeDShapeInfo&gt;"/>
</p:tagLst>
</file>

<file path=ppt/tags/tag2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D63A30D3-443F-40C7-9C83-76AB9F432DB1}&quot;/&gt;&lt;isInvalidForFieldText val=&quot;0&quot;/&gt;&lt;Image&gt;&lt;filename val=&quot;C:\Users\plemieux\AppData\Local\Temp\CP115392100631109Session\CPTrustFolder115392100631140\PPTImport115392102141328\data\asimages\{D63A30D3-443F-40C7-9C83-76AB9F432DB1}_43.png&quot;/&gt;&lt;left val=&quot;1207&quot;/&gt;&lt;top val=&quot;101&quot;/&gt;&lt;width val=&quot;45&quot;/&gt;&lt;height val=&quot;32&quot;/&gt;&lt;hasText val=&quot;1&quot;/&gt;&lt;/Image&gt;&lt;/ThreeDShapeInfo&gt;"/>
</p:tagLst>
</file>

<file path=ppt/tags/tag2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3&quot;/&gt;&lt;/TableIndex&gt;&lt;/ShapeTextInfo&gt;"/>
  <p:tag name="HTML_SHAPEINFO" val="&lt;ThreeDShapeInfo&gt;&lt;uuid val=&quot;{8FC2F835-BA6B-4463-AA20-C558947BADC1}&quot;/&gt;&lt;isInvalidForFieldText val=&quot;0&quot;/&gt;&lt;Image&gt;&lt;filename val=&quot;C:\Users\plemieux\AppData\Local\Temp\CP115392100631109Session\CPTrustFolder115392100631140\PPTImport115392102141328\data\asimages\{8FC2F835-BA6B-4463-AA20-C558947BADC1}_44.png&quot;/&gt;&lt;left val=&quot;40&quot;/&gt;&lt;top val=&quot;0&quot;/&gt;&lt;width val=&quot;1175&quot;/&gt;&lt;height val=&quot;117&quot;/&gt;&lt;hasText val=&quot;1&quot;/&gt;&lt;/Image&gt;&lt;/ThreeDShapeInfo&gt;"/>
</p:tagLst>
</file>

<file path=ppt/tags/tag2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77B92B21-E8BB-4CFE-AEB8-16E20F547019}&quot;/&gt;&lt;isInvalidForFieldText val=&quot;0&quot;/&gt;&lt;Image&gt;&lt;filename val=&quot;C:\Users\plemieux\AppData\Local\Temp\CP115392100631109Session\CPTrustFolder115392100631140\PPTImport115392102141328\data\asimages\{77B92B21-E8BB-4CFE-AEB8-16E20F547019}_44.png&quot;/&gt;&lt;left val=&quot;1162&quot;/&gt;&lt;top val=&quot;644&quot;/&gt;&lt;width val=&quot;88&quot;/&gt;&lt;height val=&quot;41&quot;/&gt;&lt;hasText val=&quot;1&quot;/&gt;&lt;/Image&gt;&lt;/ThreeDShapeInfo&gt;"/>
</p:tagLst>
</file>

<file path=ppt/tags/tag2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3&quot;/&gt;&lt;lineCharCount val=&quot;93&quot;/&gt;&lt;lineCharCount val=&quot;59&quot;/&gt;&lt;lineCharCount val=&quot;96&quot;/&gt;&lt;lineCharCount val=&quot;57&quot;/&gt;&lt;/TableIndex&gt;&lt;/ShapeTextInfo&gt;"/>
  <p:tag name="HTML_SHAPEINFO" val="&lt;ThreeDShapeInfo&gt;&lt;uuid val=&quot;{474586BC-5D3E-4FD0-8A44-793A478FE58F}&quot;/&gt;&lt;isInvalidForFieldText val=&quot;0&quot;/&gt;&lt;Image&gt;&lt;filename val=&quot;C:\Users\plemieux\AppData\Local\Temp\CP115392100631109Session\CPTrustFolder115392100631140\PPTImport115392102141328\data\asimages\{474586BC-5D3E-4FD0-8A44-793A478FE58F}_44.png&quot;/&gt;&lt;left val=&quot;20&quot;/&gt;&lt;top val=&quot;586&quot;/&gt;&lt;width val=&quot;798&quot;/&gt;&lt;height val=&quot;141&quot;/&gt;&lt;hasText val=&quot;1&quot;/&gt;&lt;/Image&gt;&lt;/ThreeDShapeInfo&gt;"/>
</p:tagLst>
</file>

<file path=ppt/tags/tag2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3&quot;/&gt;&lt;lineCharCount val=&quot;34&quot;/&gt;&lt;lineCharCount val=&quot;41&quot;/&gt;&lt;lineCharCount val=&quot;42&quot;/&gt;&lt;lineCharCount val=&quot;34&quot;/&gt;&lt;lineCharCount val=&quot;44&quot;/&gt;&lt;lineCharCount val=&quot;35&quot;/&gt;&lt;lineCharCount val=&quot;43&quot;/&gt;&lt;lineCharCount val=&quot;42&quot;/&gt;&lt;lineCharCount val=&quot;35&quot;/&gt;&lt;lineCharCount val=&quot;49&quot;/&gt;&lt;lineCharCount val=&quot;42&quot;/&gt;&lt;lineCharCount val=&quot;36&quot;/&gt;&lt;lineCharCount val=&quot;1&quot;/&gt;&lt;lineCharCount val=&quot;49&quot;/&gt;&lt;lineCharCount val=&quot;44&quot;/&gt;&lt;lineCharCount val=&quot;48&quot;/&gt;&lt;lineCharCount val=&quot;48&quot;/&gt;&lt;lineCharCount val=&quot;17&quot;/&gt;&lt;lineCharCount val=&quot;1&quot;/&gt;&lt;lineCharCount val=&quot;47&quot;/&gt;&lt;lineCharCount val=&quot;42&quot;/&gt;&lt;lineCharCount val=&quot;50&quot;/&gt;&lt;lineCharCount val=&quot;12&quot;/&gt;&lt;/TableIndex&gt;&lt;/ShapeTextInfo&gt;"/>
  <p:tag name="HTML_SHAPEINFO" val="&lt;ThreeDShapeInfo&gt;&lt;uuid val=&quot;{AAB0EE4F-28E1-4368-97A4-EF64A9E97EBA}&quot;/&gt;&lt;isInvalidForFieldText val=&quot;0&quot;/&gt;&lt;Image&gt;&lt;filename val=&quot;C:\Users\plemieux\AppData\Local\Temp\CP115392100631109Session\CPTrustFolder115392100631140\PPTImport115392102141328\data\asimages\{AAB0EE4F-28E1-4368-97A4-EF64A9E97EBA}_44.png&quot;/&gt;&lt;left val=&quot;836&quot;/&gt;&lt;top val=&quot;94&quot;/&gt;&lt;width val=&quot;428&quot;/&gt;&lt;height val=&quot;580&quot;/&gt;&lt;hasText val=&quot;1&quot;/&gt;&lt;/Image&gt;&lt;/ThreeDShapeInfo&gt;"/>
</p:tagLst>
</file>

<file path=ppt/tags/tag2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BA89752D-09B4-4AFC-BB68-6436EF7C7B18}&quot;/&gt;&lt;isInvalidForFieldText val=&quot;0&quot;/&gt;&lt;Image&gt;&lt;filename val=&quot;C:\Users\plemieux\AppData\Local\Temp\CP115392100631109Session\CPTrustFolder115392100631140\PPTImport115392102141328\data\asimages\{BA89752D-09B4-4AFC-BB68-6436EF7C7B18}_44.png&quot;/&gt;&lt;left val=&quot;216&quot;/&gt;&lt;top val=&quot;416&quot;/&gt;&lt;width val=&quot;606&quot;/&gt;&lt;height val=&quot;59&quot;/&gt;&lt;hasText val=&quot;1&quot;/&gt;&lt;/Image&gt;&lt;/ThreeDShapeInfo&gt;"/>
</p:tagLst>
</file>

<file path=ppt/tags/tag2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832932FE-40EB-4465-94E3-E7D68356EA5C}&quot;/&gt;&lt;isInvalidForFieldText val=&quot;0&quot;/&gt;&lt;Image&gt;&lt;filename val=&quot;C:\Users\plemieux\AppData\Local\Temp\CP115392100631109Session\CPTrustFolder115392100631140\PPTImport115392102141328\data\asimages\{832932FE-40EB-4465-94E3-E7D68356EA5C}_44.png&quot;/&gt;&lt;left val=&quot;1207&quot;/&gt;&lt;top val=&quot;101&quot;/&gt;&lt;width val=&quot;45&quot;/&gt;&lt;height val=&quot;32&quot;/&gt;&lt;hasText val=&quot;1&quot;/&gt;&lt;/Image&gt;&lt;/ThreeDShapeInfo&gt;"/>
</p:tagLst>
</file>

<file path=ppt/tags/tag2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 name="HTML_SHAPEINFO" val="&lt;ThreeDShapeInfo&gt;&lt;uuid val=&quot;{C6F71BBF-1E46-4162-9046-25A131168FD8}&quot;/&gt;&lt;isInvalidForFieldText val=&quot;0&quot;/&gt;&lt;Image&gt;&lt;filename val=&quot;C:\Users\plemieux\AppData\Local\Temp\CP115392100631109Session\CPTrustFolder115392100631140\PPTImport115392102141328\data\asimages\{C6F71BBF-1E46-4162-9046-25A131168FD8}_45.png&quot;/&gt;&lt;left val=&quot;40&quot;/&gt;&lt;top val=&quot;0&quot;/&gt;&lt;width val=&quot;1175&quot;/&gt;&lt;height val=&quot;117&quot;/&gt;&lt;hasText val=&quot;1&quot;/&gt;&lt;/Image&gt;&lt;/ThreeDShape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A514A47E-FAB1-4236-AAF6-975B38EBF55B}&quot;/&gt;&lt;isInvalidForFieldText val=&quot;0&quot;/&gt;&lt;Image&gt;&lt;filename val=&quot;C:\Users\plemieux\AppData\Local\Temp\CP115392100631109Session\CPTrustFolder115392100631140\PPTImport115392102141328\data\asimages\{A514A47E-FAB1-4236-AAF6-975B38EBF55B}_45.png&quot;/&gt;&lt;left val=&quot;1162&quot;/&gt;&lt;top val=&quot;644&quot;/&gt;&lt;width val=&quot;88&quot;/&gt;&lt;height val=&quot;41&quot;/&gt;&lt;hasText val=&quot;1&quot;/&gt;&lt;/Image&gt;&lt;/ThreeDShapeInfo&gt;"/>
</p:tagLst>
</file>

<file path=ppt/tags/tag2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4&quot;/&gt;&lt;lineCharCount val=&quot;34&quot;/&gt;&lt;lineCharCount val=&quot;25&quot;/&gt;&lt;lineCharCount val=&quot;31&quot;/&gt;&lt;lineCharCount val=&quot;35&quot;/&gt;&lt;lineCharCount val=&quot;26&quot;/&gt;&lt;lineCharCount val=&quot;1&quot;/&gt;&lt;lineCharCount val=&quot;35&quot;/&gt;&lt;lineCharCount val=&quot;36&quot;/&gt;&lt;lineCharCount val=&quot;29&quot;/&gt;&lt;lineCharCount val=&quot;24&quot;/&gt;&lt;lineCharCount val=&quot;1&quot;/&gt;&lt;lineCharCount val=&quot;35&quot;/&gt;&lt;lineCharCount val=&quot;32&quot;/&gt;&lt;lineCharCount val=&quot;22&quot;/&gt;&lt;/TableIndex&gt;&lt;/ShapeTextInfo&gt;"/>
  <p:tag name="HTML_SHAPEINFO" val="&lt;ThreeDShapeInfo&gt;&lt;uuid val=&quot;{96EFDCEF-90DA-4C42-A724-691BF6F45D94}&quot;/&gt;&lt;isInvalidForFieldText val=&quot;0&quot;/&gt;&lt;Image&gt;&lt;filename val=&quot;C:\Users\plemieux\AppData\Local\Temp\CP115392100631109Session\CPTrustFolder115392100631140\PPTImport115392102141328\data\asimages\{96EFDCEF-90DA-4C42-A724-691BF6F45D94}_45.png&quot;/&gt;&lt;left val=&quot;836&quot;/&gt;&lt;top val=&quot;94&quot;/&gt;&lt;width val=&quot;425&quot;/&gt;&lt;height val=&quot;580&quot;/&gt;&lt;hasText val=&quot;1&quot;/&gt;&lt;/Image&gt;&lt;/ThreeDShape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C5634A81-FEE7-4331-99EC-12F68A53560B}&quot;/&gt;&lt;isInvalidForFieldText val=&quot;0&quot;/&gt;&lt;Image&gt;&lt;filename val=&quot;C:\Users\plemieux\AppData\Local\Temp\CP115392100631109Session\CPTrustFolder115392100631140\PPTImport115392102141328\data\asimages\{C5634A81-FEE7-4331-99EC-12F68A53560B}_3.png&quot;/&gt;&lt;left val=&quot;1162&quot;/&gt;&lt;top val=&quot;644&quot;/&gt;&lt;width val=&quot;88&quot;/&gt;&lt;height val=&quot;41&quot;/&gt;&lt;hasText val=&quot;1&quot;/&gt;&lt;/Image&gt;&lt;/ThreeDShapeInfo&gt;"/>
</p:tagLst>
</file>

<file path=ppt/tags/tag2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9BA1C7C0-6EF6-413C-A52E-809531376B93}&quot;/&gt;&lt;isInvalidForFieldText val=&quot;0&quot;/&gt;&lt;Image&gt;&lt;filename val=&quot;C:\Users\plemieux\AppData\Local\Temp\CP115392100631109Session\CPTrustFolder115392100631140\PPTImport115392102141328\data\asimages\{9BA1C7C0-6EF6-413C-A52E-809531376B93}_45.png&quot;/&gt;&lt;left val=&quot;216&quot;/&gt;&lt;top val=&quot;463&quot;/&gt;&lt;width val=&quot;606&quot;/&gt;&lt;height val=&quot;58&quot;/&gt;&lt;hasText val=&quot;1&quot;/&gt;&lt;/Image&gt;&lt;/ThreeDShapeInfo&gt;"/>
</p:tagLst>
</file>

<file path=ppt/tags/tag2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39045391-DB6E-4753-95F3-D0F7BDB539EE}&quot;/&gt;&lt;isInvalidForFieldText val=&quot;0&quot;/&gt;&lt;Image&gt;&lt;filename val=&quot;C:\Users\plemieux\AppData\Local\Temp\CP115392100631109Session\CPTrustFolder115392100631140\PPTImport115392102141328\data\asimages\{39045391-DB6E-4753-95F3-D0F7BDB539EE}_45.png&quot;/&gt;&lt;left val=&quot;1207&quot;/&gt;&lt;top val=&quot;101&quot;/&gt;&lt;width val=&quot;45&quot;/&gt;&lt;height val=&quot;32&quot;/&gt;&lt;hasText val=&quot;1&quot;/&gt;&lt;/Image&gt;&lt;/ThreeDShapeInfo&gt;"/>
</p:tagLst>
</file>

<file path=ppt/tags/tag2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8&quot;/&gt;&lt;/TableIndex&gt;&lt;/ShapeTextInfo&gt;"/>
  <p:tag name="HTML_SHAPEINFO" val="&lt;ThreeDShapeInfo&gt;&lt;uuid val=&quot;{36FA05AB-40C0-48BF-9651-64DCC6582ACE}&quot;/&gt;&lt;isInvalidForFieldText val=&quot;0&quot;/&gt;&lt;Image&gt;&lt;filename val=&quot;C:\Users\plemieux\AppData\Local\Temp\CP115392100631109Session\CPTrustFolder115392100631140\PPTImport115392102141328\data\asimages\{36FA05AB-40C0-48BF-9651-64DCC6582ACE}_46.png&quot;/&gt;&lt;left val=&quot;40&quot;/&gt;&lt;top val=&quot;0&quot;/&gt;&lt;width val=&quot;1175&quot;/&gt;&lt;height val=&quot;117&quot;/&gt;&lt;hasText val=&quot;1&quot;/&gt;&lt;/Image&gt;&lt;/ThreeDShapeInfo&gt;"/>
</p:tagLst>
</file>

<file path=ppt/tags/tag2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38C08F37-B188-4345-B465-BC80AF21D611}&quot;/&gt;&lt;isInvalidForFieldText val=&quot;0&quot;/&gt;&lt;Image&gt;&lt;filename val=&quot;C:\Users\plemieux\AppData\Local\Temp\CP115392100631109Session\CPTrustFolder115392100631140\PPTImport115392102141328\data\asimages\{38C08F37-B188-4345-B465-BC80AF21D611}_46.png&quot;/&gt;&lt;left val=&quot;1162&quot;/&gt;&lt;top val=&quot;644&quot;/&gt;&lt;width val=&quot;88&quot;/&gt;&lt;height val=&quot;41&quot;/&gt;&lt;hasText val=&quot;1&quot;/&gt;&lt;/Image&gt;&lt;/ThreeDShapeInfo&gt;"/>
</p:tagLst>
</file>

<file path=ppt/tags/tag2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13&quot;/&gt;&lt;lineCharCount val=&quot;77&quot;/&gt;&lt;lineCharCount val=&quot;73&quot;/&gt;&lt;lineCharCount val=&quot;59&quot;/&gt;&lt;/TableIndex&gt;&lt;/ShapeTextInfo&gt;"/>
  <p:tag name="HTML_SHAPEINFO" val="&lt;ThreeDShapeInfo&gt;&lt;uuid val=&quot;{8A6BF6FA-C715-4887-BD79-01F8D3C6427C}&quot;/&gt;&lt;isInvalidForFieldText val=&quot;0&quot;/&gt;&lt;Image&gt;&lt;filename val=&quot;C:\Users\plemieux\AppData\Local\Temp\CP115392100631109Session\CPTrustFolder115392100631140\PPTImport115392102141328\data\asimages\{8A6BF6FA-C715-4887-BD79-01F8D3C6427C}_46.png&quot;/&gt;&lt;left val=&quot;17&quot;/&gt;&lt;top val=&quot;590&quot;/&gt;&lt;width val=&quot;808&quot;/&gt;&lt;height val=&quot;144&quot;/&gt;&lt;hasText val=&quot;1&quot;/&gt;&lt;/Image&gt;&lt;/ThreeDShapeInfo&gt;"/>
</p:tagLst>
</file>

<file path=ppt/tags/tag2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0&quot;/&gt;&lt;lineCharCount val=&quot;34&quot;/&gt;&lt;lineCharCount val=&quot;31&quot;/&gt;&lt;lineCharCount val=&quot;29&quot;/&gt;&lt;lineCharCount val=&quot;29&quot;/&gt;&lt;lineCharCount val=&quot;13&quot;/&gt;&lt;lineCharCount val=&quot;42&quot;/&gt;&lt;lineCharCount val=&quot;35&quot;/&gt;&lt;lineCharCount val=&quot;17&quot;/&gt;&lt;lineCharCount val=&quot;42&quot;/&gt;&lt;lineCharCount val=&quot;35&quot;/&gt;&lt;lineCharCount val=&quot;28&quot;/&gt;&lt;lineCharCount val=&quot;36&quot;/&gt;&lt;lineCharCount val=&quot;37&quot;/&gt;&lt;lineCharCount val=&quot;34&quot;/&gt;&lt;lineCharCount val=&quot;1&quot;/&gt;&lt;lineCharCount val=&quot;37&quot;/&gt;&lt;lineCharCount val=&quot;26&quot;/&gt;&lt;lineCharCount val=&quot;33&quot;/&gt;&lt;lineCharCount val=&quot;29&quot;/&gt;&lt;lineCharCount val=&quot;25&quot;/&gt;&lt;/TableIndex&gt;&lt;/ShapeTextInfo&gt;"/>
  <p:tag name="HTML_SHAPEINFO" val="&lt;ThreeDShapeInfo&gt;&lt;uuid val=&quot;{0C0DD550-6531-47FA-9A1F-FC5DC7B4F914}&quot;/&gt;&lt;isInvalidForFieldText val=&quot;0&quot;/&gt;&lt;Image&gt;&lt;filename val=&quot;C:\Users\plemieux\AppData\Local\Temp\CP115392100631109Session\CPTrustFolder115392100631140\PPTImport115392102141328\data\asimages\{0C0DD550-6531-47FA-9A1F-FC5DC7B4F914}_46.png&quot;/&gt;&lt;left val=&quot;836&quot;/&gt;&lt;top val=&quot;94&quot;/&gt;&lt;width val=&quot;429&quot;/&gt;&lt;height val=&quot;580&quot;/&gt;&lt;hasText val=&quot;1&quot;/&gt;&lt;/Image&gt;&lt;/ThreeDShapeInfo&gt;"/>
</p:tagLst>
</file>

<file path=ppt/tags/tag2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E5E1828D-7054-4B95-81B5-247CE89F808D}&quot;/&gt;&lt;isInvalidForFieldText val=&quot;0&quot;/&gt;&lt;Image&gt;&lt;filename val=&quot;C:\Users\plemieux\AppData\Local\Temp\CP115392100631109Session\CPTrustFolder115392100631140\PPTImport115392102141328\data\asimages\{E5E1828D-7054-4B95-81B5-247CE89F808D}_46.png&quot;/&gt;&lt;left val=&quot;216&quot;/&gt;&lt;top val=&quot;513&quot;/&gt;&lt;width val=&quot;605&quot;/&gt;&lt;height val=&quot;87&quot;/&gt;&lt;hasText val=&quot;1&quot;/&gt;&lt;/Image&gt;&lt;/ThreeDShapeInfo&gt;"/>
</p:tagLst>
</file>

<file path=ppt/tags/tag2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E23C46BB-5A38-45A5-B57E-3A8DF3FB833D}&quot;/&gt;&lt;isInvalidForFieldText val=&quot;0&quot;/&gt;&lt;Image&gt;&lt;filename val=&quot;C:\Users\plemieux\AppData\Local\Temp\CP115392100631109Session\CPTrustFolder115392100631140\PPTImport115392102141328\data\asimages\{E23C46BB-5A38-45A5-B57E-3A8DF3FB833D}_46.png&quot;/&gt;&lt;left val=&quot;1207&quot;/&gt;&lt;top val=&quot;101&quot;/&gt;&lt;width val=&quot;45&quot;/&gt;&lt;height val=&quot;32&quot;/&gt;&lt;hasText val=&quot;1&quot;/&gt;&lt;/Image&gt;&lt;/ThreeDShapeInfo&gt;"/>
</p:tagLst>
</file>

<file path=ppt/tags/tag2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 name="HTML_SHAPEINFO" val="&lt;ThreeDShapeInfo&gt;&lt;uuid val=&quot;{CFAD2551-386D-45D8-8274-B4B5A2362937}&quot;/&gt;&lt;isInvalidForFieldText val=&quot;0&quot;/&gt;&lt;Image&gt;&lt;filename val=&quot;C:\Users\plemieux\AppData\Local\Temp\CP115392100631109Session\CPTrustFolder115392100631140\PPTImport115392102141328\data\asimages\{CFAD2551-386D-45D8-8274-B4B5A2362937}_47.png&quot;/&gt;&lt;left val=&quot;63&quot;/&gt;&lt;top val=&quot;307&quot;/&gt;&lt;width val=&quot;1153&quot;/&gt;&lt;height val=&quot;117&quot;/&gt;&lt;hasText val=&quot;1&quot;/&gt;&lt;/Image&gt;&lt;/ThreeDShapeInfo&gt;"/>
</p:tagLst>
</file>

<file path=ppt/tags/tag2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A7FD7826-A0D0-41F0-98A9-F27153B42D73}&quot;/&gt;&lt;isInvalidForFieldText val=&quot;0&quot;/&gt;&lt;Image&gt;&lt;filename val=&quot;C:\Users\plemieux\AppData\Local\Temp\CP115392100631109Session\CPTrustFolder115392100631140\PPTImport115392102141328\data\asimages\{A7FD7826-A0D0-41F0-98A9-F27153B42D73}_47.png&quot;/&gt;&lt;left val=&quot;1162&quot;/&gt;&lt;top val=&quot;644&quot;/&gt;&lt;width val=&quot;88&quot;/&gt;&lt;height val=&quot;41&quot;/&gt;&lt;hasText val=&quot;1&quot;/&gt;&lt;/Image&gt;&lt;/ThreeDShape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86&quot;/&gt;&lt;lineCharCount val=&quot;100&quot;/&gt;&lt;lineCharCount val=&quot;96&quot;/&gt;&lt;/TableIndex&gt;&lt;/ShapeTextInfo&gt;"/>
  <p:tag name="HTML_SHAPEINFO" val="&lt;ThreeDShapeInfo&gt;&lt;uuid val=&quot;{87C00B0C-7F6B-4826-87C9-A1B785BCDF2F}&quot;/&gt;&lt;isInvalidForFieldText val=&quot;0&quot;/&gt;&lt;Image&gt;&lt;filename val=&quot;C:\Users\plemieux\AppData\Local\Temp\CP115392100631109Session\CPTrustFolder115392100631140\PPTImport115392102141328\data\asimages\{87C00B0C-7F6B-4826-87C9-A1B785BCDF2F}_3.png&quot;/&gt;&lt;left val=&quot;74&quot;/&gt;&lt;top val=&quot;106&quot;/&gt;&lt;width val=&quot;1142&quot;/&gt;&lt;height val=&quot;109&quot;/&gt;&lt;hasText val=&quot;1&quot;/&gt;&lt;/Image&gt;&lt;/ThreeDShapeInfo&gt;"/>
</p:tagLst>
</file>

<file path=ppt/tags/tag2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5&quot;/&gt;&lt;/TableIndex&gt;&lt;/ShapeTextInfo&gt;"/>
  <p:tag name="HTML_SHAPEINFO" val="&lt;ThreeDShapeInfo&gt;&lt;uuid val=&quot;{35F81A63-6237-45DB-8A48-151FCECDC783}&quot;/&gt;&lt;isInvalidForFieldText val=&quot;0&quot;/&gt;&lt;Image&gt;&lt;filename val=&quot;C:\Users\plemieux\AppData\Local\Temp\CP115392100631109Session\CPTrustFolder115392100631140\PPTImport115392102141328\data\asimages\{35F81A63-6237-45DB-8A48-151FCECDC783}_48.png&quot;/&gt;&lt;left val=&quot;40&quot;/&gt;&lt;top val=&quot;307&quot;/&gt;&lt;width val=&quot;1184&quot;/&gt;&lt;height val=&quot;117&quot;/&gt;&lt;hasText val=&quot;1&quot;/&gt;&lt;/Image&gt;&lt;/ThreeDShapeInfo&gt;"/>
</p:tagLst>
</file>

<file path=ppt/tags/tag2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F1D7E027-39EF-4A36-B53C-03D5E472FB34}&quot;/&gt;&lt;isInvalidForFieldText val=&quot;0&quot;/&gt;&lt;Image&gt;&lt;filename val=&quot;C:\Users\plemieux\AppData\Local\Temp\CP115392100631109Session\CPTrustFolder115392100631140\PPTImport115392102141328\data\asimages\{F1D7E027-39EF-4A36-B53C-03D5E472FB34}_48.png&quot;/&gt;&lt;left val=&quot;1162&quot;/&gt;&lt;top val=&quot;644&quot;/&gt;&lt;width val=&quot;88&quot;/&gt;&lt;height val=&quot;41&quot;/&gt;&lt;hasText val=&quot;1&quot;/&gt;&lt;/Image&gt;&lt;/ThreeDShapeInfo&gt;"/>
</p:tagLst>
</file>

<file path=ppt/tags/tag2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2&quot;/&gt;&lt;/TableIndex&gt;&lt;/ShapeTextInfo&gt;"/>
  <p:tag name="HTML_SHAPEINFO" val="&lt;ThreeDShapeInfo&gt;&lt;uuid val=&quot;{62D35D36-4CC9-4A32-909B-9E8DBFCBC045}&quot;/&gt;&lt;isInvalidForFieldText val=&quot;0&quot;/&gt;&lt;Image&gt;&lt;filename val=&quot;C:\Users\plemieux\AppData\Local\Temp\CP115392100631109Session\CPTrustFolder115392100631140\PPTImport115392102141328\data\asimages\{62D35D36-4CC9-4A32-909B-9E8DBFCBC045}_49.png&quot;/&gt;&lt;left val=&quot;8&quot;/&gt;&lt;top val=&quot;307&quot;/&gt;&lt;width val=&quot;1257&quot;/&gt;&lt;height val=&quot;117&quot;/&gt;&lt;hasText val=&quot;1&quot;/&gt;&lt;/Image&gt;&lt;/ThreeDShapeInfo&gt;"/>
</p:tagLst>
</file>

<file path=ppt/tags/tag2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3DDD8E07-4EA5-4992-8C42-F229160963C2}&quot;/&gt;&lt;isInvalidForFieldText val=&quot;0&quot;/&gt;&lt;Image&gt;&lt;filename val=&quot;C:\Users\plemieux\AppData\Local\Temp\CP115392100631109Session\CPTrustFolder115392100631140\PPTImport115392102141328\data\asimages\{3DDD8E07-4EA5-4992-8C42-F229160963C2}_49.png&quot;/&gt;&lt;left val=&quot;1162&quot;/&gt;&lt;top val=&quot;644&quot;/&gt;&lt;width val=&quot;88&quot;/&gt;&lt;height val=&quot;41&quot;/&gt;&lt;hasText val=&quot;1&quot;/&gt;&lt;/Image&gt;&lt;/ThreeDShapeInfo&gt;"/>
</p:tagLst>
</file>

<file path=ppt/tags/tag2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 name="HTML_SHAPEINFO" val="&lt;ThreeDShapeInfo&gt;&lt;uuid val=&quot;{6CF97257-0D6B-419D-B4CA-097F06C55104}&quot;/&gt;&lt;isInvalidForFieldText val=&quot;0&quot;/&gt;&lt;Image&gt;&lt;filename val=&quot;C:\Users\plemieux\AppData\Local\Temp\CP115392100631109Session\CPTrustFolder115392100631140\PPTImport115392102141328\data\asimages\{6CF97257-0D6B-419D-B4CA-097F06C55104}_50.png&quot;/&gt;&lt;left val=&quot;63&quot;/&gt;&lt;top val=&quot;307&quot;/&gt;&lt;width val=&quot;1153&quot;/&gt;&lt;height val=&quot;117&quot;/&gt;&lt;hasText val=&quot;1&quot;/&gt;&lt;/Image&gt;&lt;/ThreeDShapeInfo&gt;"/>
</p:tagLst>
</file>

<file path=ppt/tags/tag2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A55C5BAF-8AE4-434D-999E-4B42A58E9406}&quot;/&gt;&lt;isInvalidForFieldText val=&quot;0&quot;/&gt;&lt;Image&gt;&lt;filename val=&quot;C:\Users\plemieux\AppData\Local\Temp\CP115392100631109Session\CPTrustFolder115392100631140\PPTImport115392102141328\data\asimages\{A55C5BAF-8AE4-434D-999E-4B42A58E9406}_50.png&quot;/&gt;&lt;left val=&quot;1162&quot;/&gt;&lt;top val=&quot;644&quot;/&gt;&lt;width val=&quot;88&quot;/&gt;&lt;height val=&quot;41&quot;/&gt;&lt;hasText val=&quot;1&quot;/&gt;&lt;/Image&gt;&lt;/ThreeDShapeInfo&gt;"/>
</p:tagLst>
</file>

<file path=ppt/tags/tag2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42&quot;/&gt;&lt;lineCharCount val=&quot;26&quot;/&gt;&lt;/TableIndex&gt;&lt;/ShapeTextInfo&gt;"/>
  <p:tag name="HTML_SHAPEINFO" val="&lt;ThreeDShapeInfo&gt;&lt;uuid val=&quot;{98350C1E-843C-40C0-9BBD-BB58A9061886}&quot;/&gt;&lt;isInvalidForFieldText val=&quot;0&quot;/&gt;&lt;Image&gt;&lt;filename val=&quot;C:\Users\plemieux\AppData\Local\Temp\CP115392100631109Session\CPTrustFolder115392100631140\PPTImport115392102141328\data\asimages\{98350C1E-843C-40C0-9BBD-BB58A9061886}_51.png&quot;/&gt;&lt;left val=&quot;63&quot;/&gt;&lt;top val=&quot;279&quot;/&gt;&lt;width val=&quot;1217&quot;/&gt;&lt;height val=&quot;177&quot;/&gt;&lt;hasText val=&quot;1&quot;/&gt;&lt;/Image&gt;&lt;/ThreeDShapeInfo&gt;"/>
</p:tagLst>
</file>

<file path=ppt/tags/tag2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92E2D945-FAC7-40B7-B13D-FC8D590020D6}&quot;/&gt;&lt;isInvalidForFieldText val=&quot;0&quot;/&gt;&lt;Image&gt;&lt;filename val=&quot;C:\Users\plemieux\AppData\Local\Temp\CP115392100631109Session\CPTrustFolder115392100631140\PPTImport115392102141328\data\asimages\{92E2D945-FAC7-40B7-B13D-FC8D590020D6}_51.png&quot;/&gt;&lt;left val=&quot;1162&quot;/&gt;&lt;top val=&quot;644&quot;/&gt;&lt;width val=&quot;88&quot;/&gt;&lt;height val=&quot;41&quot;/&gt;&lt;hasText val=&quot;1&quot;/&gt;&lt;/Image&gt;&lt;/ThreeDShapeInfo&gt;"/>
</p:tagLst>
</file>

<file path=ppt/tags/tag2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FB10FEAA-CE71-493C-BDCA-52637780DE99}&quot;/&gt;&lt;isInvalidForFieldText val=&quot;0&quot;/&gt;&lt;Image&gt;&lt;filename val=&quot;C:\Users\plemieux\AppData\Local\Temp\CP115392100631109Session\CPTrustFolder115392100631140\PPTImport115392102141328\data\asimages\{FB10FEAA-CE71-493C-BDCA-52637780DE99}_52.png&quot;/&gt;&lt;left val=&quot;40&quot;/&gt;&lt;top val=&quot;0&quot;/&gt;&lt;width val=&quot;1175&quot;/&gt;&lt;height val=&quot;117&quot;/&gt;&lt;hasText val=&quot;1&quot;/&gt;&lt;/Image&gt;&lt;/ThreeDShapeInfo&gt;"/>
</p:tagLst>
</file>

<file path=ppt/tags/tag2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3&quot;/&gt;&lt;lineCharCount val=&quot;40&quot;/&gt;&lt;lineCharCount val=&quot;82&quot;/&gt;&lt;lineCharCount val=&quot;8&quot;/&gt;&lt;lineCharCount val=&quot;1&quot;/&gt;&lt;lineCharCount val=&quot;21&quot;/&gt;&lt;lineCharCount val=&quot;42&quot;/&gt;&lt;lineCharCount val=&quot;43&quot;/&gt;&lt;lineCharCount val=&quot;13&quot;/&gt;&lt;lineCharCount val=&quot;17&quot;/&gt;&lt;lineCharCount val=&quot;18&quot;/&gt;&lt;lineCharCount val=&quot;21&quot;/&gt;&lt;lineCharCount val=&quot;18&quot;/&gt;&lt;lineCharCount val=&quot;1&quot;/&gt;&lt;/TableIndex&gt;&lt;/ShapeTextInfo&gt;"/>
  <p:tag name="HTML_SHAPEINFO" val="&lt;ThreeDShapeInfo&gt;&lt;uuid val=&quot;{899FD4E0-4DEC-4BAF-9A7B-9DCA2EB74166}&quot;/&gt;&lt;isInvalidForFieldText val=&quot;0&quot;/&gt;&lt;Image&gt;&lt;filename val=&quot;C:\Users\plemieux\AppData\Local\Temp\CP115392100631109Session\CPTrustFolder115392100631140\PPTImport115392102141328\data\asimages\{899FD4E0-4DEC-4BAF-9A7B-9DCA2EB74166}_52.png&quot;/&gt;&lt;left val=&quot;55&quot;/&gt;&lt;top val=&quot;128&quot;/&gt;&lt;width val=&quot;1161&quot;/&gt;&lt;height val=&quot;567&quot;/&gt;&lt;hasText val=&quot;1&quot;/&gt;&lt;/Image&gt;&lt;/ThreeDShape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 name="HTML_SHAPEINFO" val="&lt;ThreeDShapeInfo&gt;&lt;uuid val=&quot;{7A28390A-6F7D-4612-A561-C6776FEBCC44}&quot;/&gt;&lt;isInvalidForFieldText val=&quot;0&quot;/&gt;&lt;Image&gt;&lt;filename val=&quot;C:\Users\plemieux\AppData\Local\Temp\CP115392100631109Session\CPTrustFolder115392100631140\PPTImport115392102141328\data\asimages\{7A28390A-6F7D-4612-A561-C6776FEBCC44}_4.png&quot;/&gt;&lt;left val=&quot;40&quot;/&gt;&lt;top val=&quot;0&quot;/&gt;&lt;width val=&quot;1175&quot;/&gt;&lt;height val=&quot;117&quot;/&gt;&lt;hasText val=&quot;1&quot;/&gt;&lt;/Image&gt;&lt;/ThreeDShapeInfo&gt;"/>
</p:tagLst>
</file>

<file path=ppt/tags/tag2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48F896E2-89D2-48A9-AA8A-CB8FC8622B19}&quot;/&gt;&lt;isInvalidForFieldText val=&quot;0&quot;/&gt;&lt;Image&gt;&lt;filename val=&quot;C:\Users\plemieux\AppData\Local\Temp\CP115392100631109Session\CPTrustFolder115392100631140\PPTImport115392102141328\data\asimages\{48F896E2-89D2-48A9-AA8A-CB8FC8622B19}_52.png&quot;/&gt;&lt;left val=&quot;1162&quot;/&gt;&lt;top val=&quot;644&quot;/&gt;&lt;width val=&quot;88&quot;/&gt;&lt;height val=&quot;41&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0&quot;/&gt;&lt;lineCharCount val=&quot;35&quot;/&gt;&lt;lineCharCount val=&quot;10&quot;/&gt;&lt;lineCharCount val=&quot;1&quot;/&gt;&lt;lineCharCount val=&quot;1&quot;/&gt;&lt;lineCharCount val=&quot;32&quot;/&gt;&lt;lineCharCount val=&quot;16&quot;/&gt;&lt;lineCharCount val=&quot;1&quot;/&gt;&lt;lineCharCount val=&quot;1&quot;/&gt;&lt;lineCharCount val=&quot;27&quot;/&gt;&lt;lineCharCount val=&quot;6&quot;/&gt;&lt;/TableIndex&gt;&lt;/ShapeTextInfo&gt;"/>
  <p:tag name="HTML_SHAPEINFO" val="&lt;ThreeDShapeInfo&gt;&lt;uuid val=&quot;{58EB331D-B27D-4525-8223-8110A6615D26}&quot;/&gt;&lt;isInvalidForFieldText val=&quot;0&quot;/&gt;&lt;Image&gt;&lt;filename val=&quot;C:\Users\plemieux\AppData\Local\Temp\CP115392100631109Session\CPTrustFolder115392100631140\PPTImport115392102141328\data\asimages\{58EB331D-B27D-4525-8223-8110A6615D26}_4.png&quot;/&gt;&lt;left val=&quot;52&quot;/&gt;&lt;top val=&quot;127&quot;/&gt;&lt;width val=&quot;625&quot;/&gt;&lt;height val=&quot;536&quot;/&gt;&lt;hasText val=&quot;1&quot;/&gt;&lt;/Image&gt;&lt;/ThreeDShape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5E89D944-0D3E-4447-8138-4AC2009B5858}&quot;/&gt;&lt;isInvalidForFieldText val=&quot;0&quot;/&gt;&lt;Image&gt;&lt;filename val=&quot;C:\Users\plemieux\AppData\Local\Temp\CP115392100631109Session\CPTrustFolder115392100631140\PPTImport115392102141328\data\asimages\{5E89D944-0D3E-4447-8138-4AC2009B5858}_4.png&quot;/&gt;&lt;left val=&quot;1162&quot;/&gt;&lt;top val=&quot;644&quot;/&gt;&lt;width val=&quot;88&quot;/&gt;&lt;height val=&quot;41&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 name="HTML_SHAPEINFO" val="&lt;ThreeDShapeInfo&gt;&lt;uuid val=&quot;{539C6623-4A42-4B93-9AF8-62E69921478E}&quot;/&gt;&lt;isInvalidForFieldText val=&quot;0&quot;/&gt;&lt;Image&gt;&lt;filename val=&quot;C:\Users\plemieux\AppData\Local\Temp\CP115392100631109Session\CPTrustFolder115392100631140\PPTImport115392102141328\data\asimages\{539C6623-4A42-4B93-9AF8-62E69921478E}_5.png&quot;/&gt;&lt;left val=&quot;100&quot;/&gt;&lt;top val=&quot;300&quot;/&gt;&lt;width val=&quot;1089&quot;/&gt;&lt;height val=&quot;155&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201F6D0E-919D-469F-B36C-DBEFE43E63A5}&quot;/&gt;&lt;isInvalidForFieldText val=&quot;0&quot;/&gt;&lt;Image&gt;&lt;filename val=&quot;C:\Users\plemieux\AppData\Local\Temp\CP115392100631109Session\CPTrustFolder115392100631140\PPTImport115392102141328\data\asimages\{201F6D0E-919D-469F-B36C-DBEFE43E63A5}_5.png&quot;/&gt;&lt;left val=&quot;100&quot;/&gt;&lt;top val=&quot;154&quot;/&gt;&lt;width val=&quot;1089&quot;/&gt;&lt;height val=&quot;170&quot;/&gt;&lt;hasText val=&quot;1&quot;/&gt;&lt;/Image&gt;&lt;/ThreeDShape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58C4A44B-3621-45F2-9DEF-41479F0F491E}&quot;/&gt;&lt;isInvalidForFieldText val=&quot;0&quot;/&gt;&lt;Image&gt;&lt;filename val=&quot;C:\Users\plemieux\AppData\Local\Temp\CP115392100631109Session\CPTrustFolder115392100631140\PPTImport115392102141328\data\asimages\{58C4A44B-3621-45F2-9DEF-41479F0F491E}_5.png&quot;/&gt;&lt;left val=&quot;1162&quot;/&gt;&lt;top val=&quot;644&quot;/&gt;&lt;width val=&quot;88&quot;/&gt;&lt;height val=&quot;41&quot;/&gt;&lt;hasText val=&quot;1&quot;/&gt;&lt;/Image&gt;&lt;/ThreeDShape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DC26E0AB-FFD0-42D8-93C9-9B104484C441}&quot;/&gt;&lt;isInvalidForFieldText val=&quot;0&quot;/&gt;&lt;Image&gt;&lt;filename val=&quot;C:\Users\plemieux\AppData\Local\Temp\CP115392100631109Session\CPTrustFolder115392100631140\PPTImport115392102141328\data\asimages\{DC26E0AB-FFD0-42D8-93C9-9B104484C441}_6.png&quot;/&gt;&lt;left val=&quot;40&quot;/&gt;&lt;top val=&quot;0&quot;/&gt;&lt;width val=&quot;1175&quot;/&gt;&lt;height val=&quot;117&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BB849DBB-8DDB-4B59-897F-E89475A6ADD0}&quot;/&gt;&lt;isInvalidForFieldText val=&quot;0&quot;/&gt;&lt;Image&gt;&lt;filename val=&quot;C:\Users\plemieux\AppData\Local\Temp\CP115392100631109Session\CPTrustFolder115392100631140\PPTImport115392102141328\data\asimages\{BB849DBB-8DDB-4B59-897F-E89475A6ADD0}_6.png&quot;/&gt;&lt;left val=&quot;1162&quot;/&gt;&lt;top val=&quot;644&quot;/&gt;&lt;width val=&quot;88&quot;/&gt;&lt;height val=&quot;41&quot;/&gt;&lt;hasText val=&quot;1&quot;/&gt;&lt;/Image&gt;&lt;/ThreeDShape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3&quot;/&gt;&lt;lineCharCount val=&quot;13&quot;/&gt;&lt;lineCharCount val=&quot;18&quot;/&gt;&lt;lineCharCount val=&quot;19&quot;/&gt;&lt;lineCharCount val=&quot;22&quot;/&gt;&lt;lineCharCount val=&quot;19&quot;/&gt;&lt;lineCharCount val=&quot;24&quot;/&gt;&lt;lineCharCount val=&quot;14&quot;/&gt;&lt;lineCharCount val=&quot;11&quot;/&gt;&lt;lineCharCount val=&quot;1&quot;/&gt;&lt;lineCharCount val=&quot;22&quot;/&gt;&lt;lineCharCount val=&quot;19&quot;/&gt;&lt;lineCharCount val=&quot;20&quot;/&gt;&lt;lineCharCount val=&quot;10&quot;/&gt;&lt;/TableIndex&gt;&lt;/ShapeTextInfo&gt;"/>
  <p:tag name="HTML_SHAPEINFO" val="&lt;ThreeDShapeInfo&gt;&lt;uuid val=&quot;{8FECF94F-FA2F-4642-A4BB-FE30002FFD06}&quot;/&gt;&lt;isInvalidForFieldText val=&quot;0&quot;/&gt;&lt;Image&gt;&lt;filename val=&quot;C:\Users\plemieux\AppData\Local\Temp\CP115392100631109Session\CPTrustFolder115392100631140\PPTImport115392102141328\data\asimages\{8FECF94F-FA2F-4642-A4BB-FE30002FFD06}_6.png&quot;/&gt;&lt;left val=&quot;987&quot;/&gt;&lt;top val=&quot;117&quot;/&gt;&lt;width val=&quot;285&quot;/&gt;&lt;height val=&quot;498&quot;/&gt;&lt;hasText val=&quot;1&quot;/&gt;&lt;/Image&gt;&lt;/ThreeDShape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 name="HTML_SHAPEINFO" val="&lt;ThreeDShapeInfo&gt;&lt;uuid val=&quot;{B1DD2683-B007-4136-BA7E-FE01571DEC0F}&quot;/&gt;&lt;isInvalidForFieldText val=&quot;0&quot;/&gt;&lt;Image&gt;&lt;filename val=&quot;C:\Users\plemieux\AppData\Local\Temp\CP115392100631109Session\CPTrustFolder115392100631140\PPTImport115392102141328\data\asimages\{B1DD2683-B007-4136-BA7E-FE01571DEC0F}_6.png&quot;/&gt;&lt;left val=&quot;544&quot;/&gt;&lt;top val=&quot;266&quot;/&gt;&lt;width val=&quot;144&quot;/&gt;&lt;height val=&quot;51&quot;/&gt;&lt;hasText val=&quot;1&quot;/&gt;&lt;/Image&gt;&lt;/ThreeDShape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 name="HTML_SHAPEINFO" val="&lt;ThreeDShapeInfo&gt;&lt;uuid val=&quot;{043948AB-638E-4009-9A26-36BA70A1B7D7}&quot;/&gt;&lt;isInvalidForFieldText val=&quot;0&quot;/&gt;&lt;Image&gt;&lt;filename val=&quot;C:\Users\plemieux\AppData\Local\Temp\CP115392100631109Session\CPTrustFolder115392100631140\PPTImport115392102141328\data\asimages\{043948AB-638E-4009-9A26-36BA70A1B7D7}_6.png&quot;/&gt;&lt;left val=&quot;219&quot;/&gt;&lt;top val=&quot;277&quot;/&gt;&lt;width val=&quot;144&quot;/&gt;&lt;height val=&quot;52&quot;/&gt;&lt;hasText val=&quot;1&quot;/&gt;&lt;/Image&gt;&lt;/ThreeDShape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6DC2DE15-3380-40F4-B154-542DE8B83948}&quot;/&gt;&lt;isInvalidForFieldText val=&quot;0&quot;/&gt;&lt;Image&gt;&lt;filename val=&quot;C:\Users\plemieux\AppData\Local\Temp\CP115392100631109Session\CPTrustFolder115392100631140\PPTImport115392102141328\data\asimages\{6DC2DE15-3380-40F4-B154-542DE8B83948}_6.png&quot;/&gt;&lt;left val=&quot;11&quot;/&gt;&lt;top val=&quot;119&quot;/&gt;&lt;width val=&quot;973&quot;/&gt;&lt;height val=&quot;486&quot;/&gt;&lt;hasText val=&quot;1&quot;/&gt;&lt;/Image&gt;&lt;/ThreeDShape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1&quot;/&gt;&lt;/TableIndex&gt;&lt;/ShapeTextInfo&gt;"/>
  <p:tag name="HTML_SHAPEINFO" val="&lt;ThreeDShapeInfo&gt;&lt;uuid val=&quot;{48B7F1A7-9441-429C-B967-2E0C5A7F585D}&quot;/&gt;&lt;isInvalidForFieldText val=&quot;0&quot;/&gt;&lt;Image&gt;&lt;filename val=&quot;C:\Users\plemieux\AppData\Local\Temp\CP115392100631109Session\CPTrustFolder115392100631140\PPTImport115392102141328\data\asimages\{48B7F1A7-9441-429C-B967-2E0C5A7F585D}_7.png&quot;/&gt;&lt;left val=&quot;40&quot;/&gt;&lt;top val=&quot;0&quot;/&gt;&lt;width val=&quot;1175&quot;/&gt;&lt;height val=&quot;117&quot;/&gt;&lt;hasText val=&quot;1&quot;/&gt;&lt;/Image&gt;&lt;/ThreeDShape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356DF4FF-DA03-45A3-8400-B93331B1AF2D}&quot;/&gt;&lt;isInvalidForFieldText val=&quot;0&quot;/&gt;&lt;Image&gt;&lt;filename val=&quot;C:\Users\plemieux\AppData\Local\Temp\CP115392100631109Session\CPTrustFolder115392100631140\PPTImport115392102141328\data\asimages\{356DF4FF-DA03-45A3-8400-B93331B1AF2D}_7.png&quot;/&gt;&lt;left val=&quot;1162&quot;/&gt;&lt;top val=&quot;644&quot;/&gt;&lt;width val=&quot;88&quot;/&gt;&lt;height val=&quot;41&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81EE9E47-DC17-4343-8976-F684D04070CB}&quot;/&gt;&lt;isInvalidForFieldText val=&quot;0&quot;/&gt;&lt;Image&gt;&lt;filename val=&quot;C:\Users\plemieux\AppData\Local\Temp\CP115392100631109Session\CPTrustFolder115392100631140\PPTImport115392102141328\data\asimages\{81EE9E47-DC17-4343-8976-F684D04070CB}_7.png&quot;/&gt;&lt;left val=&quot;20&quot;/&gt;&lt;top val=&quot;92&quot;/&gt;&lt;width val=&quot;249&quot;/&gt;&lt;height val=&quot;64&quot;/&gt;&lt;hasText val=&quot;1&quot;/&gt;&lt;/Image&gt;&lt;/ThreeDShape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A781EAF7-DA8C-44EC-811C-DD174E2C486E}&quot;/&gt;&lt;isInvalidForFieldText val=&quot;0&quot;/&gt;&lt;Image&gt;&lt;filename val=&quot;C:\Users\plemieux\AppData\Local\Temp\CP115392100631109Session\CPTrustFolder115392100631140\PPTImport115392102141328\data\asimages\{A781EAF7-DA8C-44EC-811C-DD174E2C486E}_7.png&quot;/&gt;&lt;left val=&quot;1162&quot;/&gt;&lt;top val=&quot;644&quot;/&gt;&lt;width val=&quot;88&quot;/&gt;&lt;height val=&quot;41&quot;/&gt;&lt;hasText val=&quot;1&quot;/&gt;&lt;/Image&gt;&lt;/ThreeDShape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 name="HTML_SHAPEINFO" val="&lt;ThreeDShapeInfo&gt;&lt;uuid val=&quot;{DF7DAC13-7671-4540-B056-A8930CDBB10E}&quot;/&gt;&lt;isInvalidForFieldText val=&quot;0&quot;/&gt;&lt;Image&gt;&lt;filename val=&quot;C:\Users\plemieux\AppData\Local\Temp\CP115392100631109Session\CPTrustFolder115392100631140\PPTImport115392102141328\data\asimages\{DF7DAC13-7671-4540-B056-A8930CDBB10E}_7.png&quot;/&gt;&lt;left val=&quot;462&quot;/&gt;&lt;top val=&quot;93&quot;/&gt;&lt;width val=&quot;298&quot;/&gt;&lt;height val=&quot;58&quot;/&gt;&lt;hasText val=&quot;1&quot;/&gt;&lt;/Image&gt;&lt;/ThreeDShape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 name="HTML_SHAPEINFO" val="&lt;ThreeDShapeInfo&gt;&lt;uuid val=&quot;{1D31FC57-A243-407C-BB80-DFAB770A7006}&quot;/&gt;&lt;isInvalidForFieldText val=&quot;0&quot;/&gt;&lt;Image&gt;&lt;filename val=&quot;C:\Users\plemieux\AppData\Local\Temp\CP115392100631109Session\CPTrustFolder115392100631140\PPTImport115392102141328\data\asimages\{1D31FC57-A243-407C-BB80-DFAB770A7006}_7.png&quot;/&gt;&lt;left val=&quot;956&quot;/&gt;&lt;top val=&quot;92&quot;/&gt;&lt;width val=&quot;296&quot;/&gt;&lt;height val=&quot;58&quot;/&gt;&lt;hasText val=&quot;1&quot;/&gt;&lt;/Image&gt;&lt;/ThreeDShape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5&quot;/&gt;&lt;/TableIndex&gt;&lt;/ShapeTextInfo&gt;"/>
  <p:tag name="HTML_SHAPEINFO" val="&lt;ThreeDShapeInfo&gt;&lt;uuid val=&quot;{5DC811AD-9982-4B49-88FB-98D2392FD905}&quot;/&gt;&lt;isInvalidForFieldText val=&quot;0&quot;/&gt;&lt;Image&gt;&lt;filename val=&quot;C:\Users\plemieux\AppData\Local\Temp\CP115392100631109Session\CPTrustFolder115392100631140\PPTImport115392102141328\data\asimages\{5DC811AD-9982-4B49-88FB-98D2392FD905}_8.png&quot;/&gt;&lt;left val=&quot;40&quot;/&gt;&lt;top val=&quot;0&quot;/&gt;&lt;width val=&quot;1175&quot;/&gt;&lt;height val=&quot;117&quot;/&gt;&lt;hasText val=&quot;1&quot;/&gt;&lt;/Image&gt;&lt;/ThreeDShape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79F10DC0-D5F4-4CCB-954E-1E3A2729F9E9}&quot;/&gt;&lt;isInvalidForFieldText val=&quot;0&quot;/&gt;&lt;Image&gt;&lt;filename val=&quot;C:\Users\plemieux\AppData\Local\Temp\CP115392100631109Session\CPTrustFolder115392100631140\PPTImport115392102141328\data\asimages\{79F10DC0-D5F4-4CCB-954E-1E3A2729F9E9}_8.png&quot;/&gt;&lt;left val=&quot;1162&quot;/&gt;&lt;top val=&quot;644&quot;/&gt;&lt;width val=&quot;88&quot;/&gt;&lt;height val=&quot;41&quot;/&gt;&lt;hasText val=&quot;1&quot;/&gt;&lt;/Image&gt;&lt;/ThreeDShape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 name="HTML_SHAPEINFO" val="&lt;ThreeDShapeInfo&gt;&lt;uuid val=&quot;{08A59597-85A2-49A2-94DD-98AF81E0D0F2}&quot;/&gt;&lt;isInvalidForFieldText val=&quot;0&quot;/&gt;&lt;Image&gt;&lt;filename val=&quot;C:\Users\plemieux\AppData\Local\Temp\CP115392100631109Session\CPTrustFolder115392100631140\PPTImport115392102141328\data\asimages\{08A59597-85A2-49A2-94DD-98AF81E0D0F2}_8.png&quot;/&gt;&lt;left val=&quot;430&quot;/&gt;&lt;top val=&quot;88&quot;/&gt;&lt;width val=&quot;402&quot;/&gt;&lt;height val=&quot;63&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 name="HTML_SHAPEINFO" val="&lt;ThreeDShapeInfo&gt;&lt;uuid val=&quot;{3C2C1EFB-6F59-4102-9010-5C4F8B2C2F09}&quot;/&gt;&lt;isInvalidForFieldText val=&quot;0&quot;/&gt;&lt;Image&gt;&lt;filename val=&quot;C:\Users\plemieux\AppData\Local\Temp\CP115392100631109Session\CPTrustFolder115392100631140\PPTImport115392102141328\data\asimages\{3C2C1EFB-6F59-4102-9010-5C4F8B2C2F09}_9.png&quot;/&gt;&lt;left val=&quot;40&quot;/&gt;&lt;top val=&quot;0&quot;/&gt;&lt;width val=&quot;1175&quot;/&gt;&lt;height val=&quot;117&quot;/&gt;&lt;hasText val=&quot;1&quot;/&gt;&lt;/Image&gt;&lt;/ThreeDShape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DE26DBAE-159A-4265-B965-12EB942119AD}&quot;/&gt;&lt;isInvalidForFieldText val=&quot;0&quot;/&gt;&lt;Image&gt;&lt;filename val=&quot;C:\Users\plemieux\AppData\Local\Temp\CP115392100631109Session\CPTrustFolder115392100631140\PPTImport115392102141328\data\asimages\{DE26DBAE-159A-4265-B965-12EB942119AD}_9.png&quot;/&gt;&lt;left val=&quot;1162&quot;/&gt;&lt;top val=&quot;644&quot;/&gt;&lt;width val=&quot;88&quot;/&gt;&lt;height val=&quot;41&quot;/&gt;&lt;hasText val=&quot;1&quot;/&gt;&lt;/Image&gt;&lt;/ThreeDShape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13&quot;/&gt;&lt;lineCharCount val=&quot;27&quot;/&gt;&lt;lineCharCount val=&quot;29&quot;/&gt;&lt;lineCharCount val=&quot;9&quot;/&gt;&lt;/TableIndex&gt;&lt;/ShapeTextInfo&gt;"/>
  <p:tag name="HTML_SHAPEINFO" val="&lt;ThreeDShapeInfo&gt;&lt;uuid val=&quot;{71652B9A-2550-4E8A-8B8B-68880BE48606}&quot;/&gt;&lt;isInvalidForFieldText val=&quot;0&quot;/&gt;&lt;Image&gt;&lt;filename val=&quot;C:\Users\plemieux\AppData\Local\Temp\CP115392100631109Session\CPTrustFolder115392100631140\PPTImport115392102141328\data\asimages\{71652B9A-2550-4E8A-8B8B-68880BE48606}_9.png&quot;/&gt;&lt;left val=&quot;1&quot;/&gt;&lt;top val=&quot;90&quot;/&gt;&lt;width val=&quot;383&quot;/&gt;&lt;height val=&quot;584&quot;/&gt;&lt;hasText val=&quot;1&quot;/&gt;&lt;/Image&gt;&lt;/ThreeDShape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13&quot;/&gt;&lt;lineCharCount val=&quot;43&quot;/&gt;&lt;lineCharCount val=&quot;21&quot;/&gt;&lt;lineCharCount val=&quot;37&quot;/&gt;&lt;lineCharCount val=&quot;41&quot;/&gt;&lt;lineCharCount val=&quot;6&quot;/&gt;&lt;/TableIndex&gt;&lt;/ShapeTextInfo&gt;"/>
  <p:tag name="HTML_SHAPEINFO" val="&lt;ThreeDShapeInfo&gt;&lt;uuid val=&quot;{D4B97245-CF04-4CAB-93CF-507002F61CCC}&quot;/&gt;&lt;isInvalidForFieldText val=&quot;0&quot;/&gt;&lt;Image&gt;&lt;filename val=&quot;C:\Users\plemieux\AppData\Local\Temp\CP115392100631109Session\CPTrustFolder115392100631140\PPTImport115392102141328\data\asimages\{D4B97245-CF04-4CAB-93CF-507002F61CCC}_9.png&quot;/&gt;&lt;left val=&quot;752&quot;/&gt;&lt;top val=&quot;448&quot;/&gt;&lt;width val=&quot;495&quot;/&gt;&lt;height val=&quot;210&quot;/&gt;&lt;hasText val=&quot;1&quot;/&gt;&lt;/Image&gt;&lt;/ThreeDShape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34&quot;/&gt;&lt;lineCharCount val=&quot;38&quot;/&gt;&lt;lineCharCount val=&quot;23&quot;/&gt;&lt;lineCharCount val=&quot;9&quot;/&gt;&lt;lineCharCount val=&quot;48&quot;/&gt;&lt;lineCharCount val=&quot;12&quot;/&gt;&lt;lineCharCount val=&quot;18&quot;/&gt;&lt;lineCharCount val=&quot;8&quot;/&gt;&lt;lineCharCount val=&quot;37&quot;/&gt;&lt;/TableIndex&gt;&lt;/ShapeTextInfo&gt;"/>
  <p:tag name="HTML_SHAPEINFO" val="&lt;ThreeDShapeInfo&gt;&lt;uuid val=&quot;{5981AEE4-7B45-4326-89AC-B3552BCC4D57}&quot;/&gt;&lt;isInvalidForFieldText val=&quot;0&quot;/&gt;&lt;Image&gt;&lt;filename val=&quot;C:\Users\plemieux\AppData\Local\Temp\CP115392100631109Session\CPTrustFolder115392100631140\PPTImport115392102141328\data\asimages\{5981AEE4-7B45-4326-89AC-B3552BCC4D57}_9.png&quot;/&gt;&lt;left val=&quot;744&quot;/&gt;&lt;top val=&quot;92&quot;/&gt;&lt;width val=&quot;508&quot;/&gt;&lt;height val=&quot;419&quot;/&gt;&lt;hasText val=&quot;1&quot;/&gt;&lt;/Image&gt;&lt;/ThreeDShape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9AAF7EA6-CE3E-435D-95DD-183ADFCF093E}&quot;/&gt;&lt;isInvalidForFieldText val=&quot;0&quot;/&gt;&lt;Image&gt;&lt;filename val=&quot;C:\Users\plemieux\AppData\Local\Temp\CP115392100631109Session\CPTrustFolder115392100631140\PPTImport115392102141328\data\asimages\{9AAF7EA6-CE3E-435D-95DD-183ADFCF093E}_9.png&quot;/&gt;&lt;left val=&quot;495&quot;/&gt;&lt;top val=&quot;154&quot;/&gt;&lt;width val=&quot;87&quot;/&gt;&lt;height val=&quot;37&quot;/&gt;&lt;hasText val=&quot;1&quot;/&gt;&lt;/Image&gt;&lt;/ThreeDShape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 name="HTML_SHAPEINFO" val="&lt;ThreeDShapeInfo&gt;&lt;uuid val=&quot;{4C43BAF8-4DC4-4E37-A6A8-DA9562B5EBA2}&quot;/&gt;&lt;isInvalidForFieldText val=&quot;0&quot;/&gt;&lt;Image&gt;&lt;filename val=&quot;C:\Users\plemieux\AppData\Local\Temp\CP115392100631109Session\CPTrustFolder115392100631140\PPTImport115392102141328\data\asimages\{4C43BAF8-4DC4-4E37-A6A8-DA9562B5EBA2}_10.png&quot;/&gt;&lt;left val=&quot;40&quot;/&gt;&lt;top val=&quot;0&quot;/&gt;&lt;width val=&quot;1175&quot;/&gt;&lt;height val=&quot;117&quot;/&gt;&lt;hasText val=&quot;1&quot;/&gt;&lt;/Image&gt;&lt;/ThreeDShape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9147EE10-FC92-4AC2-8ED1-E643F633E256}&quot;/&gt;&lt;isInvalidForFieldText val=&quot;0&quot;/&gt;&lt;Image&gt;&lt;filename val=&quot;C:\Users\plemieux\AppData\Local\Temp\CP115392100631109Session\CPTrustFolder115392100631140\PPTImport115392102141328\data\asimages\{9147EE10-FC92-4AC2-8ED1-E643F633E256}_10.png&quot;/&gt;&lt;left val=&quot;1162&quot;/&gt;&lt;top val=&quot;644&quot;/&gt;&lt;width val=&quot;88&quot;/&gt;&lt;height val=&quot;41&quot;/&gt;&lt;hasText val=&quot;1&quot;/&gt;&lt;/Image&gt;&lt;/ThreeDShape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13&quot;/&gt;&lt;lineCharCount val=&quot;19&quot;/&gt;&lt;lineCharCount val=&quot;30&quot;/&gt;&lt;lineCharCount val=&quot;26&quot;/&gt;&lt;/TableIndex&gt;&lt;/ShapeTextInfo&gt;"/>
  <p:tag name="HTML_SHAPEINFO" val="&lt;ThreeDShapeInfo&gt;&lt;uuid val=&quot;{0A10CEA5-0679-40D3-AE99-807BAA8EC6F9}&quot;/&gt;&lt;isInvalidForFieldText val=&quot;0&quot;/&gt;&lt;Image&gt;&lt;filename val=&quot;C:\Users\plemieux\AppData\Local\Temp\CP115392100631109Session\CPTrustFolder115392100631140\PPTImport115392102141328\data\asimages\{0A10CEA5-0679-40D3-AE99-807BAA8EC6F9}_10.png&quot;/&gt;&lt;left val=&quot;1&quot;/&gt;&lt;top val=&quot;90&quot;/&gt;&lt;width val=&quot;383&quot;/&gt;&lt;height val=&quot;584&quot;/&gt;&lt;hasText val=&quot;1&quot;/&gt;&lt;/Image&gt;&lt;/ThreeDShape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13&quot;/&gt;&lt;lineCharCount val=&quot;42&quot;/&gt;&lt;lineCharCount val=&quot;20&quot;/&gt;&lt;/TableIndex&gt;&lt;/ShapeTextInfo&gt;"/>
  <p:tag name="HTML_SHAPEINFO" val="&lt;ThreeDShapeInfo&gt;&lt;uuid val=&quot;{AFCDF494-FD23-4537-9A9B-9BE4AD4DB5AE}&quot;/&gt;&lt;isInvalidForFieldText val=&quot;0&quot;/&gt;&lt;Image&gt;&lt;filename val=&quot;C:\Users\plemieux\AppData\Local\Temp\CP115392100631109Session\CPTrustFolder115392100631140\PPTImport115392102141328\data\asimages\{AFCDF494-FD23-4537-9A9B-9BE4AD4DB5AE}_10.png&quot;/&gt;&lt;left val=&quot;752&quot;/&gt;&lt;top val=&quot;481&quot;/&gt;&lt;width val=&quot;495&quot;/&gt;&lt;height val=&quot;176&quot;/&gt;&lt;hasText val=&quot;1&quot;/&gt;&lt;/Image&gt;&lt;/ThreeDShape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FD3DE9FC-65E9-46D7-A574-F44B48034259}&quot;/&gt;&lt;isInvalidForFieldText val=&quot;0&quot;/&gt;&lt;Image&gt;&lt;filename val=&quot;C:\Users\plemieux\AppData\Local\Temp\CP115392100631109Session\CPTrustFolder115392100631140\PPTImport115392102141328\data\asimages\{FD3DE9FC-65E9-46D7-A574-F44B48034259}_10.png&quot;/&gt;&lt;left val=&quot;469&quot;/&gt;&lt;top val=&quot;180&quot;/&gt;&lt;width val=&quot;227&quot;/&gt;&lt;height val=&quot;31&quot;/&gt;&lt;hasText val=&quot;1&quot;/&gt;&lt;/Image&gt;&lt;/ThreeDShape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58C39581-F9F1-43E7-9311-01FFE4274DC3}&quot;/&gt;&lt;isInvalidForFieldText val=&quot;0&quot;/&gt;&lt;Image&gt;&lt;filename val=&quot;C:\Users\plemieux\AppData\Local\Temp\CP115392100631109Session\CPTrustFolder115392100631140\PPTImport115392102141328\data\asimages\{58C39581-F9F1-43E7-9311-01FFE4274DC3}_10.png&quot;/&gt;&lt;left val=&quot;691&quot;/&gt;&lt;top val=&quot;174&quot;/&gt;&lt;width val=&quot;87&quot;/&gt;&lt;height val=&quot;37&quot;/&gt;&lt;hasText val=&quot;1&quot;/&gt;&lt;/Image&gt;&lt;/ThreeDShape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 name="HTML_SHAPEINFO" val="&lt;ThreeDShapeInfo&gt;&lt;uuid val=&quot;{04882627-603C-404B-8898-DDA2C05DAA93}&quot;/&gt;&lt;isInvalidForFieldText val=&quot;0&quot;/&gt;&lt;Image&gt;&lt;filename val=&quot;C:\Users\plemieux\AppData\Local\Temp\CP115392100631109Session\CPTrustFolder115392100631140\PPTImport115392102141328\data\asimages\{04882627-603C-404B-8898-DDA2C05DAA93}_11.png&quot;/&gt;&lt;left val=&quot;40&quot;/&gt;&lt;top val=&quot;0&quot;/&gt;&lt;width val=&quot;1175&quot;/&gt;&lt;height val=&quot;117&quot;/&gt;&lt;hasText val=&quot;1&quot;/&gt;&lt;/Image&gt;&lt;/ThreeDShape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E5026368-05FF-4F49-9E85-38848272CB17}&quot;/&gt;&lt;isInvalidForFieldText val=&quot;0&quot;/&gt;&lt;Image&gt;&lt;filename val=&quot;C:\Users\plemieux\AppData\Local\Temp\CP115392100631109Session\CPTrustFolder115392100631140\PPTImport115392102141328\data\asimages\{E5026368-05FF-4F49-9E85-38848272CB17}_11.png&quot;/&gt;&lt;left val=&quot;1162&quot;/&gt;&lt;top val=&quot;644&quot;/&gt;&lt;width val=&quot;88&quot;/&gt;&lt;height val=&quot;41&quot;/&gt;&lt;hasText val=&quot;1&quot;/&gt;&lt;/Image&gt;&lt;/ThreeDShape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13&quot;/&gt;&lt;lineCharCount val=&quot;30&quot;/&gt;&lt;lineCharCount val=&quot;13&quot;/&gt;&lt;lineCharCount val=&quot;29&quot;/&gt;&lt;lineCharCount val=&quot;31&quot;/&gt;&lt;lineCharCount val=&quot;23&quot;/&gt;&lt;lineCharCount val=&quot;28&quot;/&gt;&lt;/TableIndex&gt;&lt;/ShapeTextInfo&gt;"/>
  <p:tag name="HTML_SHAPEINFO" val="&lt;ThreeDShapeInfo&gt;&lt;uuid val=&quot;{DCB069EF-58C7-463D-AAFE-F7B7134A74C0}&quot;/&gt;&lt;isInvalidForFieldText val=&quot;0&quot;/&gt;&lt;Image&gt;&lt;filename val=&quot;C:\Users\plemieux\AppData\Local\Temp\CP115392100631109Session\CPTrustFolder115392100631140\PPTImport115392102141328\data\asimages\{DCB069EF-58C7-463D-AAFE-F7B7134A74C0}_11.png&quot;/&gt;&lt;left val=&quot;1&quot;/&gt;&lt;top val=&quot;90&quot;/&gt;&lt;width val=&quot;384&quot;/&gt;&lt;height val=&quot;584&quot;/&gt;&lt;hasText val=&quot;1&quot;/&gt;&lt;/Image&gt;&lt;/ThreeDShape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3&quot;/&gt;&lt;lineCharCount val=&quot;49&quot;/&gt;&lt;lineCharCount val=&quot;51&quot;/&gt;&lt;lineCharCount val=&quot;24&quot;/&gt;&lt;lineCharCount val=&quot;49&quot;/&gt;&lt;lineCharCount val=&quot;47&quot;/&gt;&lt;lineCharCount val=&quot;47&quot;/&gt;&lt;lineCharCount val=&quot;45&quot;/&gt;&lt;lineCharCount val=&quot;9&quot;/&gt;&lt;/TableIndex&gt;&lt;/ShapeTextInfo&gt;"/>
  <p:tag name="HTML_SHAPEINFO" val="&lt;ThreeDShapeInfo&gt;&lt;uuid val=&quot;{DB873DEB-C775-4F9F-8541-48387E20944B}&quot;/&gt;&lt;isInvalidForFieldText val=&quot;0&quot;/&gt;&lt;Image&gt;&lt;filename val=&quot;C:\Users\plemieux\AppData\Local\Temp\CP115392100631109Session\CPTrustFolder115392100631140\PPTImport115392102141328\data\asimages\{DB873DEB-C775-4F9F-8541-48387E20944B}_11.png&quot;/&gt;&lt;left val=&quot;752&quot;/&gt;&lt;top val=&quot;355&quot;/&gt;&lt;width val=&quot;499&quot;/&gt;&lt;height val=&quot;303&quot;/&gt;&lt;hasText val=&quot;1&quot;/&gt;&lt;/Image&gt;&lt;/ThreeDShape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B155F99E-2931-4F0A-B45C-137A85FECAB5}&quot;/&gt;&lt;isInvalidForFieldText val=&quot;0&quot;/&gt;&lt;Image&gt;&lt;filename val=&quot;C:\Users\plemieux\AppData\Local\Temp\CP115392100631109Session\CPTrustFolder115392100631140\PPTImport115392102141328\data\asimages\{B155F99E-2931-4F0A-B45C-137A85FECAB5}_11.png&quot;/&gt;&lt;left val=&quot;561&quot;/&gt;&lt;top val=&quot;217&quot;/&gt;&lt;width val=&quot;123&quot;/&gt;&lt;height val=&quot;132&quot;/&gt;&lt;hasText val=&quot;1&quot;/&gt;&lt;/Image&gt;&lt;/ThreeDShape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AA311D37-17CF-4C76-BC7F-99B2AB50BF88}&quot;/&gt;&lt;isInvalidForFieldText val=&quot;0&quot;/&gt;&lt;Image&gt;&lt;filename val=&quot;C:\Users\plemieux\AppData\Local\Temp\CP115392100631109Session\CPTrustFolder115392100631140\PPTImport115392102141328\data\asimages\{AA311D37-17CF-4C76-BC7F-99B2AB50BF88}_11.png&quot;/&gt;&lt;left val=&quot;676&quot;/&gt;&lt;top val=&quot;260&quot;/&gt;&lt;width val=&quot;87&quot;/&gt;&lt;height val=&quot;37&quot;/&gt;&lt;hasText val=&quot;1&quot;/&gt;&lt;/Image&gt;&lt;/ThreeDShape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 name="HTML_SHAPEINFO" val="&lt;ThreeDShapeInfo&gt;&lt;uuid val=&quot;{F67A36AA-9C1C-41A6-A35F-00100645FEFD}&quot;/&gt;&lt;isInvalidForFieldText val=&quot;0&quot;/&gt;&lt;Image&gt;&lt;filename val=&quot;C:\Users\plemieux\AppData\Local\Temp\CP115392100631109Session\CPTrustFolder115392100631140\PPTImport115392102141328\data\asimages\{F67A36AA-9C1C-41A6-A35F-00100645FEFD}_12.png&quot;/&gt;&lt;left val=&quot;40&quot;/&gt;&lt;top val=&quot;0&quot;/&gt;&lt;width val=&quot;1175&quot;/&gt;&lt;height val=&quot;117&quot;/&gt;&lt;hasText val=&quot;1&quot;/&gt;&lt;/Image&gt;&lt;/ThreeDShape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884AF191-CA71-40E1-BDF3-8DF7B440D19D}&quot;/&gt;&lt;isInvalidForFieldText val=&quot;0&quot;/&gt;&lt;Image&gt;&lt;filename val=&quot;C:\Users\plemieux\AppData\Local\Temp\CP115392100631109Session\CPTrustFolder115392100631140\PPTImport115392102141328\data\asimages\{884AF191-CA71-40E1-BDF3-8DF7B440D19D}_12.png&quot;/&gt;&lt;left val=&quot;1162&quot;/&gt;&lt;top val=&quot;644&quot;/&gt;&lt;width val=&quot;88&quot;/&gt;&lt;height val=&quot;41&quot;/&gt;&lt;hasText val=&quot;1&quot;/&gt;&lt;/Image&gt;&lt;/ThreeDShape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13&quot;/&gt;&lt;lineCharCount val=&quot;32&quot;/&gt;&lt;lineCharCount val=&quot;31&quot;/&gt;&lt;lineCharCount val=&quot;28&quot;/&gt;&lt;lineCharCount val=&quot;15&quot;/&gt;&lt;lineCharCount val=&quot;29&quot;/&gt;&lt;lineCharCount val=&quot;12&quot;/&gt;&lt;lineCharCount val=&quot;25&quot;/&gt;&lt;lineCharCount val=&quot;20&quot;/&gt;&lt;lineCharCount val=&quot;21&quot;/&gt;&lt;lineCharCount val=&quot;26&quot;/&gt;&lt;/TableIndex&gt;&lt;/ShapeTextInfo&gt;"/>
  <p:tag name="HTML_SHAPEINFO" val="&lt;ThreeDShapeInfo&gt;&lt;uuid val=&quot;{7D288D87-F449-4D1D-B0A8-DE53FB2C2E20}&quot;/&gt;&lt;isInvalidForFieldText val=&quot;0&quot;/&gt;&lt;Image&gt;&lt;filename val=&quot;C:\Users\plemieux\AppData\Local\Temp\CP115392100631109Session\CPTrustFolder115392100631140\PPTImport115392102141328\data\asimages\{7D288D87-F449-4D1D-B0A8-DE53FB2C2E20}_12.png&quot;/&gt;&lt;left val=&quot;1&quot;/&gt;&lt;top val=&quot;90&quot;/&gt;&lt;width val=&quot;387&quot;/&gt;&lt;height val=&quot;584&quot;/&gt;&lt;hasText val=&quot;1&quot;/&gt;&lt;/Image&gt;&lt;/ThreeDShape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13&quot;/&gt;&lt;lineCharCount val=&quot;48&quot;/&gt;&lt;lineCharCount val=&quot;11&quot;/&gt;&lt;lineCharCount val=&quot;39&quot;/&gt;&lt;/TableIndex&gt;&lt;/ShapeTextInfo&gt;"/>
  <p:tag name="HTML_SHAPEINFO" val="&lt;ThreeDShapeInfo&gt;&lt;uuid val=&quot;{EAF41E7B-A381-4C37-88A9-285650FDE9E9}&quot;/&gt;&lt;isInvalidForFieldText val=&quot;0&quot;/&gt;&lt;Image&gt;&lt;filename val=&quot;C:\Users\plemieux\AppData\Local\Temp\CP115392100631109Session\CPTrustFolder115392100631140\PPTImport115392102141328\data\asimages\{EAF41E7B-A381-4C37-88A9-285650FDE9E9}_12.png&quot;/&gt;&lt;left val=&quot;752&quot;/&gt;&lt;top val=&quot;526&quot;/&gt;&lt;width val=&quot;495&quot;/&gt;&lt;height val=&quot;137&quot;/&gt;&lt;hasText val=&quot;1&quot;/&gt;&lt;/Image&gt;&lt;/ThreeDShape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CDD2AB1C-ABF4-4BC9-9FEF-5FF5D1138AC8}&quot;/&gt;&lt;isInvalidForFieldText val=&quot;0&quot;/&gt;&lt;Image&gt;&lt;filename val=&quot;C:\Users\plemieux\AppData\Local\Temp\CP115392100631109Session\CPTrustFolder115392100631140\PPTImport115392102141328\data\asimages\{CDD2AB1C-ABF4-4BC9-9FEF-5FF5D1138AC8}_12.png&quot;/&gt;&lt;left val=&quot;561&quot;/&gt;&lt;top val=&quot;271&quot;/&gt;&lt;width val=&quot;123&quot;/&gt;&lt;height val=&quot;76&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64FCE218-6572-4992-9F95-8DA036BDE5BE}&quot;/&gt;&lt;isInvalidForFieldText val=&quot;0&quot;/&gt;&lt;Image&gt;&lt;filename val=&quot;C:\Users\plemieux\AppData\Local\Temp\CP115392100631109Session\CPTrustFolder115392100631140\PPTImport115392102141328\data\asimages\{64FCE218-6572-4992-9F95-8DA036BDE5BE}_12.png&quot;/&gt;&lt;left val=&quot;681&quot;/&gt;&lt;top val=&quot;287&quot;/&gt;&lt;width val=&quot;87&quot;/&gt;&lt;height val=&quot;37&quot;/&gt;&lt;hasText val=&quot;1&quot;/&gt;&lt;/Image&gt;&lt;/ThreeDShape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 name="HTML_SHAPEINFO" val="&lt;ThreeDShapeInfo&gt;&lt;uuid val=&quot;{3BD83163-2888-42DA-AD63-643EC117A0C2}&quot;/&gt;&lt;isInvalidForFieldText val=&quot;0&quot;/&gt;&lt;Image&gt;&lt;filename val=&quot;C:\Users\plemieux\AppData\Local\Temp\CP115392100631109Session\CPTrustFolder115392100631140\PPTImport115392102141328\data\asimages\{3BD83163-2888-42DA-AD63-643EC117A0C2}_13.png&quot;/&gt;&lt;left val=&quot;40&quot;/&gt;&lt;top val=&quot;0&quot;/&gt;&lt;width val=&quot;1175&quot;/&gt;&lt;height val=&quot;117&quot;/&gt;&lt;hasText val=&quot;1&quot;/&gt;&lt;/Image&gt;&lt;/ThreeDShape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E10BF447-8D5B-4EED-A2B0-6AE78B1B431D}&quot;/&gt;&lt;isInvalidForFieldText val=&quot;0&quot;/&gt;&lt;Image&gt;&lt;filename val=&quot;C:\Users\plemieux\AppData\Local\Temp\CP115392100631109Session\CPTrustFolder115392100631140\PPTImport115392102141328\data\asimages\{E10BF447-8D5B-4EED-A2B0-6AE78B1B431D}_13.png&quot;/&gt;&lt;left val=&quot;1162&quot;/&gt;&lt;top val=&quot;644&quot;/&gt;&lt;width val=&quot;88&quot;/&gt;&lt;height val=&quot;41&quot;/&gt;&lt;hasText val=&quot;1&quot;/&gt;&lt;/Image&gt;&lt;/ThreeDShape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13&quot;/&gt;&lt;lineCharCount val=&quot;19&quot;/&gt;&lt;lineCharCount val=&quot;14&quot;/&gt;&lt;lineCharCount val=&quot;26&quot;/&gt;&lt;lineCharCount val=&quot;7&quot;/&gt;&lt;lineCharCount val=&quot;30&quot;/&gt;&lt;lineCharCount val=&quot;32&quot;/&gt;&lt;lineCharCount val=&quot;34&quot;/&gt;&lt;/TableIndex&gt;&lt;/ShapeTextInfo&gt;"/>
  <p:tag name="HTML_SHAPEINFO" val="&lt;ThreeDShapeInfo&gt;&lt;uuid val=&quot;{751BF5ED-5BC9-4FBA-B032-F3C3F9E27D9A}&quot;/&gt;&lt;isInvalidForFieldText val=&quot;0&quot;/&gt;&lt;Image&gt;&lt;filename val=&quot;C:\Users\plemieux\AppData\Local\Temp\CP115392100631109Session\CPTrustFolder115392100631140\PPTImport115392102141328\data\asimages\{751BF5ED-5BC9-4FBA-B032-F3C3F9E27D9A}_13.png&quot;/&gt;&lt;left val=&quot;1&quot;/&gt;&lt;top val=&quot;90&quot;/&gt;&lt;width val=&quot;386&quot;/&gt;&lt;height val=&quot;584&quot;/&gt;&lt;hasText val=&quot;1&quot;/&gt;&lt;/Image&gt;&lt;/ThreeDShape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13&quot;/&gt;&lt;lineCharCount val=&quot;51&quot;/&gt;&lt;lineCharCount val=&quot;45&quot;/&gt;&lt;lineCharCount val=&quot;30&quot;/&gt;&lt;lineCharCount val=&quot;47&quot;/&gt;&lt;lineCharCount val=&quot;49&quot;/&gt;&lt;lineCharCount val=&quot;11&quot;/&gt;&lt;/TableIndex&gt;&lt;/ShapeTextInfo&gt;"/>
  <p:tag name="HTML_SHAPEINFO" val="&lt;ThreeDShapeInfo&gt;&lt;uuid val=&quot;{D0EFDE94-EA9D-47B2-B580-6BC8D2C1C4DA}&quot;/&gt;&lt;isInvalidForFieldText val=&quot;0&quot;/&gt;&lt;Image&gt;&lt;filename val=&quot;C:\Users\plemieux\AppData\Local\Temp\CP115392100631109Session\CPTrustFolder115392100631140\PPTImport115392102141328\data\asimages\{D0EFDE94-EA9D-47B2-B580-6BC8D2C1C4DA}_13.png&quot;/&gt;&lt;left val=&quot;752&quot;/&gt;&lt;top val=&quot;449&quot;/&gt;&lt;width val=&quot;495&quot;/&gt;&lt;height val=&quot;214&quot;/&gt;&lt;hasText val=&quot;1&quot;/&gt;&lt;/Image&gt;&lt;/ThreeDShape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B405699D-45AB-47B9-8D1E-169C73C1AAFA}&quot;/&gt;&lt;isInvalidForFieldText val=&quot;0&quot;/&gt;&lt;Image&gt;&lt;filename val=&quot;C:\Users\plemieux\AppData\Local\Temp\CP115392100631109Session\CPTrustFolder115392100631140\PPTImport115392102141328\data\asimages\{B405699D-45AB-47B9-8D1E-169C73C1AAFA}_13.png&quot;/&gt;&lt;left val=&quot;576&quot;/&gt;&lt;top val=&quot;367&quot;/&gt;&lt;width val=&quot;107&quot;/&gt;&lt;height val=&quot;60&quot;/&gt;&lt;hasText val=&quot;1&quot;/&gt;&lt;/Image&gt;&lt;/ThreeDShape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52AB45F5-E7E3-4B13-8920-51F2CB7A12B8}&quot;/&gt;&lt;isInvalidForFieldText val=&quot;0&quot;/&gt;&lt;Image&gt;&lt;filename val=&quot;C:\Users\plemieux\AppData\Local\Temp\CP115392100631109Session\CPTrustFolder115392100631140\PPTImport115392102141328\data\asimages\{52AB45F5-E7E3-4B13-8920-51F2CB7A12B8}_13.png&quot;/&gt;&lt;left val=&quot;681&quot;/&gt;&lt;top val=&quot;367&quot;/&gt;&lt;width val=&quot;87&quot;/&gt;&lt;height val=&quot;37&quot;/&gt;&lt;hasText val=&quot;1&quot;/&gt;&lt;/Image&gt;&lt;/ThreeDShape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 name="HTML_SHAPEINFO" val="&lt;ThreeDShapeInfo&gt;&lt;uuid val=&quot;{3FA45D32-305B-4949-825C-1B4963301B4E}&quot;/&gt;&lt;isInvalidForFieldText val=&quot;0&quot;/&gt;&lt;Image&gt;&lt;filename val=&quot;C:\Users\plemieux\AppData\Local\Temp\CP115392100631109Session\CPTrustFolder115392100631140\PPTImport115392102141328\data\asimages\{3FA45D32-305B-4949-825C-1B4963301B4E}_14.png&quot;/&gt;&lt;left val=&quot;40&quot;/&gt;&lt;top val=&quot;0&quot;/&gt;&lt;width val=&quot;1175&quot;/&gt;&lt;height val=&quot;117&quot;/&gt;&lt;hasText val=&quot;1&quot;/&gt;&lt;/Image&gt;&lt;/ThreeDShape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1918D255-085A-40D0-812B-998F3BE673F8}&quot;/&gt;&lt;isInvalidForFieldText val=&quot;0&quot;/&gt;&lt;Image&gt;&lt;filename val=&quot;C:\Users\plemieux\AppData\Local\Temp\CP115392100631109Session\CPTrustFolder115392100631140\PPTImport115392102141328\data\asimages\{1918D255-085A-40D0-812B-998F3BE673F8}_14.png&quot;/&gt;&lt;left val=&quot;1162&quot;/&gt;&lt;top val=&quot;644&quot;/&gt;&lt;width val=&quot;88&quot;/&gt;&lt;height val=&quot;41&quot;/&gt;&lt;hasText val=&quot;1&quot;/&gt;&lt;/Image&gt;&lt;/ThreeDShape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3&quot;/&gt;&lt;lineCharCount val=&quot;24&quot;/&gt;&lt;lineCharCount val=&quot;18&quot;/&gt;&lt;lineCharCount val=&quot;23&quot;/&gt;&lt;lineCharCount val=&quot;28&quot;/&gt;&lt;/TableIndex&gt;&lt;/ShapeTextInfo&gt;"/>
  <p:tag name="HTML_SHAPEINFO" val="&lt;ThreeDShapeInfo&gt;&lt;uuid val=&quot;{FFD81A6A-39A5-41F0-88DF-9349CCA3FC36}&quot;/&gt;&lt;isInvalidForFieldText val=&quot;0&quot;/&gt;&lt;Image&gt;&lt;filename val=&quot;C:\Users\plemieux\AppData\Local\Temp\CP115392100631109Session\CPTrustFolder115392100631140\PPTImport115392102141328\data\asimages\{FFD81A6A-39A5-41F0-88DF-9349CCA3FC36}_14.png&quot;/&gt;&lt;left val=&quot;13&quot;/&gt;&lt;top val=&quot;90&quot;/&gt;&lt;width val=&quot;362&quot;/&gt;&lt;height val=&quot;572&quot;/&gt;&lt;hasText val=&quot;1&quot;/&gt;&lt;/Image&gt;&lt;/ThreeDShape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57117FCB-CA26-483E-9A85-E654E0758FB6}&quot;/&gt;&lt;isInvalidForFieldText val=&quot;0&quot;/&gt;&lt;Image&gt;&lt;filename val=&quot;C:\Users\plemieux\AppData\Local\Temp\CP115392100631109Session\CPTrustFolder115392100631140\PPTImport115392102141328\data\asimages\{57117FCB-CA26-483E-9A85-E654E0758FB6}_14.png&quot;/&gt;&lt;left val=&quot;419&quot;/&gt;&lt;top val=&quot;423&quot;/&gt;&lt;width val=&quot;261&quot;/&gt;&lt;height val=&quot;30&quot;/&gt;&lt;hasText val=&quot;1&quot;/&gt;&lt;/Image&gt;&lt;/ThreeDShape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89ABC040-6483-43B1-AAF7-36B8C164B866}&quot;/&gt;&lt;isInvalidForFieldText val=&quot;0&quot;/&gt;&lt;Image&gt;&lt;filename val=&quot;C:\Users\plemieux\AppData\Local\Temp\CP115392100631109Session\CPTrustFolder115392100631140\PPTImport115392102141328\data\asimages\{89ABC040-6483-43B1-AAF7-36B8C164B866}_14.png&quot;/&gt;&lt;left val=&quot;681&quot;/&gt;&lt;top val=&quot;417&quot;/&gt;&lt;width val=&quot;87&quot;/&gt;&lt;height val=&quot;37&quot;/&gt;&lt;hasText val=&quot;1&quot;/&gt;&lt;/Image&gt;&lt;/ThreeDShape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 name="HTML_SHAPEINFO" val="&lt;ThreeDShapeInfo&gt;&lt;uuid val=&quot;{7200EBBC-0258-4966-84C5-906FADDAECF1}&quot;/&gt;&lt;isInvalidForFieldText val=&quot;0&quot;/&gt;&lt;Image&gt;&lt;filename val=&quot;C:\Users\plemieux\AppData\Local\Temp\CP115392100631109Session\CPTrustFolder115392100631140\PPTImport115392102141328\data\asimages\{7200EBBC-0258-4966-84C5-906FADDAECF1}_15.png&quot;/&gt;&lt;left val=&quot;40&quot;/&gt;&lt;top val=&quot;0&quot;/&gt;&lt;width val=&quot;1175&quot;/&gt;&lt;height val=&quot;117&quot;/&gt;&lt;hasText val=&quot;1&quot;/&gt;&lt;/Image&gt;&lt;/ThreeDShape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A6268789-CBA3-4E36-BBDA-A13C0D345605}&quot;/&gt;&lt;isInvalidForFieldText val=&quot;0&quot;/&gt;&lt;Image&gt;&lt;filename val=&quot;C:\Users\plemieux\AppData\Local\Temp\CP115392100631109Session\CPTrustFolder115392100631140\PPTImport115392102141328\data\asimages\{A6268789-CBA3-4E36-BBDA-A13C0D345605}_15.png&quot;/&gt;&lt;left val=&quot;1162&quot;/&gt;&lt;top val=&quot;644&quot;/&gt;&lt;width val=&quot;88&quot;/&gt;&lt;height val=&quot;41&quot;/&gt;&lt;hasText val=&quot;1&quot;/&gt;&lt;/Image&gt;&lt;/ThreeDShape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13&quot;/&gt;&lt;lineCharCount val=&quot;27&quot;/&gt;&lt;lineCharCount val=&quot;27&quot;/&gt;&lt;lineCharCount val=&quot;9&quot;/&gt;&lt;/TableIndex&gt;&lt;/ShapeTextInfo&gt;"/>
  <p:tag name="HTML_SHAPEINFO" val="&lt;ThreeDShapeInfo&gt;&lt;uuid val=&quot;{EAB9C662-8516-4ADF-A572-75B337DE455B}&quot;/&gt;&lt;isInvalidForFieldText val=&quot;0&quot;/&gt;&lt;Image&gt;&lt;filename val=&quot;C:\Users\plemieux\AppData\Local\Temp\CP115392100631109Session\CPTrustFolder115392100631140\PPTImport115392102141328\data\asimages\{EAB9C662-8516-4ADF-A572-75B337DE455B}_15.png&quot;/&gt;&lt;left val=&quot;13&quot;/&gt;&lt;top val=&quot;90&quot;/&gt;&lt;width val=&quot;365&quot;/&gt;&lt;height val=&quot;572&quot;/&gt;&lt;hasText val=&quot;1&quot;/&gt;&lt;/Image&gt;&lt;/ThreeDShape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5E46F9F9-1439-466C-A2C1-8EB1165D3C1F}&quot;/&gt;&lt;isInvalidForFieldText val=&quot;0&quot;/&gt;&lt;Image&gt;&lt;filename val=&quot;C:\Users\plemieux\AppData\Local\Temp\CP115392100631109Session\CPTrustFolder115392100631140\PPTImport115392102141328\data\asimages\{5E46F9F9-1439-466C-A2C1-8EB1165D3C1F}_15.png&quot;/&gt;&lt;left val=&quot;419&quot;/&gt;&lt;top val=&quot;438&quot;/&gt;&lt;width val=&quot;261&quot;/&gt;&lt;height val=&quot;23&quot;/&gt;&lt;hasText val=&quot;1&quot;/&gt;&lt;/Image&gt;&lt;/ThreeDShape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7E4A7BE3-A261-4EEE-96AF-507FEF386650}&quot;/&gt;&lt;isInvalidForFieldText val=&quot;0&quot;/&gt;&lt;Image&gt;&lt;filename val=&quot;C:\Users\plemieux\AppData\Local\Temp\CP115392100631109Session\CPTrustFolder115392100631140\PPTImport115392102141328\data\asimages\{7E4A7BE3-A261-4EEE-96AF-507FEF386650}_15.png&quot;/&gt;&lt;left val=&quot;681&quot;/&gt;&lt;top val=&quot;433&quot;/&gt;&lt;width val=&quot;87&quot;/&gt;&lt;height val=&quot;37&quot;/&gt;&lt;hasText val=&quot;1&quot;/&gt;&lt;/Image&gt;&lt;/ThreeDShape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 name="HTML_SHAPEINFO" val="&lt;ThreeDShapeInfo&gt;&lt;uuid val=&quot;{998BEFEC-5317-4BE7-81BA-CC93F4304050}&quot;/&gt;&lt;isInvalidForFieldText val=&quot;0&quot;/&gt;&lt;Image&gt;&lt;filename val=&quot;C:\Users\plemieux\AppData\Local\Temp\CP115392100631109Session\CPTrustFolder115392100631140\PPTImport115392102141328\data\asimages\{998BEFEC-5317-4BE7-81BA-CC93F4304050}_16.png&quot;/&gt;&lt;left val=&quot;40&quot;/&gt;&lt;top val=&quot;0&quot;/&gt;&lt;width val=&quot;1175&quot;/&gt;&lt;height val=&quot;117&quot;/&gt;&lt;hasText val=&quot;1&quot;/&gt;&lt;/Image&gt;&lt;/ThreeDShape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F1B4B5A7-B46A-4C12-A982-F9DB2CB59B62}&quot;/&gt;&lt;isInvalidForFieldText val=&quot;0&quot;/&gt;&lt;Image&gt;&lt;filename val=&quot;C:\Users\plemieux\AppData\Local\Temp\CP115392100631109Session\CPTrustFolder115392100631140\PPTImport115392102141328\data\asimages\{F1B4B5A7-B46A-4C12-A982-F9DB2CB59B62}_16.png&quot;/&gt;&lt;left val=&quot;1162&quot;/&gt;&lt;top val=&quot;644&quot;/&gt;&lt;width val=&quot;88&quot;/&gt;&lt;height val=&quot;41&quot;/&gt;&lt;hasText val=&quot;1&quot;/&gt;&lt;/Image&gt;&lt;/ThreeDShape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13&quot;/&gt;&lt;lineCharCount val=&quot;27&quot;/&gt;&lt;lineCharCount val=&quot;28&quot;/&gt;&lt;lineCharCount val=&quot;21&quot;/&gt;&lt;lineCharCount val=&quot;25&quot;/&gt;&lt;lineCharCount val=&quot;18&quot;/&gt;&lt;/TableIndex&gt;&lt;/ShapeTextInfo&gt;"/>
  <p:tag name="HTML_SHAPEINFO" val="&lt;ThreeDShapeInfo&gt;&lt;uuid val=&quot;{F52F6088-6FB4-4417-9672-48D0CA89BF29}&quot;/&gt;&lt;isInvalidForFieldText val=&quot;0&quot;/&gt;&lt;Image&gt;&lt;filename val=&quot;C:\Users\plemieux\AppData\Local\Temp\CP115392100631109Session\CPTrustFolder115392100631140\PPTImport115392102141328\data\asimages\{F52F6088-6FB4-4417-9672-48D0CA89BF29}_16.png&quot;/&gt;&lt;left val=&quot;13&quot;/&gt;&lt;top val=&quot;90&quot;/&gt;&lt;width val=&quot;362&quot;/&gt;&lt;height val=&quot;572&quot;/&gt;&lt;hasText val=&quot;1&quot;/&gt;&lt;/Image&gt;&lt;/ThreeDShape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45FDE59E-1696-42A3-A782-54D6D882294B}&quot;/&gt;&lt;isInvalidForFieldText val=&quot;0&quot;/&gt;&lt;Image&gt;&lt;filename val=&quot;C:\Users\plemieux\AppData\Local\Temp\CP115392100631109Session\CPTrustFolder115392100631140\PPTImport115392102141328\data\asimages\{45FDE59E-1696-42A3-A782-54D6D882294B}_16.png&quot;/&gt;&lt;left val=&quot;419&quot;/&gt;&lt;top val=&quot;446&quot;/&gt;&lt;width val=&quot;261&quot;/&gt;&lt;height val=&quot;35&quot;/&gt;&lt;hasText val=&quot;1&quot;/&gt;&lt;/Image&gt;&lt;/ThreeDShape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615B9661-2C09-49F7-8768-1A421C12EE7F}&quot;/&gt;&lt;isInvalidForFieldText val=&quot;0&quot;/&gt;&lt;Image&gt;&lt;filename val=&quot;C:\Users\plemieux\AppData\Local\Temp\CP115392100631109Session\CPTrustFolder115392100631140\PPTImport115392102141328\data\asimages\{615B9661-2C09-49F7-8768-1A421C12EE7F}_16.png&quot;/&gt;&lt;left val=&quot;681&quot;/&gt;&lt;top val=&quot;444&quot;/&gt;&lt;width val=&quot;87&quot;/&gt;&lt;height val=&quot;37&quot;/&gt;&lt;hasText val=&quot;1&quot;/&gt;&lt;/Image&gt;&lt;/ThreeDShape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3&quot;/&gt;&lt;lineCharCount val=&quot;48&quot;/&gt;&lt;lineCharCount val=&quot;46&quot;/&gt;&lt;lineCharCount val=&quot;47&quot;/&gt;&lt;lineCharCount val=&quot;13&quot;/&gt;&lt;/TableIndex&gt;&lt;/ShapeTextInfo&gt;"/>
  <p:tag name="HTML_SHAPEINFO" val="&lt;ThreeDShapeInfo&gt;&lt;uuid val=&quot;{8435F74C-9615-4B53-B3C2-6A6290E0B2FF}&quot;/&gt;&lt;isInvalidForFieldText val=&quot;0&quot;/&gt;&lt;Image&gt;&lt;filename val=&quot;C:\Users\plemieux\AppData\Local\Temp\CP115392100631109Session\CPTrustFolder115392100631140\PPTImport115392102141328\data\asimages\{8435F74C-9615-4B53-B3C2-6A6290E0B2FF}_16.png&quot;/&gt;&lt;left val=&quot;752&quot;/&gt;&lt;top val=&quot;526&quot;/&gt;&lt;width val=&quot;495&quot;/&gt;&lt;height val=&quot;157&quot;/&gt;&lt;hasText val=&quot;1&quot;/&gt;&lt;/Image&gt;&lt;/ThreeDShape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34&quot;/&gt;&lt;lineCharCount val=&quot;44&quot;/&gt;&lt;lineCharCount val=&quot;9&quot;/&gt;&lt;lineCharCount val=&quot;47&quot;/&gt;&lt;lineCharCount val=&quot;45&quot;/&gt;&lt;lineCharCount val=&quot;9&quot;/&gt;&lt;lineCharCount val=&quot;51&quot;/&gt;&lt;lineCharCount val=&quot;47&quot;/&gt;&lt;/TableIndex&gt;&lt;/ShapeTextInfo&gt;"/>
  <p:tag name="HTML_SHAPEINFO" val="&lt;ThreeDShapeInfo&gt;&lt;uuid val=&quot;{130195F4-D0DE-42A0-811B-76EBBEE65482}&quot;/&gt;&lt;isInvalidForFieldText val=&quot;0&quot;/&gt;&lt;Image&gt;&lt;filename val=&quot;C:\Users\plemieux\AppData\Local\Temp\CP115392100631109Session\CPTrustFolder115392100631140\PPTImport115392102141328\data\asimages\{130195F4-D0DE-42A0-811B-76EBBEE65482}_16.png&quot;/&gt;&lt;left val=&quot;744&quot;/&gt;&lt;top val=&quot;92&quot;/&gt;&lt;width val=&quot;506&quot;/&gt;&lt;height val=&quot;419&quot;/&gt;&lt;hasText val=&quot;1&quot;/&gt;&lt;/Image&gt;&lt;/ThreeDShape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8&quot;/&gt;&lt;/TableIndex&gt;&lt;/ShapeTextInfo&gt;"/>
  <p:tag name="HTML_SHAPEINFO" val="&lt;ThreeDShapeInfo&gt;&lt;uuid val=&quot;{9B9369C6-B1D7-4919-B5BE-AB597684AD0B}&quot;/&gt;&lt;isInvalidForFieldText val=&quot;0&quot;/&gt;&lt;Image&gt;&lt;filename val=&quot;C:\Users\plemieux\AppData\Local\Temp\CP115392100631109Session\CPTrustFolder115392100631140\PPTImport115392102141328\data\asimages\{9B9369C6-B1D7-4919-B5BE-AB597684AD0B}_17.png&quot;/&gt;&lt;left val=&quot;40&quot;/&gt;&lt;top val=&quot;0&quot;/&gt;&lt;width val=&quot;1175&quot;/&gt;&lt;height val=&quot;117&quot;/&gt;&lt;hasText val=&quot;1&quot;/&gt;&lt;/Image&gt;&lt;/ThreeDShape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68C27F37-1ED4-4114-B194-705533C5E0EB}&quot;/&gt;&lt;isInvalidForFieldText val=&quot;0&quot;/&gt;&lt;Image&gt;&lt;filename val=&quot;C:\Users\plemieux\AppData\Local\Temp\CP115392100631109Session\CPTrustFolder115392100631140\PPTImport115392102141328\data\asimages\{68C27F37-1ED4-4114-B194-705533C5E0EB}_17.png&quot;/&gt;&lt;left val=&quot;1162&quot;/&gt;&lt;top val=&quot;644&quot;/&gt;&lt;width val=&quot;88&quot;/&gt;&lt;height val=&quot;41&quot;/&gt;&lt;hasText val=&quot;1&quot;/&gt;&lt;/Image&gt;&lt;/ThreeDShape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13&quot;/&gt;&lt;lineCharCount val=&quot;23&quot;/&gt;&lt;lineCharCount val=&quot;13&quot;/&gt;&lt;lineCharCount val=&quot;31&quot;/&gt;&lt;lineCharCount val=&quot;27&quot;/&gt;&lt;lineCharCount val=&quot;18&quot;/&gt;&lt;/TableIndex&gt;&lt;/ShapeTextInfo&gt;"/>
  <p:tag name="HTML_SHAPEINFO" val="&lt;ThreeDShapeInfo&gt;&lt;uuid val=&quot;{D7563E7E-7828-4877-8F4F-1F813AAD52AE}&quot;/&gt;&lt;isInvalidForFieldText val=&quot;0&quot;/&gt;&lt;Image&gt;&lt;filename val=&quot;C:\Users\plemieux\AppData\Local\Temp\CP115392100631109Session\CPTrustFolder115392100631140\PPTImport115392102141328\data\asimages\{D7563E7E-7828-4877-8F4F-1F813AAD52AE}_17.png&quot;/&gt;&lt;left val=&quot;13&quot;/&gt;&lt;top val=&quot;90&quot;/&gt;&lt;width val=&quot;362&quot;/&gt;&lt;height val=&quot;584&quot;/&gt;&lt;hasText val=&quot;1&quot;/&gt;&lt;/Image&gt;&lt;/ThreeDShape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13&quot;/&gt;&lt;lineCharCount val=&quot;49&quot;/&gt;&lt;lineCharCount val=&quot;41&quot;/&gt;&lt;/TableIndex&gt;&lt;/ShapeTextInfo&gt;"/>
  <p:tag name="HTML_SHAPEINFO" val="&lt;ThreeDShapeInfo&gt;&lt;uuid val=&quot;{7F1BF0B5-B442-40BD-8735-85F1D43D12AB}&quot;/&gt;&lt;isInvalidForFieldText val=&quot;0&quot;/&gt;&lt;Image&gt;&lt;filename val=&quot;C:\Users\plemieux\AppData\Local\Temp\CP115392100631109Session\CPTrustFolder115392100631140\PPTImport115392102141328\data\asimages\{7F1BF0B5-B442-40BD-8735-85F1D43D12AB}_17.png&quot;/&gt;&lt;left val=&quot;752&quot;/&gt;&lt;top val=&quot;526&quot;/&gt;&lt;width val=&quot;499&quot;/&gt;&lt;height val=&quot;106&quot;/&gt;&lt;hasText val=&quot;1&quot;/&gt;&lt;/Image&gt;&lt;/ThreeDShape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34&quot;/&gt;&lt;lineCharCount val=&quot;50&quot;/&gt;&lt;lineCharCount val=&quot;29&quot;/&gt;&lt;lineCharCount val=&quot;29&quot;/&gt;&lt;lineCharCount val=&quot;32&quot;/&gt;&lt;lineCharCount val=&quot;15&quot;/&gt;&lt;lineCharCount val=&quot;48&quot;/&gt;&lt;lineCharCount val=&quot;25&quot;/&gt;&lt;lineCharCount val=&quot;41&quot;/&gt;&lt;lineCharCount val=&quot;45&quot;/&gt;&lt;lineCharCount val=&quot;41&quot;/&gt;&lt;/TableIndex&gt;&lt;/ShapeTextInfo&gt;"/>
  <p:tag name="HTML_SHAPEINFO" val="&lt;ThreeDShapeInfo&gt;&lt;uuid val=&quot;{AFE1C442-83B1-4B41-BB9C-4E78975357D6}&quot;/&gt;&lt;isInvalidForFieldText val=&quot;0&quot;/&gt;&lt;Image&gt;&lt;filename val=&quot;C:\Users\plemieux\AppData\Local\Temp\CP115392100631109Session\CPTrustFolder115392100631140\PPTImport115392102141328\data\asimages\{AFE1C442-83B1-4B41-BB9C-4E78975357D6}_17.png&quot;/&gt;&lt;left val=&quot;744&quot;/&gt;&lt;top val=&quot;92&quot;/&gt;&lt;width val=&quot;506&quot;/&gt;&lt;height val=&quot;419&quot;/&gt;&lt;hasText val=&quot;1&quot;/&gt;&lt;/Image&gt;&lt;/ThreeDShape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494C0D92-F2CB-4789-B140-4E67B7683326}&quot;/&gt;&lt;isInvalidForFieldText val=&quot;0&quot;/&gt;&lt;Image&gt;&lt;filename val=&quot;C:\Users\plemieux\AppData\Local\Temp\CP115392100631109Session\CPTrustFolder115392100631140\PPTImport115392102141328\data\asimages\{494C0D92-F2CB-4789-B140-4E67B7683326}_17.png&quot;/&gt;&lt;left val=&quot;419&quot;/&gt;&lt;top val=&quot;480&quot;/&gt;&lt;width val=&quot;258&quot;/&gt;&lt;height val=&quot;37&quot;/&gt;&lt;hasText val=&quot;1&quot;/&gt;&lt;/Image&gt;&lt;/ThreeDShapeInfo&gt;"/>
</p:tagLst>
</file>

<file path=ppt/theme/theme1.xml><?xml version="1.0" encoding="utf-8"?>
<a:theme xmlns:a="http://schemas.openxmlformats.org/drawingml/2006/main" name="Sandia_CorpPresentation_Template1">
  <a:themeElements>
    <a:clrScheme name="Sandia Brand">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103160"/>
      </a:accent5>
      <a:accent6>
        <a:srgbClr val="730E00"/>
      </a:accent6>
      <a:hlink>
        <a:srgbClr val="37A6D2"/>
      </a:hlink>
      <a:folHlink>
        <a:srgbClr val="B71A2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EsriMapsInfo xmlns="ESRI.ArcGIS.Mapping.OfficeIntegration.PowerPointInfo">
  <Version>Version1</Version>
  <RequiresSignIn>False</RequiresSignIn>
</EsriMapsInfo>
</file>

<file path=customXml/item10.xml><?xml version="1.0" encoding="utf-8"?>
<EsriMapsInfo xmlns="ESRI.ArcGIS.Mapping.OfficeIntegration.PowerPointInfo">
  <Version>Version1</Version>
  <RequiresSignIn>False</RequiresSignIn>
</EsriMapsInfo>
</file>

<file path=customXml/item11.xml><?xml version="1.0" encoding="utf-8"?>
<EsriMapsInfo xmlns="ESRI.ArcGIS.Mapping.OfficeIntegration.PowerPointInfo">
  <Version>Version1</Version>
  <RequiresSignIn>False</RequiresSignIn>
</EsriMapsInfo>
</file>

<file path=customXml/item12.xml><?xml version="1.0" encoding="utf-8"?>
<EsriMapsInfo xmlns="ESRI.ArcGIS.Mapping.OfficeIntegration.PowerPointInfo">
  <Version>Version1</Version>
  <RequiresSignIn>False</RequiresSignIn>
</EsriMapsInfo>
</file>

<file path=customXml/item13.xml><?xml version="1.0" encoding="utf-8"?>
<EsriMapsInfo xmlns="ESRI.ArcGIS.Mapping.OfficeIntegration.PowerPointInfo">
  <Version>Version1</Version>
  <RequiresSignIn>False</RequiresSignIn>
</EsriMapsInfo>
</file>

<file path=customXml/item14.xml><?xml version="1.0" encoding="utf-8"?>
<EsriMapsInfo xmlns="ESRI.ArcGIS.Mapping.OfficeIntegration.PowerPointInfo">
  <Version>Version1</Version>
  <RequiresSignIn>False</RequiresSignIn>
</EsriMapsInfo>
</file>

<file path=customXml/item15.xml><?xml version="1.0" encoding="utf-8"?>
<EsriMapsInfo xmlns="ESRI.ArcGIS.Mapping.OfficeIntegration.PowerPointInfo">
  <Version>Version1</Version>
  <RequiresSignIn>False</RequiresSignIn>
</EsriMapsInfo>
</file>

<file path=customXml/item16.xml><?xml version="1.0" encoding="utf-8"?>
<EsriMapsInfo xmlns="ESRI.ArcGIS.Mapping.OfficeIntegration.PowerPointInfo">
  <Version>Version1</Version>
  <RequiresSignIn>False</RequiresSignIn>
</EsriMapsInfo>
</file>

<file path=customXml/item17.xml><?xml version="1.0" encoding="utf-8"?>
<EsriMapsInfo xmlns="ESRI.ArcGIS.Mapping.OfficeIntegration.PowerPointInfo">
  <Version>Version1</Version>
  <RequiresSignIn>False</RequiresSignIn>
</EsriMapsInfo>
</file>

<file path=customXml/item18.xml><?xml version="1.0" encoding="utf-8"?>
<EsriMapsInfo xmlns="ESRI.ArcGIS.Mapping.OfficeIntegration.PowerPointInfo">
  <Version>Version1</Version>
  <RequiresSignIn>False</RequiresSignIn>
</EsriMapsInfo>
</file>

<file path=customXml/item2.xml><?xml version="1.0" encoding="utf-8"?>
<EsriMapsInfo xmlns="ESRI.ArcGIS.Mapping.OfficeIntegration.PowerPointInfo">
  <Version>Version1</Version>
  <RequiresSignIn>False</RequiresSignIn>
</EsriMapsInfo>
</file>

<file path=customXml/item3.xml><?xml version="1.0" encoding="utf-8"?>
<EsriMapsInfo xmlns="ESRI.ArcGIS.Mapping.OfficeIntegration.PowerPointInfo">
  <Version>Version1</Version>
  <RequiresSignIn>False</RequiresSignIn>
</EsriMapsInfo>
</file>

<file path=customXml/item4.xml><?xml version="1.0" encoding="utf-8"?>
<EsriMapsInfo xmlns="ESRI.ArcGIS.Mapping.OfficeIntegration.PowerPointInfo">
  <Version>Version1</Version>
  <RequiresSignIn>False</RequiresSignIn>
</EsriMapsInfo>
</file>

<file path=customXml/item5.xml><?xml version="1.0" encoding="utf-8"?>
<EsriMapsInfo xmlns="ESRI.ArcGIS.Mapping.OfficeIntegration.PowerPointInfo">
  <Version>Version1</Version>
  <RequiresSignIn>False</RequiresSignIn>
</EsriMapsInfo>
</file>

<file path=customXml/item6.xml><?xml version="1.0" encoding="utf-8"?>
<EsriMapsInfo xmlns="ESRI.ArcGIS.Mapping.OfficeIntegration.PowerPointInfo">
  <Version>Version1</Version>
  <RequiresSignIn>False</RequiresSignIn>
</EsriMapsInfo>
</file>

<file path=customXml/item7.xml><?xml version="1.0" encoding="utf-8"?>
<EsriMapsInfo xmlns="ESRI.ArcGIS.Mapping.OfficeIntegration.PowerPointInfo">
  <Version>Version1</Version>
  <RequiresSignIn>False</RequiresSignIn>
</EsriMapsInfo>
</file>

<file path=customXml/item8.xml><?xml version="1.0" encoding="utf-8"?>
<EsriMapsInfo xmlns="ESRI.ArcGIS.Mapping.OfficeIntegration.PowerPointInfo">
  <Version>Version1</Version>
  <RequiresSignIn>False</RequiresSignIn>
</EsriMapsInfo>
</file>

<file path=customXml/item9.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72EBE2E8-6800-403F-AF2D-F69E61B1A908}">
  <ds:schemaRefs>
    <ds:schemaRef ds:uri="ESRI.ArcGIS.Mapping.OfficeIntegration.PowerPointInfo"/>
  </ds:schemaRefs>
</ds:datastoreItem>
</file>

<file path=customXml/itemProps10.xml><?xml version="1.0" encoding="utf-8"?>
<ds:datastoreItem xmlns:ds="http://schemas.openxmlformats.org/officeDocument/2006/customXml" ds:itemID="{25BC997F-8B98-4D9A-A0D7-B265D17B1229}">
  <ds:schemaRefs>
    <ds:schemaRef ds:uri="ESRI.ArcGIS.Mapping.OfficeIntegration.PowerPointInfo"/>
  </ds:schemaRefs>
</ds:datastoreItem>
</file>

<file path=customXml/itemProps11.xml><?xml version="1.0" encoding="utf-8"?>
<ds:datastoreItem xmlns:ds="http://schemas.openxmlformats.org/officeDocument/2006/customXml" ds:itemID="{00FDF4D7-EDA5-431B-9611-45F99F65E854}">
  <ds:schemaRefs>
    <ds:schemaRef ds:uri="ESRI.ArcGIS.Mapping.OfficeIntegration.PowerPointInfo"/>
  </ds:schemaRefs>
</ds:datastoreItem>
</file>

<file path=customXml/itemProps12.xml><?xml version="1.0" encoding="utf-8"?>
<ds:datastoreItem xmlns:ds="http://schemas.openxmlformats.org/officeDocument/2006/customXml" ds:itemID="{604AE3E2-9EC5-4FD0-A61A-FD1F85DA27F9}">
  <ds:schemaRefs>
    <ds:schemaRef ds:uri="ESRI.ArcGIS.Mapping.OfficeIntegration.PowerPointInfo"/>
  </ds:schemaRefs>
</ds:datastoreItem>
</file>

<file path=customXml/itemProps13.xml><?xml version="1.0" encoding="utf-8"?>
<ds:datastoreItem xmlns:ds="http://schemas.openxmlformats.org/officeDocument/2006/customXml" ds:itemID="{8A44EE9A-28EE-49DC-AA61-A77A46B26D57}">
  <ds:schemaRefs>
    <ds:schemaRef ds:uri="ESRI.ArcGIS.Mapping.OfficeIntegration.PowerPointInfo"/>
  </ds:schemaRefs>
</ds:datastoreItem>
</file>

<file path=customXml/itemProps14.xml><?xml version="1.0" encoding="utf-8"?>
<ds:datastoreItem xmlns:ds="http://schemas.openxmlformats.org/officeDocument/2006/customXml" ds:itemID="{1063C8C5-2898-4417-815A-DF6BEC2598DD}">
  <ds:schemaRefs>
    <ds:schemaRef ds:uri="ESRI.ArcGIS.Mapping.OfficeIntegration.PowerPointInfo"/>
  </ds:schemaRefs>
</ds:datastoreItem>
</file>

<file path=customXml/itemProps15.xml><?xml version="1.0" encoding="utf-8"?>
<ds:datastoreItem xmlns:ds="http://schemas.openxmlformats.org/officeDocument/2006/customXml" ds:itemID="{E1780C65-51DE-4FB8-88DA-D147EA32308D}">
  <ds:schemaRefs>
    <ds:schemaRef ds:uri="ESRI.ArcGIS.Mapping.OfficeIntegration.PowerPointInfo"/>
  </ds:schemaRefs>
</ds:datastoreItem>
</file>

<file path=customXml/itemProps16.xml><?xml version="1.0" encoding="utf-8"?>
<ds:datastoreItem xmlns:ds="http://schemas.openxmlformats.org/officeDocument/2006/customXml" ds:itemID="{8010B4AF-097D-4419-B8DB-77CAD0B0C2B5}">
  <ds:schemaRefs>
    <ds:schemaRef ds:uri="ESRI.ArcGIS.Mapping.OfficeIntegration.PowerPointInfo"/>
  </ds:schemaRefs>
</ds:datastoreItem>
</file>

<file path=customXml/itemProps17.xml><?xml version="1.0" encoding="utf-8"?>
<ds:datastoreItem xmlns:ds="http://schemas.openxmlformats.org/officeDocument/2006/customXml" ds:itemID="{6BDEE37F-454C-4488-A577-3F50496A42BC}">
  <ds:schemaRefs>
    <ds:schemaRef ds:uri="ESRI.ArcGIS.Mapping.OfficeIntegration.PowerPointInfo"/>
  </ds:schemaRefs>
</ds:datastoreItem>
</file>

<file path=customXml/itemProps18.xml><?xml version="1.0" encoding="utf-8"?>
<ds:datastoreItem xmlns:ds="http://schemas.openxmlformats.org/officeDocument/2006/customXml" ds:itemID="{C3622CF9-F640-43A9-9D03-FD3AC0A89256}">
  <ds:schemaRefs>
    <ds:schemaRef ds:uri="ESRI.ArcGIS.Mapping.OfficeIntegration.PowerPointInfo"/>
  </ds:schemaRefs>
</ds:datastoreItem>
</file>

<file path=customXml/itemProps2.xml><?xml version="1.0" encoding="utf-8"?>
<ds:datastoreItem xmlns:ds="http://schemas.openxmlformats.org/officeDocument/2006/customXml" ds:itemID="{1106E2C5-A72E-4459-A223-8B3A65977FE0}">
  <ds:schemaRefs>
    <ds:schemaRef ds:uri="ESRI.ArcGIS.Mapping.OfficeIntegration.PowerPointInfo"/>
  </ds:schemaRefs>
</ds:datastoreItem>
</file>

<file path=customXml/itemProps3.xml><?xml version="1.0" encoding="utf-8"?>
<ds:datastoreItem xmlns:ds="http://schemas.openxmlformats.org/officeDocument/2006/customXml" ds:itemID="{82CD83A1-80DC-46CB-A096-E3F0D426F002}">
  <ds:schemaRefs>
    <ds:schemaRef ds:uri="ESRI.ArcGIS.Mapping.OfficeIntegration.PowerPointInfo"/>
  </ds:schemaRefs>
</ds:datastoreItem>
</file>

<file path=customXml/itemProps4.xml><?xml version="1.0" encoding="utf-8"?>
<ds:datastoreItem xmlns:ds="http://schemas.openxmlformats.org/officeDocument/2006/customXml" ds:itemID="{6EF2755E-536C-414F-A18E-4E797282A330}">
  <ds:schemaRefs>
    <ds:schemaRef ds:uri="ESRI.ArcGIS.Mapping.OfficeIntegration.PowerPointInfo"/>
  </ds:schemaRefs>
</ds:datastoreItem>
</file>

<file path=customXml/itemProps5.xml><?xml version="1.0" encoding="utf-8"?>
<ds:datastoreItem xmlns:ds="http://schemas.openxmlformats.org/officeDocument/2006/customXml" ds:itemID="{60018514-8748-42A6-8E7D-23974FF50859}">
  <ds:schemaRefs>
    <ds:schemaRef ds:uri="ESRI.ArcGIS.Mapping.OfficeIntegration.PowerPointInfo"/>
  </ds:schemaRefs>
</ds:datastoreItem>
</file>

<file path=customXml/itemProps6.xml><?xml version="1.0" encoding="utf-8"?>
<ds:datastoreItem xmlns:ds="http://schemas.openxmlformats.org/officeDocument/2006/customXml" ds:itemID="{DE48C2EF-7509-432B-83D4-65F1A31B002C}">
  <ds:schemaRefs>
    <ds:schemaRef ds:uri="ESRI.ArcGIS.Mapping.OfficeIntegration.PowerPointInfo"/>
  </ds:schemaRefs>
</ds:datastoreItem>
</file>

<file path=customXml/itemProps7.xml><?xml version="1.0" encoding="utf-8"?>
<ds:datastoreItem xmlns:ds="http://schemas.openxmlformats.org/officeDocument/2006/customXml" ds:itemID="{0ED61F9E-0092-4F3C-BF38-7C76BE54E142}">
  <ds:schemaRefs>
    <ds:schemaRef ds:uri="ESRI.ArcGIS.Mapping.OfficeIntegration.PowerPointInfo"/>
  </ds:schemaRefs>
</ds:datastoreItem>
</file>

<file path=customXml/itemProps8.xml><?xml version="1.0" encoding="utf-8"?>
<ds:datastoreItem xmlns:ds="http://schemas.openxmlformats.org/officeDocument/2006/customXml" ds:itemID="{A82884CC-E465-42FB-985F-0BCA70E90FD8}">
  <ds:schemaRefs>
    <ds:schemaRef ds:uri="ESRI.ArcGIS.Mapping.OfficeIntegration.PowerPointInfo"/>
  </ds:schemaRefs>
</ds:datastoreItem>
</file>

<file path=customXml/itemProps9.xml><?xml version="1.0" encoding="utf-8"?>
<ds:datastoreItem xmlns:ds="http://schemas.openxmlformats.org/officeDocument/2006/customXml" ds:itemID="{6D0B5A90-7817-486A-AD42-669C2DC524DC}">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emplate>Sandia_CorpPresentation_Template1.thmx</Template>
  <TotalTime>45130</TotalTime>
  <Words>3044</Words>
  <Application>Microsoft Office PowerPoint</Application>
  <PresentationFormat>Widescreen</PresentationFormat>
  <Paragraphs>428</Paragraphs>
  <Slides>53</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ＭＳ Ｐゴシック</vt:lpstr>
      <vt:lpstr>Arial</vt:lpstr>
      <vt:lpstr>Calibri</vt:lpstr>
      <vt:lpstr>Wingdings</vt:lpstr>
      <vt:lpstr>Sandia_CorpPresentation_Template1</vt:lpstr>
      <vt:lpstr>DeconST Quick Start User Training</vt:lpstr>
      <vt:lpstr>DeconST at a Glance</vt:lpstr>
      <vt:lpstr>Key Stakeholder Messages</vt:lpstr>
      <vt:lpstr>DeconST Initial Startup</vt:lpstr>
      <vt:lpstr>Let’s get started!</vt:lpstr>
      <vt:lpstr>DeconST Main Screen</vt:lpstr>
      <vt:lpstr>User Input Worksheets</vt:lpstr>
      <vt:lpstr>Results Summary</vt:lpstr>
      <vt:lpstr>User Input Worksheets: Facility</vt:lpstr>
      <vt:lpstr>User Input Worksheets: Facility</vt:lpstr>
      <vt:lpstr>User Input Worksheets: Facility</vt:lpstr>
      <vt:lpstr>User Input Worksheets: Facility</vt:lpstr>
      <vt:lpstr>User Input Worksheets: Facility</vt:lpstr>
      <vt:lpstr>User Input Worksheets: HVAC</vt:lpstr>
      <vt:lpstr>User Input Worksheets: HVAC</vt:lpstr>
      <vt:lpstr>User Input Worksheets: HVAC</vt:lpstr>
      <vt:lpstr>User Input Worksheets: Agent</vt:lpstr>
      <vt:lpstr>User Input Worksheets: Weather Conditions</vt:lpstr>
      <vt:lpstr>User Input Worksheets: Cost-Scaling</vt:lpstr>
      <vt:lpstr>User Input Worksheets: Cost-Scaling</vt:lpstr>
      <vt:lpstr>User Input Worksheets: Generate Report</vt:lpstr>
      <vt:lpstr>Switch to the materials input worksheet</vt:lpstr>
      <vt:lpstr>Materials Input Worksheet</vt:lpstr>
      <vt:lpstr>Materials Input Worksheet: Quantities</vt:lpstr>
      <vt:lpstr>Materials Input Worksheet: Quantities</vt:lpstr>
      <vt:lpstr>Materials Input Worksheet: Quantities</vt:lpstr>
      <vt:lpstr>Materials Input Worksheet: Material Action</vt:lpstr>
      <vt:lpstr>Materials Input Worksheet: Exclusion</vt:lpstr>
      <vt:lpstr>Materials Input Worksheet: Per Item Cost</vt:lpstr>
      <vt:lpstr>Switch to sampling inputs worksheet</vt:lpstr>
      <vt:lpstr>Sampling Input Worksheet</vt:lpstr>
      <vt:lpstr>Sampling Input Worksheets: Decon Processes</vt:lpstr>
      <vt:lpstr>Sampling Input Worksheets: Decon Processes</vt:lpstr>
      <vt:lpstr>Sampling Input Worksheets: Demo Processes</vt:lpstr>
      <vt:lpstr>Sampling Input Worksheets: Demo Processes</vt:lpstr>
      <vt:lpstr>Switch to results summary</vt:lpstr>
      <vt:lpstr>Results Summary Worksheet</vt:lpstr>
      <vt:lpstr>Decon Strategies &amp; Technologies: HVAC</vt:lpstr>
      <vt:lpstr>Decon Strategies &amp; Technologies: HVAC</vt:lpstr>
      <vt:lpstr>Decon Strategies &amp; Technologies: HVAC</vt:lpstr>
      <vt:lpstr>Decon Strategies &amp; Technologies: HVAC</vt:lpstr>
      <vt:lpstr>Decon Strategies &amp; Technologies: Conditions</vt:lpstr>
      <vt:lpstr>Decon Strategies &amp; Technologies: Percentages</vt:lpstr>
      <vt:lpstr>Decon Strategies &amp; Technologies: Total Cost</vt:lpstr>
      <vt:lpstr>Material Removal/Replacement Time</vt:lpstr>
      <vt:lpstr>Decon Strategies &amp; Technologies: Waste</vt:lpstr>
      <vt:lpstr>Results Materials Disposition Lists</vt:lpstr>
      <vt:lpstr>Waste Generated by Decontamination Technology</vt:lpstr>
      <vt:lpstr>Total Relative Costs of Decontamination Technologies</vt:lpstr>
      <vt:lpstr>Results – Relative Costs</vt:lpstr>
      <vt:lpstr>Percentage of Materials Decontaminated by Decontamination Technology</vt:lpstr>
      <vt:lpstr>Conclusion</vt:lpstr>
      <vt:lpstr>Disclaimer</vt:lpstr>
    </vt:vector>
  </TitlesOfParts>
  <Company>Sandia National Labs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Vittitow, Michael P</dc:creator>
  <cp:lastModifiedBy>Lemieux, Paul</cp:lastModifiedBy>
  <cp:revision>615</cp:revision>
  <cp:lastPrinted>2017-01-05T17:40:33Z</cp:lastPrinted>
  <dcterms:created xsi:type="dcterms:W3CDTF">2011-10-03T16:15:05Z</dcterms:created>
  <dcterms:modified xsi:type="dcterms:W3CDTF">2018-02-23T15:21:18Z</dcterms:modified>
</cp:coreProperties>
</file>