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9" d="100"/>
          <a:sy n="69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64D2-4E54-4ED8-A15F-2C27742D1954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0369-F281-4218-9EEC-2151435F9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0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64D2-4E54-4ED8-A15F-2C27742D1954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0369-F281-4218-9EEC-2151435F9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6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64D2-4E54-4ED8-A15F-2C27742D1954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0369-F281-4218-9EEC-2151435F9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3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64D2-4E54-4ED8-A15F-2C27742D1954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0369-F281-4218-9EEC-2151435F9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0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64D2-4E54-4ED8-A15F-2C27742D1954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0369-F281-4218-9EEC-2151435F9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4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64D2-4E54-4ED8-A15F-2C27742D1954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0369-F281-4218-9EEC-2151435F9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2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64D2-4E54-4ED8-A15F-2C27742D1954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0369-F281-4218-9EEC-2151435F9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4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64D2-4E54-4ED8-A15F-2C27742D1954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0369-F281-4218-9EEC-2151435F9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33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64D2-4E54-4ED8-A15F-2C27742D1954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0369-F281-4218-9EEC-2151435F9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4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64D2-4E54-4ED8-A15F-2C27742D1954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0369-F281-4218-9EEC-2151435F9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64D2-4E54-4ED8-A15F-2C27742D1954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0369-F281-4218-9EEC-2151435F9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9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C64D2-4E54-4ED8-A15F-2C27742D1954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0369-F281-4218-9EEC-2151435F9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User</a:t>
            </a:r>
          </a:p>
        </p:txBody>
      </p:sp>
      <p:sp>
        <p:nvSpPr>
          <p:cNvPr id="6" name="Flowchart: Terminator 5"/>
          <p:cNvSpPr/>
          <p:nvPr/>
        </p:nvSpPr>
        <p:spPr>
          <a:xfrm>
            <a:off x="2159832" y="1458412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7" name="Flowchart: Decision 6"/>
          <p:cNvSpPr/>
          <p:nvPr/>
        </p:nvSpPr>
        <p:spPr>
          <a:xfrm>
            <a:off x="1020868" y="2005278"/>
            <a:ext cx="3180606" cy="226906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Does widget function properly?</a:t>
            </a:r>
          </a:p>
        </p:txBody>
      </p:sp>
      <p:sp>
        <p:nvSpPr>
          <p:cNvPr id="8" name="Flowchart: Decision 7"/>
          <p:cNvSpPr/>
          <p:nvPr/>
        </p:nvSpPr>
        <p:spPr>
          <a:xfrm>
            <a:off x="4755878" y="2005278"/>
            <a:ext cx="3180606" cy="226906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the user’s state/ tribe included in the dropdown list?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611171" y="4274344"/>
            <a:ext cx="0" cy="54864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11171" y="4410972"/>
            <a:ext cx="46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824699" y="4816818"/>
            <a:ext cx="3558646" cy="180411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Assist users with Tier 1 and 2 issues and escalate Tier 3 issues to CDX Developer (CGI Federal)</a:t>
            </a:r>
          </a:p>
        </p:txBody>
      </p:sp>
      <p:cxnSp>
        <p:nvCxnSpPr>
          <p:cNvPr id="20" name="Straight Arrow Connector 19"/>
          <p:cNvCxnSpPr>
            <a:stCxn id="7" idx="3"/>
            <a:endCxn id="8" idx="1"/>
          </p:cNvCxnSpPr>
          <p:nvPr/>
        </p:nvCxnSpPr>
        <p:spPr>
          <a:xfrm>
            <a:off x="4201474" y="3139811"/>
            <a:ext cx="54864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02903" y="2734569"/>
            <a:ext cx="55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960675" y="3139814"/>
            <a:ext cx="54864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962104" y="2734572"/>
            <a:ext cx="55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353433" y="4291278"/>
            <a:ext cx="0" cy="54864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53433" y="4427906"/>
            <a:ext cx="46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9" name="Flowchart: Process 28"/>
          <p:cNvSpPr/>
          <p:nvPr/>
        </p:nvSpPr>
        <p:spPr>
          <a:xfrm>
            <a:off x="4566961" y="4833752"/>
            <a:ext cx="3701276" cy="19018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Encourage the user to contact their state, tribe or territory drinking water program.  Participation is voluntary.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NOTE: We do not have contact information for areas not participating.</a:t>
            </a:r>
          </a:p>
        </p:txBody>
      </p:sp>
      <p:sp>
        <p:nvSpPr>
          <p:cNvPr id="33" name="Flowchart: Process 32"/>
          <p:cNvSpPr/>
          <p:nvPr/>
        </p:nvSpPr>
        <p:spPr>
          <a:xfrm>
            <a:off x="8489459" y="1293113"/>
            <a:ext cx="2794000" cy="369339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Demonstrate to user how to find contact in top box of the Resources tab for their location.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Partners manage the content.  They decide what contaminants, treatment options and resources </a:t>
            </a:r>
            <a:r>
              <a:rPr lang="en-US">
                <a:solidFill>
                  <a:schemeClr val="tx1"/>
                </a:solidFill>
              </a:rPr>
              <a:t>are available.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E0A82F-F78F-4017-9E74-8CB7A83A00D4}"/>
              </a:ext>
            </a:extLst>
          </p:cNvPr>
          <p:cNvSpPr txBox="1"/>
          <p:nvPr/>
        </p:nvSpPr>
        <p:spPr>
          <a:xfrm>
            <a:off x="9919855" y="6220691"/>
            <a:ext cx="210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DRAFT 9/14/18</a:t>
            </a:r>
          </a:p>
        </p:txBody>
      </p:sp>
    </p:spTree>
    <p:extLst>
      <p:ext uri="{BB962C8B-B14F-4D97-AF65-F5344CB8AC3E}">
        <p14:creationId xmlns:p14="http://schemas.microsoft.com/office/powerpoint/2010/main" val="26272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>
                <a:solidFill>
                  <a:schemeClr val="tx1"/>
                </a:solidFill>
              </a:rPr>
              <a:t>tate, Tribe or Territory Representative</a:t>
            </a:r>
            <a:endParaRPr lang="en-US" dirty="0"/>
          </a:p>
        </p:txBody>
      </p:sp>
      <p:sp>
        <p:nvSpPr>
          <p:cNvPr id="33" name="Flowchart: Process 32"/>
          <p:cNvSpPr/>
          <p:nvPr/>
        </p:nvSpPr>
        <p:spPr>
          <a:xfrm>
            <a:off x="9906000" y="3141468"/>
            <a:ext cx="1828800" cy="12104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Email Eportal@epa.gov</a:t>
            </a:r>
          </a:p>
        </p:txBody>
      </p:sp>
      <p:sp>
        <p:nvSpPr>
          <p:cNvPr id="6" name="Flowchart: Terminator 5"/>
          <p:cNvSpPr/>
          <p:nvPr/>
        </p:nvSpPr>
        <p:spPr>
          <a:xfrm>
            <a:off x="1598694" y="2320709"/>
            <a:ext cx="712199" cy="26049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7" name="Flowchart: Decision 6"/>
          <p:cNvSpPr/>
          <p:nvPr/>
        </p:nvSpPr>
        <p:spPr>
          <a:xfrm>
            <a:off x="711589" y="2792802"/>
            <a:ext cx="2477278" cy="195881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Does widget function properly?</a:t>
            </a:r>
          </a:p>
        </p:txBody>
      </p:sp>
      <p:sp>
        <p:nvSpPr>
          <p:cNvPr id="8" name="Flowchart: Decision 7"/>
          <p:cNvSpPr/>
          <p:nvPr/>
        </p:nvSpPr>
        <p:spPr>
          <a:xfrm>
            <a:off x="3620676" y="2792802"/>
            <a:ext cx="2477278" cy="197343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 initial request about how to adopt/ partner?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950228" y="4751619"/>
            <a:ext cx="0" cy="47362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50227" y="4818769"/>
            <a:ext cx="55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558799" y="5219920"/>
            <a:ext cx="2771722" cy="111314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Assist users with Tier 1 and 2 issues and escalate Tier 3 issues to CDX Developer (CGI Federal)</a:t>
            </a:r>
          </a:p>
        </p:txBody>
      </p:sp>
      <p:cxnSp>
        <p:nvCxnSpPr>
          <p:cNvPr id="20" name="Straight Arrow Connector 19"/>
          <p:cNvCxnSpPr>
            <a:stCxn id="7" idx="3"/>
            <a:endCxn id="8" idx="1"/>
          </p:cNvCxnSpPr>
          <p:nvPr/>
        </p:nvCxnSpPr>
        <p:spPr>
          <a:xfrm>
            <a:off x="3188867" y="3772211"/>
            <a:ext cx="431809" cy="730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89979" y="3422377"/>
            <a:ext cx="5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116796" y="3772213"/>
            <a:ext cx="42731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ecision 18"/>
          <p:cNvSpPr/>
          <p:nvPr/>
        </p:nvSpPr>
        <p:spPr>
          <a:xfrm>
            <a:off x="6587066" y="2792802"/>
            <a:ext cx="2412437" cy="195881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 they experience problems with:</a:t>
            </a:r>
          </a:p>
        </p:txBody>
      </p:sp>
      <p:cxnSp>
        <p:nvCxnSpPr>
          <p:cNvPr id="21" name="Straight Arrow Connector 20"/>
          <p:cNvCxnSpPr>
            <a:endCxn id="19" idx="1"/>
          </p:cNvCxnSpPr>
          <p:nvPr/>
        </p:nvCxnSpPr>
        <p:spPr>
          <a:xfrm>
            <a:off x="6090417" y="3772210"/>
            <a:ext cx="496649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3"/>
          </p:cNvCxnSpPr>
          <p:nvPr/>
        </p:nvCxnSpPr>
        <p:spPr>
          <a:xfrm>
            <a:off x="8999503" y="3772211"/>
            <a:ext cx="906497" cy="1711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766514" y="4766238"/>
            <a:ext cx="0" cy="47362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83830" y="4647935"/>
            <a:ext cx="275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 CROMERR Services (credentialing)</a:t>
            </a:r>
          </a:p>
        </p:txBody>
      </p:sp>
      <p:sp>
        <p:nvSpPr>
          <p:cNvPr id="32" name="Flowchart: Process 31"/>
          <p:cNvSpPr/>
          <p:nvPr/>
        </p:nvSpPr>
        <p:spPr>
          <a:xfrm>
            <a:off x="6375084" y="5234539"/>
            <a:ext cx="2771722" cy="109852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Refer to OK Section 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“Request, Obtain, and Verify Access to ESMT.”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63664" y="2309925"/>
            <a:ext cx="177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</a:t>
            </a:r>
          </a:p>
          <a:p>
            <a:r>
              <a:rPr lang="en-US" dirty="0"/>
              <a:t>(file upload)</a:t>
            </a:r>
          </a:p>
        </p:txBody>
      </p:sp>
      <p:sp>
        <p:nvSpPr>
          <p:cNvPr id="37" name="Flowchart: Process 36"/>
          <p:cNvSpPr/>
          <p:nvPr/>
        </p:nvSpPr>
        <p:spPr>
          <a:xfrm>
            <a:off x="3762676" y="1405467"/>
            <a:ext cx="2193277" cy="92624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to OB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If needed, elevate to Eportal@epa.gov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864963" y="2336879"/>
            <a:ext cx="0" cy="473625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864962" y="2486830"/>
            <a:ext cx="66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17907" y="3436995"/>
            <a:ext cx="5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5" name="Flowchart: Process 24"/>
          <p:cNvSpPr/>
          <p:nvPr/>
        </p:nvSpPr>
        <p:spPr>
          <a:xfrm>
            <a:off x="6657746" y="1236133"/>
            <a:ext cx="2193277" cy="109334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Refer to OK Section 9 Test, Approve and Deploy.  If needed, elevate to TBD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760032" y="2334648"/>
            <a:ext cx="0" cy="473625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92185" y="5495817"/>
            <a:ext cx="1863768" cy="55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Onboarding Kit (OB) is located at [Link]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973994" y="3351037"/>
            <a:ext cx="989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15035D-9FA0-47D8-B8C5-16BC5279378A}"/>
              </a:ext>
            </a:extLst>
          </p:cNvPr>
          <p:cNvSpPr txBox="1"/>
          <p:nvPr/>
        </p:nvSpPr>
        <p:spPr>
          <a:xfrm>
            <a:off x="9919855" y="6220691"/>
            <a:ext cx="210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DRAFT 9/14/18</a:t>
            </a:r>
          </a:p>
        </p:txBody>
      </p:sp>
    </p:spTree>
    <p:extLst>
      <p:ext uri="{BB962C8B-B14F-4D97-AF65-F5344CB8AC3E}">
        <p14:creationId xmlns:p14="http://schemas.microsoft.com/office/powerpoint/2010/main" val="2237060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242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Public User</vt:lpstr>
      <vt:lpstr>State, Tribe or Territory Representative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User</dc:title>
  <dc:creator>Letson, Laura</dc:creator>
  <cp:lastModifiedBy>Letson, Laura</cp:lastModifiedBy>
  <cp:revision>13</cp:revision>
  <dcterms:created xsi:type="dcterms:W3CDTF">2018-02-13T16:12:42Z</dcterms:created>
  <dcterms:modified xsi:type="dcterms:W3CDTF">2018-09-14T23:11:50Z</dcterms:modified>
</cp:coreProperties>
</file>