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0"/>
  </p:notesMasterIdLst>
  <p:handoutMasterIdLst>
    <p:handoutMasterId r:id="rId91"/>
  </p:handoutMasterIdLst>
  <p:sldIdLst>
    <p:sldId id="321" r:id="rId2"/>
    <p:sldId id="322" r:id="rId3"/>
    <p:sldId id="408" r:id="rId4"/>
    <p:sldId id="407" r:id="rId5"/>
    <p:sldId id="406" r:id="rId6"/>
    <p:sldId id="403" r:id="rId7"/>
    <p:sldId id="404" r:id="rId8"/>
    <p:sldId id="405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278" r:id="rId89"/>
  </p:sldIdLst>
  <p:sldSz cx="12192000" cy="6858000"/>
  <p:notesSz cx="6858000" cy="9144000"/>
  <p:custDataLst>
    <p:tags r:id="rId9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AEE034-C4CE-4E9D-92C8-50B5C8AAD71D}">
          <p14:sldIdLst>
            <p14:sldId id="321"/>
            <p14:sldId id="322"/>
            <p14:sldId id="408"/>
            <p14:sldId id="407"/>
            <p14:sldId id="406"/>
            <p14:sldId id="403"/>
            <p14:sldId id="404"/>
            <p14:sldId id="40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1" orient="horz" pos="2232" userDrawn="1">
          <p15:clr>
            <a:srgbClr val="A4A3A4"/>
          </p15:clr>
        </p15:guide>
        <p15:guide id="1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gman, Kevin R" initials="KRW" lastIdx="3" clrIdx="0">
    <p:extLst>
      <p:ext uri="{19B8F6BF-5375-455C-9EA6-DF929625EA0E}">
        <p15:presenceInfo xmlns:p15="http://schemas.microsoft.com/office/powerpoint/2012/main" userId="Wegman, Kevin R" providerId="None"/>
      </p:ext>
    </p:extLst>
  </p:cmAuthor>
  <p:cmAuthor id="2" name="Wegman, Kevin R" initials="WKR" lastIdx="22" clrIdx="1">
    <p:extLst>
      <p:ext uri="{19B8F6BF-5375-455C-9EA6-DF929625EA0E}">
        <p15:presenceInfo xmlns:p15="http://schemas.microsoft.com/office/powerpoint/2012/main" userId="S::wegman@battelle.org::c18537a8-1f4b-4452-805c-0c13310b5d6a" providerId="AD"/>
      </p:ext>
    </p:extLst>
  </p:cmAuthor>
  <p:cmAuthor id="3" name="Castleberry, Alissa M" initials="CAM" lastIdx="1" clrIdx="2">
    <p:extLst>
      <p:ext uri="{19B8F6BF-5375-455C-9EA6-DF929625EA0E}">
        <p15:presenceInfo xmlns:p15="http://schemas.microsoft.com/office/powerpoint/2012/main" userId="S::castleberry@battelle.org::43311b8a-63cf-4489-9215-dc3d8aada633" providerId="AD"/>
      </p:ext>
    </p:extLst>
  </p:cmAuthor>
  <p:cmAuthor id="4" name="Peraza, Emily" initials="PE" lastIdx="8" clrIdx="3">
    <p:extLst>
      <p:ext uri="{19B8F6BF-5375-455C-9EA6-DF929625EA0E}">
        <p15:presenceInfo xmlns:p15="http://schemas.microsoft.com/office/powerpoint/2012/main" userId="S::peraza@battelle.org::99ebe6e5-eb6c-4e76-acc8-9c6f572b3a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6BE"/>
    <a:srgbClr val="000000"/>
    <a:srgbClr val="FAA41A"/>
    <a:srgbClr val="73B564"/>
    <a:srgbClr val="DF6420"/>
    <a:srgbClr val="CB7F04"/>
    <a:srgbClr val="622A74"/>
    <a:srgbClr val="528F44"/>
    <a:srgbClr val="A74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5220" autoAdjust="0"/>
  </p:normalViewPr>
  <p:slideViewPr>
    <p:cSldViewPr snapToGrid="0" showGuides="1">
      <p:cViewPr varScale="1">
        <p:scale>
          <a:sx n="108" d="100"/>
          <a:sy n="108" d="100"/>
        </p:scale>
        <p:origin x="750" y="114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2340" y="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5" y="0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A7383D55-1D8E-47F0-8407-8CF902454C52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5" y="8685213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30D73952-53CB-4D8F-B858-71DE4FE97A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92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6C5454E-9E81-4C99-A91B-42C07507225A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4213"/>
            <a:ext cx="6099175" cy="3430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2"/>
            <a:ext cx="5486400" cy="4114800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5" y="8685213"/>
            <a:ext cx="2971800" cy="457200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AA537934-768C-4C37-BAD1-E522F3AEB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4213"/>
            <a:ext cx="6099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7934-768C-4C37-BAD1-E522F3AEBAF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1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376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gray">
          <a:xfrm>
            <a:off x="2" y="3"/>
            <a:ext cx="6364817" cy="63769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384933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 bwMode="gray">
          <a:xfrm>
            <a:off x="0" y="3483864"/>
            <a:ext cx="12192000" cy="2386584"/>
          </a:xfrm>
          <a:prstGeom prst="rect">
            <a:avLst/>
          </a:prstGeom>
          <a:solidFill>
            <a:srgbClr val="424242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5138929"/>
            <a:ext cx="10948416" cy="621243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itchFamily="34" charset="0"/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2" y="457200"/>
            <a:ext cx="4474464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1792" y="3483864"/>
            <a:ext cx="10948416" cy="1472184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9B9E6F6B-11FE-4997-B40E-4F32CFC30077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67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92" y="420624"/>
            <a:ext cx="10948416" cy="53173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92" y="1481328"/>
            <a:ext cx="10948416" cy="4636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1792" y="905256"/>
            <a:ext cx="10948416" cy="4484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91A8B9E0-D803-466B-825A-C89575A1334C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792" y="420624"/>
            <a:ext cx="10948416" cy="9633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792" y="1481328"/>
            <a:ext cx="5266944" cy="463600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03264" y="1481328"/>
            <a:ext cx="5266944" cy="463600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D5FABA0C-E164-4591-B8FC-51333A2CDAF5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3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1"/>
            <a:ext cx="12192000" cy="6072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0" y="5918945"/>
            <a:ext cx="12192000" cy="50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0" y="5717789"/>
            <a:ext cx="12192000" cy="478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0" y="6012657"/>
            <a:ext cx="12192000" cy="363532"/>
          </a:xfrm>
          <a:prstGeom prst="rect">
            <a:avLst/>
          </a:prstGeom>
          <a:solidFill>
            <a:srgbClr val="14141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3328417"/>
            <a:ext cx="10948416" cy="1329267"/>
          </a:xfrm>
        </p:spPr>
        <p:txBody>
          <a:bodyPr>
            <a:noAutofit/>
          </a:bodyPr>
          <a:lstStyle>
            <a:lvl1pPr marL="0" indent="0" algn="l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621792" y="1972855"/>
            <a:ext cx="10948416" cy="1165224"/>
          </a:xfrm>
        </p:spPr>
        <p:txBody>
          <a:bodyPr anchor="b" anchorCtr="0"/>
          <a:lstStyle>
            <a:lvl1pPr>
              <a:defRPr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Section Header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BF84D63A-608A-415D-AE9B-381AA7137061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91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04724" y="3563772"/>
            <a:ext cx="10982552" cy="45719"/>
            <a:chOff x="453543" y="3563772"/>
            <a:chExt cx="8236914" cy="45719"/>
          </a:xfrm>
        </p:grpSpPr>
        <p:sp>
          <p:nvSpPr>
            <p:cNvPr id="24" name="Rectangle 23"/>
            <p:cNvSpPr/>
            <p:nvPr/>
          </p:nvSpPr>
          <p:spPr bwMode="auto">
            <a:xfrm flipH="1">
              <a:off x="4572000" y="3563772"/>
              <a:ext cx="4118457" cy="4571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9000">
                  <a:schemeClr val="bg2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flipH="1">
              <a:off x="453543" y="3563772"/>
              <a:ext cx="4118457" cy="4571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9000">
                  <a:schemeClr val="bg2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6063608" y="1233840"/>
            <a:ext cx="64785" cy="4822179"/>
            <a:chOff x="4547705" y="1233839"/>
            <a:chExt cx="48589" cy="4822179"/>
          </a:xfrm>
        </p:grpSpPr>
        <p:sp>
          <p:nvSpPr>
            <p:cNvPr id="32" name="Rectangle 31"/>
            <p:cNvSpPr/>
            <p:nvPr/>
          </p:nvSpPr>
          <p:spPr bwMode="auto">
            <a:xfrm rot="5400000" flipH="1">
              <a:off x="3366455" y="4826179"/>
              <a:ext cx="2411089" cy="485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9000">
                  <a:schemeClr val="bg2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rot="5400000" flipH="1">
              <a:off x="3366455" y="2415089"/>
              <a:ext cx="2411089" cy="485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9000">
                  <a:schemeClr val="bg2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3" y="1865376"/>
            <a:ext cx="5143500" cy="1664208"/>
          </a:xfrm>
        </p:spPr>
        <p:txBody>
          <a:bodyPr>
            <a:noAutofit/>
          </a:bodyPr>
          <a:lstStyle>
            <a:lvl1pPr marL="171450" indent="-171450"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37376" y="1865376"/>
            <a:ext cx="5145024" cy="1664208"/>
          </a:xfrm>
        </p:spPr>
        <p:txBody>
          <a:bodyPr>
            <a:noAutofit/>
          </a:bodyPr>
          <a:lstStyle>
            <a:lvl1pPr marL="171450" indent="-171450"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1793" y="4169664"/>
            <a:ext cx="5143500" cy="1660672"/>
          </a:xfrm>
        </p:spPr>
        <p:txBody>
          <a:bodyPr/>
          <a:lstStyle>
            <a:lvl1pPr marL="171450" indent="-171450"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37376" y="4169664"/>
            <a:ext cx="5145024" cy="1664208"/>
          </a:xfrm>
        </p:spPr>
        <p:txBody>
          <a:bodyPr/>
          <a:lstStyle>
            <a:lvl1pPr marL="171450" indent="-171450"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itle 27"/>
          <p:cNvSpPr>
            <a:spLocks noGrp="1"/>
          </p:cNvSpPr>
          <p:nvPr userDrawn="1">
            <p:ph type="title" hasCustomPrompt="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1792" y="1481328"/>
            <a:ext cx="5145093" cy="30467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marL="287337" indent="0">
              <a:buNone/>
              <a:defRPr b="1">
                <a:solidFill>
                  <a:schemeClr val="accent2"/>
                </a:solidFill>
              </a:defRPr>
            </a:lvl2pPr>
            <a:lvl3pPr marL="515938" indent="0">
              <a:buNone/>
              <a:defRPr b="1">
                <a:solidFill>
                  <a:schemeClr val="accent2"/>
                </a:solidFill>
              </a:defRPr>
            </a:lvl3pPr>
            <a:lvl4pPr marL="742950" indent="0">
              <a:buNone/>
              <a:defRPr b="1">
                <a:solidFill>
                  <a:schemeClr val="accent2"/>
                </a:solidFill>
              </a:defRPr>
            </a:lvl4pPr>
            <a:lvl5pPr marL="973138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39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437376" y="1481328"/>
            <a:ext cx="5145024" cy="30467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marL="287337" indent="0">
              <a:buNone/>
              <a:defRPr b="1">
                <a:solidFill>
                  <a:schemeClr val="accent2"/>
                </a:solidFill>
              </a:defRPr>
            </a:lvl2pPr>
            <a:lvl3pPr marL="515938" indent="0">
              <a:buNone/>
              <a:defRPr b="1">
                <a:solidFill>
                  <a:schemeClr val="accent2"/>
                </a:solidFill>
              </a:defRPr>
            </a:lvl3pPr>
            <a:lvl4pPr marL="742950" indent="0">
              <a:buNone/>
              <a:defRPr b="1">
                <a:solidFill>
                  <a:schemeClr val="accent2"/>
                </a:solidFill>
              </a:defRPr>
            </a:lvl4pPr>
            <a:lvl5pPr marL="973138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21793" y="3767328"/>
            <a:ext cx="5147305" cy="30467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marL="287337" indent="0">
              <a:buNone/>
              <a:defRPr b="1">
                <a:solidFill>
                  <a:schemeClr val="accent2"/>
                </a:solidFill>
              </a:defRPr>
            </a:lvl2pPr>
            <a:lvl3pPr marL="515938" indent="0">
              <a:buNone/>
              <a:defRPr b="1">
                <a:solidFill>
                  <a:schemeClr val="accent2"/>
                </a:solidFill>
              </a:defRPr>
            </a:lvl3pPr>
            <a:lvl4pPr marL="742950" indent="0">
              <a:buNone/>
              <a:defRPr b="1">
                <a:solidFill>
                  <a:schemeClr val="accent2"/>
                </a:solidFill>
              </a:defRPr>
            </a:lvl4pPr>
            <a:lvl5pPr marL="973138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Text Placeholder 39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437376" y="3767328"/>
            <a:ext cx="5145024" cy="30467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marL="287337" indent="0">
              <a:buNone/>
              <a:defRPr b="1">
                <a:solidFill>
                  <a:schemeClr val="accent2"/>
                </a:solidFill>
              </a:defRPr>
            </a:lvl2pPr>
            <a:lvl3pPr marL="515938" indent="0">
              <a:buNone/>
              <a:defRPr b="1">
                <a:solidFill>
                  <a:schemeClr val="accent2"/>
                </a:solidFill>
              </a:defRPr>
            </a:lvl3pPr>
            <a:lvl4pPr marL="742950" indent="0">
              <a:buNone/>
              <a:defRPr b="1">
                <a:solidFill>
                  <a:schemeClr val="accent2"/>
                </a:solidFill>
              </a:defRPr>
            </a:lvl4pPr>
            <a:lvl5pPr marL="973138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29" name="TextBox 28" descr="CONFIDENTIAL_TAG_0xFFEE">
            <a:extLst>
              <a:ext uri="{FF2B5EF4-FFF2-40B4-BE49-F238E27FC236}">
                <a16:creationId xmlns:a16="http://schemas.microsoft.com/office/drawing/2014/main" id="{2F141CB8-54AA-4173-871A-F846DC117835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4640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792" y="1481328"/>
            <a:ext cx="5266944" cy="3383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" y="1892808"/>
            <a:ext cx="5266944" cy="420624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03264" y="1481328"/>
            <a:ext cx="5266944" cy="3383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03264" y="1892808"/>
            <a:ext cx="5266944" cy="420624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36037F71-C8BC-43CF-923D-55D366D2AA7E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196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792" y="1481329"/>
            <a:ext cx="5266944" cy="373895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" y="1901952"/>
            <a:ext cx="5266944" cy="46673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03264" y="1481329"/>
            <a:ext cx="5266944" cy="373895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03264" y="1901952"/>
            <a:ext cx="5266944" cy="46673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621792" y="2377440"/>
            <a:ext cx="5266944" cy="3703320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4"/>
          </p:nvPr>
        </p:nvSpPr>
        <p:spPr>
          <a:xfrm>
            <a:off x="6303264" y="2377440"/>
            <a:ext cx="5266944" cy="3703320"/>
          </a:xfrm>
        </p:spPr>
        <p:txBody>
          <a:bodyPr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3B2E6700-B7C7-4959-8DC2-3136190E1409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52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88B6481-F044-43E3-A6D1-A18A2E90C2B1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94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2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 bwMode="white"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9" name="Rectangle 28"/>
          <p:cNvSpPr/>
          <p:nvPr userDrawn="1"/>
        </p:nvSpPr>
        <p:spPr bwMode="white"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Rectangle 30"/>
          <p:cNvSpPr/>
          <p:nvPr userDrawn="1"/>
        </p:nvSpPr>
        <p:spPr bwMode="white"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-1" y="3246120"/>
            <a:ext cx="12191999" cy="365760"/>
          </a:xfrm>
          <a:prstGeom prst="rect">
            <a:avLst/>
          </a:prstGeom>
          <a:solidFill>
            <a:srgbClr val="00428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3213255" y="6225331"/>
            <a:ext cx="576548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60" b="1" dirty="0">
                <a:solidFill>
                  <a:schemeClr val="tx2"/>
                </a:solidFill>
              </a:rPr>
              <a:t>800.201.2011  |  solutions@battelle.org</a:t>
            </a:r>
            <a:r>
              <a:rPr lang="en-US" sz="1560" b="1" baseline="0" dirty="0">
                <a:solidFill>
                  <a:schemeClr val="tx2"/>
                </a:solidFill>
              </a:rPr>
              <a:t>   |  www.battelle.org</a:t>
            </a:r>
            <a:endParaRPr lang="en-US" sz="1560" b="1" dirty="0">
              <a:solidFill>
                <a:schemeClr val="tx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14" y="4318091"/>
            <a:ext cx="6067173" cy="13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3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out Image and with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0" y="0"/>
            <a:ext cx="12192000" cy="5382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7" name="Rectangle 26"/>
          <p:cNvSpPr/>
          <p:nvPr userDrawn="1"/>
        </p:nvSpPr>
        <p:spPr bwMode="white">
          <a:xfrm flipV="1">
            <a:off x="0" y="5963440"/>
            <a:ext cx="12192000" cy="792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5243656"/>
            <a:ext cx="12192000" cy="478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9" name="Rectangle 28"/>
          <p:cNvSpPr/>
          <p:nvPr userDrawn="1"/>
        </p:nvSpPr>
        <p:spPr bwMode="gray">
          <a:xfrm>
            <a:off x="0" y="5538524"/>
            <a:ext cx="12192000" cy="363532"/>
          </a:xfrm>
          <a:prstGeom prst="rect">
            <a:avLst/>
          </a:prstGeom>
          <a:solidFill>
            <a:srgbClr val="14141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45" y="2099930"/>
            <a:ext cx="6688113" cy="1470146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13255" y="6225331"/>
            <a:ext cx="576548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60" b="1" dirty="0">
                <a:solidFill>
                  <a:schemeClr val="tx2"/>
                </a:solidFill>
              </a:rPr>
              <a:t>800.201.2011  |  solutions@battelle.org</a:t>
            </a:r>
            <a:r>
              <a:rPr lang="en-US" sz="1560" b="1" baseline="0" dirty="0">
                <a:solidFill>
                  <a:schemeClr val="tx2"/>
                </a:solidFill>
              </a:rPr>
              <a:t>   |  www.battelle.org</a:t>
            </a:r>
            <a:endParaRPr lang="en-US" sz="156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2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 bwMode="gray">
          <a:xfrm>
            <a:off x="0" y="-1"/>
            <a:ext cx="12192000" cy="6072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Rectangle 24"/>
          <p:cNvSpPr/>
          <p:nvPr userDrawn="1"/>
        </p:nvSpPr>
        <p:spPr bwMode="gray">
          <a:xfrm>
            <a:off x="0" y="5918945"/>
            <a:ext cx="12192000" cy="50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6" name="Rectangle 25"/>
          <p:cNvSpPr/>
          <p:nvPr userDrawn="1"/>
        </p:nvSpPr>
        <p:spPr bwMode="gray">
          <a:xfrm>
            <a:off x="0" y="5717788"/>
            <a:ext cx="12192000" cy="478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0" y="6012656"/>
            <a:ext cx="12192000" cy="363532"/>
          </a:xfrm>
          <a:prstGeom prst="rect">
            <a:avLst/>
          </a:prstGeom>
          <a:solidFill>
            <a:srgbClr val="14141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1792" y="342901"/>
            <a:ext cx="10948416" cy="234315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2871217"/>
            <a:ext cx="10948416" cy="323165"/>
          </a:xfrm>
        </p:spPr>
        <p:txBody>
          <a:bodyPr vert="horz" wrap="square" lIns="0" tIns="0" rIns="0" bIns="0" rtlCol="0">
            <a:spAutoFit/>
          </a:bodyPr>
          <a:lstStyle>
            <a:lvl1pPr marL="228600" indent="-228600"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2" y="4560889"/>
            <a:ext cx="10948416" cy="11620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8A670ED-0B40-4574-BA9C-69FEBD72D5AA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4930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72" y="3570507"/>
            <a:ext cx="10962291" cy="1033024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0070B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 bwMode="auto">
          <a:xfrm>
            <a:off x="413467" y="2652456"/>
            <a:ext cx="10566400" cy="64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36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2F80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DHS SCIENCE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AND TECHNOLOGY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DHS_S&amp;T_logo_blue_rgb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467" y="5254919"/>
            <a:ext cx="3301700" cy="1050354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502400" y="5273565"/>
            <a:ext cx="5384800" cy="38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10000"/>
              </a:lnSpc>
              <a:buNone/>
              <a:defRPr sz="1600" b="1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5654565"/>
            <a:ext cx="5384800" cy="10668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600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Office</a:t>
            </a:r>
            <a:br>
              <a:rPr lang="en-US" dirty="0"/>
            </a:br>
            <a:r>
              <a:rPr lang="en-US" dirty="0"/>
              <a:t>Science and Technology Directorate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502400" y="4740165"/>
            <a:ext cx="5384800" cy="38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10000"/>
              </a:lnSpc>
              <a:buNone/>
              <a:defRPr sz="1600" b="1" baseline="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3D862-0C64-4F5B-9516-91E75386E23F}"/>
              </a:ext>
            </a:extLst>
          </p:cNvPr>
          <p:cNvSpPr txBox="1"/>
          <p:nvPr userDrawn="1"/>
        </p:nvSpPr>
        <p:spPr>
          <a:xfrm>
            <a:off x="3553766" y="6550224"/>
            <a:ext cx="3813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UNCLASSIFIED//FOR OFFICIAL USE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5ED20-FA8C-4CDE-8F5A-31EAE84CF15C}"/>
              </a:ext>
            </a:extLst>
          </p:cNvPr>
          <p:cNvSpPr txBox="1"/>
          <p:nvPr userDrawn="1"/>
        </p:nvSpPr>
        <p:spPr>
          <a:xfrm>
            <a:off x="3553766" y="-74514"/>
            <a:ext cx="3813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UNCLASSIFIED//FOR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037232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0" name="Picture 18" descr="Image result for clustering">
            <a:extLst>
              <a:ext uri="{FF2B5EF4-FFF2-40B4-BE49-F238E27FC236}">
                <a16:creationId xmlns:a16="http://schemas.microsoft.com/office/drawing/2014/main" id="{3319BD46-E747-4A40-82FF-0293C964D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2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961091-E286-4FA0-8E11-01FF5359B282}"/>
              </a:ext>
            </a:extLst>
          </p:cNvPr>
          <p:cNvSpPr/>
          <p:nvPr userDrawn="1"/>
        </p:nvSpPr>
        <p:spPr>
          <a:xfrm>
            <a:off x="0" y="3315681"/>
            <a:ext cx="12192000" cy="2649690"/>
          </a:xfrm>
          <a:prstGeom prst="rect">
            <a:avLst/>
          </a:prstGeom>
          <a:solidFill>
            <a:srgbClr val="424242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6703A-2EEA-4AF0-B9AC-B29F139D25DE}"/>
              </a:ext>
            </a:extLst>
          </p:cNvPr>
          <p:cNvSpPr/>
          <p:nvPr userDrawn="1"/>
        </p:nvSpPr>
        <p:spPr>
          <a:xfrm>
            <a:off x="0" y="5027052"/>
            <a:ext cx="12192000" cy="122860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5138929"/>
            <a:ext cx="10948416" cy="621243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itchFamily="34" charset="0"/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3" y="457200"/>
            <a:ext cx="4469201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1792" y="3483864"/>
            <a:ext cx="10948416" cy="1472184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25" name="TextBox 24" descr="CONFIDENTIAL_TAG_0xFFEE"/>
          <p:cNvSpPr txBox="1"/>
          <p:nvPr userDrawn="1"/>
        </p:nvSpPr>
        <p:spPr>
          <a:xfrm>
            <a:off x="2927825" y="6519673"/>
            <a:ext cx="6336353" cy="200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/>
            <a:endParaRPr lang="en-GB" sz="900" noProof="0" dirty="0">
              <a:solidFill>
                <a:srgbClr val="424242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3127"/>
            <a:ext cx="745065" cy="206236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https://www.esante-bretagne.fr/wp-content/uploads/2015/01/Fotolia_49945628_XXL.jpg">
            <a:extLst>
              <a:ext uri="{FF2B5EF4-FFF2-40B4-BE49-F238E27FC236}">
                <a16:creationId xmlns:a16="http://schemas.microsoft.com/office/drawing/2014/main" id="{22A2E0F7-51D9-4552-9EC6-88F889E056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3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961091-E286-4FA0-8E11-01FF5359B282}"/>
              </a:ext>
            </a:extLst>
          </p:cNvPr>
          <p:cNvSpPr/>
          <p:nvPr userDrawn="1"/>
        </p:nvSpPr>
        <p:spPr>
          <a:xfrm>
            <a:off x="0" y="3315681"/>
            <a:ext cx="12192000" cy="2142145"/>
          </a:xfrm>
          <a:prstGeom prst="rect">
            <a:avLst/>
          </a:prstGeom>
          <a:solidFill>
            <a:srgbClr val="424242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6703A-2EEA-4AF0-B9AC-B29F139D25DE}"/>
              </a:ext>
            </a:extLst>
          </p:cNvPr>
          <p:cNvSpPr/>
          <p:nvPr userDrawn="1"/>
        </p:nvSpPr>
        <p:spPr>
          <a:xfrm>
            <a:off x="0" y="5027052"/>
            <a:ext cx="12192000" cy="881591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5138929"/>
            <a:ext cx="10948416" cy="621243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itchFamily="34" charset="0"/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3" y="457200"/>
            <a:ext cx="4469201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1792" y="3483864"/>
            <a:ext cx="10948416" cy="1472184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25" name="TextBox 24" descr="CONFIDENTIAL_TAG_0xFFEE"/>
          <p:cNvSpPr txBox="1"/>
          <p:nvPr userDrawn="1"/>
        </p:nvSpPr>
        <p:spPr>
          <a:xfrm>
            <a:off x="2927825" y="6519673"/>
            <a:ext cx="6336353" cy="200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/>
            <a:endParaRPr lang="en-GB" sz="900" noProof="0" dirty="0">
              <a:solidFill>
                <a:srgbClr val="424242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3127"/>
            <a:ext cx="745065" cy="206236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0" y="5918945"/>
            <a:ext cx="12192000" cy="50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0" y="6019800"/>
            <a:ext cx="12192000" cy="242207"/>
          </a:xfrm>
          <a:prstGeom prst="rect">
            <a:avLst/>
          </a:prstGeom>
          <a:solidFill>
            <a:srgbClr val="007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6139543"/>
            <a:ext cx="12192000" cy="236645"/>
          </a:xfrm>
          <a:prstGeom prst="rect">
            <a:avLst/>
          </a:prstGeom>
          <a:solidFill>
            <a:srgbClr val="14141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1792" y="342901"/>
            <a:ext cx="10948416" cy="234315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792" y="2871216"/>
            <a:ext cx="10948416" cy="320040"/>
          </a:xfrm>
        </p:spPr>
        <p:txBody>
          <a:bodyPr vert="horz" wrap="square" lIns="0" tIns="0" rIns="0" bIns="0" rtlCol="0">
            <a:spAutoFit/>
          </a:bodyPr>
          <a:lstStyle>
            <a:lvl1pPr marL="228600" indent="-228600">
              <a:buNone/>
              <a:defRPr lang="en-US" sz="2100" dirty="0">
                <a:solidFill>
                  <a:schemeClr val="accent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4560889"/>
            <a:ext cx="10948416" cy="11620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0A631AE4-6E7C-45A3-9099-5A31115F028A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2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92001" cy="6376989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gray">
          <a:xfrm>
            <a:off x="2" y="3"/>
            <a:ext cx="6364817" cy="63769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3483864"/>
            <a:ext cx="12192000" cy="2386584"/>
          </a:xfrm>
          <a:prstGeom prst="rect">
            <a:avLst/>
          </a:prstGeom>
          <a:solidFill>
            <a:srgbClr val="424242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5138929"/>
            <a:ext cx="10948416" cy="621243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itchFamily="34" charset="0"/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2" y="457200"/>
            <a:ext cx="4474464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1792" y="3483864"/>
            <a:ext cx="10948416" cy="1472184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3B14AD72-01DC-4B02-B9A5-D01B18A078DF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7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376989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gray">
          <a:xfrm>
            <a:off x="2" y="3"/>
            <a:ext cx="6364817" cy="63769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483864"/>
            <a:ext cx="12192000" cy="2386584"/>
          </a:xfrm>
          <a:prstGeom prst="rect">
            <a:avLst/>
          </a:prstGeom>
          <a:solidFill>
            <a:srgbClr val="424242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5138929"/>
            <a:ext cx="10948416" cy="621243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itchFamily="34" charset="0"/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2" y="457200"/>
            <a:ext cx="4474464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1792" y="3483864"/>
            <a:ext cx="10948416" cy="1472184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3696D0C8-6B16-4ED1-B267-89003CAF3F2E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5"/>
            <a:ext cx="12192000" cy="6381063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 bwMode="gray">
          <a:xfrm>
            <a:off x="2" y="3"/>
            <a:ext cx="6364817" cy="63769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3483864"/>
            <a:ext cx="12192000" cy="2386584"/>
          </a:xfrm>
          <a:prstGeom prst="rect">
            <a:avLst/>
          </a:prstGeom>
          <a:solidFill>
            <a:srgbClr val="3636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5138929"/>
            <a:ext cx="10948416" cy="621243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itchFamily="34" charset="0"/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2" y="457200"/>
            <a:ext cx="4474464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1792" y="3483864"/>
            <a:ext cx="10948416" cy="1472184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23A1F17-824C-42F8-B87C-A3E15415803F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479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B96DA6BD-C336-4219-BE1A-2F40B11078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7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2" y="3"/>
            <a:ext cx="6364817" cy="63769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4646385"/>
            <a:ext cx="12192000" cy="1717547"/>
          </a:xfrm>
          <a:prstGeom prst="rect">
            <a:avLst/>
          </a:prstGeom>
          <a:solidFill>
            <a:srgbClr val="3636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1792" y="5820228"/>
            <a:ext cx="10948416" cy="433429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itchFamily="34" charset="0"/>
              <a:buNone/>
              <a:defRPr lang="en-US" sz="210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2" y="457200"/>
            <a:ext cx="4474464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1792" y="4949368"/>
            <a:ext cx="10948416" cy="717877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23A1F17-824C-42F8-B87C-A3E15415803F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D61B3D-7430-44BF-8901-1006CE9E10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90"/>
          <a:stretch/>
        </p:blipFill>
        <p:spPr>
          <a:xfrm>
            <a:off x="-1" y="187"/>
            <a:ext cx="12191999" cy="6102490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 bwMode="gray">
          <a:xfrm>
            <a:off x="2" y="4"/>
            <a:ext cx="6364817" cy="622069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3990975"/>
            <a:ext cx="12192000" cy="2111702"/>
          </a:xfrm>
          <a:prstGeom prst="rect">
            <a:avLst/>
          </a:prstGeom>
          <a:solidFill>
            <a:srgbClr val="3636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792" y="457200"/>
            <a:ext cx="4474464" cy="22479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515938" indent="0">
              <a:buNone/>
              <a:defRPr>
                <a:solidFill>
                  <a:schemeClr val="bg1"/>
                </a:solidFill>
              </a:defRPr>
            </a:lvl3pPr>
            <a:lvl4pPr marL="744538" indent="0">
              <a:buNone/>
              <a:defRPr>
                <a:solidFill>
                  <a:schemeClr val="bg1"/>
                </a:solidFill>
              </a:defRPr>
            </a:lvl4pPr>
            <a:lvl5pPr marL="973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 goes here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Location 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22872" y="4281827"/>
            <a:ext cx="10948416" cy="621244"/>
          </a:xfrm>
        </p:spPr>
        <p:txBody>
          <a:bodyPr anchor="b" anchorCtr="0">
            <a:noAutofit/>
          </a:bodyPr>
          <a:lstStyle>
            <a:lvl1pPr>
              <a:defRPr sz="4000" b="0">
                <a:solidFill>
                  <a:srgbClr val="5EAEE0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23A1F17-824C-42F8-B87C-A3E15415803F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7113B4-DDFD-45B1-BE10-2F2CC7066660}"/>
              </a:ext>
            </a:extLst>
          </p:cNvPr>
          <p:cNvSpPr/>
          <p:nvPr userDrawn="1"/>
        </p:nvSpPr>
        <p:spPr>
          <a:xfrm>
            <a:off x="0" y="5339102"/>
            <a:ext cx="12192000" cy="881591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39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792" y="1481328"/>
            <a:ext cx="10948416" cy="4636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0E00A1C0-E43C-4676-A10F-710B9FE2BD37}"/>
              </a:ext>
            </a:extLst>
          </p:cNvPr>
          <p:cNvSpPr txBox="1"/>
          <p:nvPr userDrawn="1"/>
        </p:nvSpPr>
        <p:spPr>
          <a:xfrm>
            <a:off x="4389266" y="6539171"/>
            <a:ext cx="3411357" cy="177799"/>
          </a:xfrm>
          <a:prstGeom prst="rect">
            <a:avLst/>
          </a:prstGeom>
          <a:noFill/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78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615950" y="6192078"/>
            <a:ext cx="11092367" cy="123966"/>
          </a:xfrm>
          <a:prstGeom prst="rect">
            <a:avLst/>
          </a:prstGeom>
          <a:solidFill>
            <a:srgbClr val="007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5950" y="6252069"/>
            <a:ext cx="11092367" cy="123967"/>
          </a:xfrm>
          <a:prstGeom prst="rect">
            <a:avLst/>
          </a:prstGeom>
          <a:solidFill>
            <a:srgbClr val="14141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reeform: Shape 13"/>
          <p:cNvSpPr/>
          <p:nvPr userDrawn="1"/>
        </p:nvSpPr>
        <p:spPr bwMode="white">
          <a:xfrm>
            <a:off x="11598781" y="6181821"/>
            <a:ext cx="146051" cy="221456"/>
          </a:xfrm>
          <a:custGeom>
            <a:avLst/>
            <a:gdLst>
              <a:gd name="connsiteX0" fmla="*/ 0 w 402431"/>
              <a:gd name="connsiteY0" fmla="*/ 321468 h 340518"/>
              <a:gd name="connsiteX1" fmla="*/ 114300 w 402431"/>
              <a:gd name="connsiteY1" fmla="*/ 0 h 340518"/>
              <a:gd name="connsiteX2" fmla="*/ 402431 w 402431"/>
              <a:gd name="connsiteY2" fmla="*/ 0 h 340518"/>
              <a:gd name="connsiteX3" fmla="*/ 402431 w 402431"/>
              <a:gd name="connsiteY3" fmla="*/ 340518 h 340518"/>
              <a:gd name="connsiteX4" fmla="*/ 0 w 402431"/>
              <a:gd name="connsiteY4" fmla="*/ 321468 h 340518"/>
              <a:gd name="connsiteX0" fmla="*/ 0 w 402431"/>
              <a:gd name="connsiteY0" fmla="*/ 321468 h 340518"/>
              <a:gd name="connsiteX1" fmla="*/ 76200 w 402431"/>
              <a:gd name="connsiteY1" fmla="*/ 100013 h 340518"/>
              <a:gd name="connsiteX2" fmla="*/ 402431 w 402431"/>
              <a:gd name="connsiteY2" fmla="*/ 0 h 340518"/>
              <a:gd name="connsiteX3" fmla="*/ 402431 w 402431"/>
              <a:gd name="connsiteY3" fmla="*/ 340518 h 340518"/>
              <a:gd name="connsiteX4" fmla="*/ 0 w 402431"/>
              <a:gd name="connsiteY4" fmla="*/ 321468 h 340518"/>
              <a:gd name="connsiteX0" fmla="*/ 0 w 402431"/>
              <a:gd name="connsiteY0" fmla="*/ 321468 h 340518"/>
              <a:gd name="connsiteX1" fmla="*/ 76200 w 402431"/>
              <a:gd name="connsiteY1" fmla="*/ 100013 h 340518"/>
              <a:gd name="connsiteX2" fmla="*/ 402431 w 402431"/>
              <a:gd name="connsiteY2" fmla="*/ 0 h 340518"/>
              <a:gd name="connsiteX3" fmla="*/ 402431 w 402431"/>
              <a:gd name="connsiteY3" fmla="*/ 340518 h 340518"/>
              <a:gd name="connsiteX4" fmla="*/ 0 w 402431"/>
              <a:gd name="connsiteY4" fmla="*/ 321468 h 340518"/>
              <a:gd name="connsiteX0" fmla="*/ 0 w 402431"/>
              <a:gd name="connsiteY0" fmla="*/ 321468 h 340518"/>
              <a:gd name="connsiteX1" fmla="*/ 76200 w 402431"/>
              <a:gd name="connsiteY1" fmla="*/ 100013 h 340518"/>
              <a:gd name="connsiteX2" fmla="*/ 402431 w 402431"/>
              <a:gd name="connsiteY2" fmla="*/ 0 h 340518"/>
              <a:gd name="connsiteX3" fmla="*/ 402431 w 402431"/>
              <a:gd name="connsiteY3" fmla="*/ 340518 h 340518"/>
              <a:gd name="connsiteX4" fmla="*/ 0 w 402431"/>
              <a:gd name="connsiteY4" fmla="*/ 321468 h 340518"/>
              <a:gd name="connsiteX0" fmla="*/ 0 w 402431"/>
              <a:gd name="connsiteY0" fmla="*/ 321468 h 321468"/>
              <a:gd name="connsiteX1" fmla="*/ 76200 w 402431"/>
              <a:gd name="connsiteY1" fmla="*/ 100013 h 321468"/>
              <a:gd name="connsiteX2" fmla="*/ 402431 w 402431"/>
              <a:gd name="connsiteY2" fmla="*/ 0 h 321468"/>
              <a:gd name="connsiteX3" fmla="*/ 104775 w 402431"/>
              <a:gd name="connsiteY3" fmla="*/ 319087 h 321468"/>
              <a:gd name="connsiteX4" fmla="*/ 0 w 402431"/>
              <a:gd name="connsiteY4" fmla="*/ 321468 h 321468"/>
              <a:gd name="connsiteX0" fmla="*/ 0 w 109537"/>
              <a:gd name="connsiteY0" fmla="*/ 221455 h 221455"/>
              <a:gd name="connsiteX1" fmla="*/ 76200 w 109537"/>
              <a:gd name="connsiteY1" fmla="*/ 0 h 221455"/>
              <a:gd name="connsiteX2" fmla="*/ 109537 w 109537"/>
              <a:gd name="connsiteY2" fmla="*/ 14287 h 221455"/>
              <a:gd name="connsiteX3" fmla="*/ 104775 w 109537"/>
              <a:gd name="connsiteY3" fmla="*/ 219074 h 221455"/>
              <a:gd name="connsiteX4" fmla="*/ 0 w 109537"/>
              <a:gd name="connsiteY4" fmla="*/ 221455 h 221455"/>
              <a:gd name="connsiteX0" fmla="*/ 0 w 111918"/>
              <a:gd name="connsiteY0" fmla="*/ 221455 h 221455"/>
              <a:gd name="connsiteX1" fmla="*/ 76200 w 111918"/>
              <a:gd name="connsiteY1" fmla="*/ 0 h 221455"/>
              <a:gd name="connsiteX2" fmla="*/ 111918 w 111918"/>
              <a:gd name="connsiteY2" fmla="*/ 14287 h 221455"/>
              <a:gd name="connsiteX3" fmla="*/ 104775 w 111918"/>
              <a:gd name="connsiteY3" fmla="*/ 219074 h 221455"/>
              <a:gd name="connsiteX4" fmla="*/ 0 w 111918"/>
              <a:gd name="connsiteY4" fmla="*/ 221455 h 221455"/>
              <a:gd name="connsiteX0" fmla="*/ 0 w 111918"/>
              <a:gd name="connsiteY0" fmla="*/ 221455 h 221455"/>
              <a:gd name="connsiteX1" fmla="*/ 76200 w 111918"/>
              <a:gd name="connsiteY1" fmla="*/ 0 h 221455"/>
              <a:gd name="connsiteX2" fmla="*/ 111918 w 111918"/>
              <a:gd name="connsiteY2" fmla="*/ 4762 h 221455"/>
              <a:gd name="connsiteX3" fmla="*/ 104775 w 111918"/>
              <a:gd name="connsiteY3" fmla="*/ 219074 h 221455"/>
              <a:gd name="connsiteX4" fmla="*/ 0 w 111918"/>
              <a:gd name="connsiteY4" fmla="*/ 221455 h 221455"/>
              <a:gd name="connsiteX0" fmla="*/ 0 w 111918"/>
              <a:gd name="connsiteY0" fmla="*/ 221455 h 221455"/>
              <a:gd name="connsiteX1" fmla="*/ 76200 w 111918"/>
              <a:gd name="connsiteY1" fmla="*/ 0 h 221455"/>
              <a:gd name="connsiteX2" fmla="*/ 111918 w 111918"/>
              <a:gd name="connsiteY2" fmla="*/ 4762 h 221455"/>
              <a:gd name="connsiteX3" fmla="*/ 104775 w 111918"/>
              <a:gd name="connsiteY3" fmla="*/ 219074 h 221455"/>
              <a:gd name="connsiteX4" fmla="*/ 0 w 111918"/>
              <a:gd name="connsiteY4" fmla="*/ 221455 h 221455"/>
              <a:gd name="connsiteX0" fmla="*/ 0 w 111918"/>
              <a:gd name="connsiteY0" fmla="*/ 221455 h 221455"/>
              <a:gd name="connsiteX1" fmla="*/ 76200 w 111918"/>
              <a:gd name="connsiteY1" fmla="*/ 0 h 221455"/>
              <a:gd name="connsiteX2" fmla="*/ 111918 w 111918"/>
              <a:gd name="connsiteY2" fmla="*/ 4762 h 221455"/>
              <a:gd name="connsiteX3" fmla="*/ 104775 w 111918"/>
              <a:gd name="connsiteY3" fmla="*/ 219074 h 221455"/>
              <a:gd name="connsiteX4" fmla="*/ 0 w 111918"/>
              <a:gd name="connsiteY4" fmla="*/ 221455 h 221455"/>
              <a:gd name="connsiteX0" fmla="*/ 0 w 109537"/>
              <a:gd name="connsiteY0" fmla="*/ 221456 h 221456"/>
              <a:gd name="connsiteX1" fmla="*/ 76200 w 109537"/>
              <a:gd name="connsiteY1" fmla="*/ 1 h 221456"/>
              <a:gd name="connsiteX2" fmla="*/ 109537 w 109537"/>
              <a:gd name="connsiteY2" fmla="*/ 0 h 221456"/>
              <a:gd name="connsiteX3" fmla="*/ 104775 w 109537"/>
              <a:gd name="connsiteY3" fmla="*/ 219075 h 221456"/>
              <a:gd name="connsiteX4" fmla="*/ 0 w 109537"/>
              <a:gd name="connsiteY4" fmla="*/ 221456 h 221456"/>
              <a:gd name="connsiteX0" fmla="*/ 0 w 109538"/>
              <a:gd name="connsiteY0" fmla="*/ 221456 h 221456"/>
              <a:gd name="connsiteX1" fmla="*/ 76200 w 109538"/>
              <a:gd name="connsiteY1" fmla="*/ 1 h 221456"/>
              <a:gd name="connsiteX2" fmla="*/ 109537 w 109538"/>
              <a:gd name="connsiteY2" fmla="*/ 0 h 221456"/>
              <a:gd name="connsiteX3" fmla="*/ 109538 w 109538"/>
              <a:gd name="connsiteY3" fmla="*/ 219075 h 221456"/>
              <a:gd name="connsiteX4" fmla="*/ 0 w 109538"/>
              <a:gd name="connsiteY4" fmla="*/ 221456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8" h="221456">
                <a:moveTo>
                  <a:pt x="0" y="221456"/>
                </a:moveTo>
                <a:lnTo>
                  <a:pt x="76200" y="1"/>
                </a:lnTo>
                <a:lnTo>
                  <a:pt x="109537" y="0"/>
                </a:lnTo>
                <a:cubicBezTo>
                  <a:pt x="109537" y="73025"/>
                  <a:pt x="109538" y="146050"/>
                  <a:pt x="109538" y="219075"/>
                </a:cubicBezTo>
                <a:lnTo>
                  <a:pt x="0" y="221456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84" y="6519672"/>
            <a:ext cx="1463040" cy="184712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53753487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92" y="420624"/>
            <a:ext cx="10948416" cy="96332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92" y="1481328"/>
            <a:ext cx="10948416" cy="4636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4005" y="6510528"/>
            <a:ext cx="1494252" cy="20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793" y="6510528"/>
            <a:ext cx="624924" cy="2088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7A9008A-481B-4F65-A514-1AA65EA0FD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2130" y="6510528"/>
            <a:ext cx="2993839" cy="210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/>
                </a:solidFill>
              </a:defRPr>
            </a:lvl1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704" r:id="rId3"/>
    <p:sldLayoutId id="2147483719" r:id="rId4"/>
    <p:sldLayoutId id="2147483720" r:id="rId5"/>
    <p:sldLayoutId id="2147483721" r:id="rId6"/>
    <p:sldLayoutId id="2147483724" r:id="rId7"/>
    <p:sldLayoutId id="2147483725" r:id="rId8"/>
    <p:sldLayoutId id="2147483685" r:id="rId9"/>
    <p:sldLayoutId id="2147483686" r:id="rId10"/>
    <p:sldLayoutId id="2147483687" r:id="rId11"/>
    <p:sldLayoutId id="2147483688" r:id="rId12"/>
    <p:sldLayoutId id="2147483699" r:id="rId13"/>
    <p:sldLayoutId id="2147483705" r:id="rId14"/>
    <p:sldLayoutId id="2147483700" r:id="rId15"/>
    <p:sldLayoutId id="2147483701" r:id="rId16"/>
    <p:sldLayoutId id="2147483718" r:id="rId17"/>
    <p:sldLayoutId id="2147483702" r:id="rId18"/>
    <p:sldLayoutId id="2147483703" r:id="rId19"/>
    <p:sldLayoutId id="2147483726" r:id="rId20"/>
    <p:sldLayoutId id="2147483729" r:id="rId21"/>
    <p:sldLayoutId id="2147483728" r:id="rId2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spcAft>
          <a:spcPts val="500"/>
        </a:spcAft>
        <a:buClr>
          <a:schemeClr val="accent1"/>
        </a:buClr>
        <a:buSzPct val="11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spcBef>
          <a:spcPts val="600"/>
        </a:spcBef>
        <a:spcAft>
          <a:spcPts val="500"/>
        </a:spcAft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228600" algn="l" defTabSz="914400" rtl="0" eaLnBrk="1" latinLnBrk="0" hangingPunct="1">
        <a:spcBef>
          <a:spcPts val="600"/>
        </a:spcBef>
        <a:spcAft>
          <a:spcPts val="500"/>
        </a:spcAft>
        <a:buClr>
          <a:schemeClr val="accent1"/>
        </a:buClr>
        <a:buFont typeface="Arial" pitchFamily="34" charset="0"/>
        <a:buChar char="−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spcBef>
          <a:spcPts val="6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01738" indent="-228600" algn="l" defTabSz="914400" rtl="0" eaLnBrk="1" latinLnBrk="0" hangingPunct="1">
        <a:spcBef>
          <a:spcPts val="60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89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261" userDrawn="1">
          <p15:clr>
            <a:srgbClr val="F26B43"/>
          </p15:clr>
        </p15:guide>
        <p15:guide id="6" orient="horz" pos="875" userDrawn="1">
          <p15:clr>
            <a:srgbClr val="F26B43"/>
          </p15:clr>
        </p15:guide>
        <p15:guide id="7" orient="horz" pos="928" userDrawn="1">
          <p15:clr>
            <a:srgbClr val="F26B43"/>
          </p15:clr>
        </p15:guide>
        <p15:guide id="8" orient="horz" pos="3856" userDrawn="1">
          <p15:clr>
            <a:srgbClr val="F26B43"/>
          </p15:clr>
        </p15:guide>
        <p15:guide id="10" orient="horz" pos="4200" userDrawn="1">
          <p15:clr>
            <a:srgbClr val="F26B43"/>
          </p15:clr>
        </p15:guide>
        <p15:guide id="11" orient="horz" pos="40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30F05E-6FA4-4934-A465-879B6A3D5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4A87B9-D033-4318-8FC1-CE2E8BC37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>
              <a:lumMod val="50000"/>
              <a:alpha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7 May 2020</a:t>
            </a:r>
          </a:p>
          <a:p>
            <a:endParaRPr lang="en-US" dirty="0"/>
          </a:p>
          <a:p>
            <a:r>
              <a:rPr lang="en-US" dirty="0"/>
              <a:t>Emily Peraza</a:t>
            </a:r>
          </a:p>
          <a:p>
            <a:r>
              <a:rPr lang="en-US" dirty="0"/>
              <a:t>Alissa Castleberry</a:t>
            </a:r>
          </a:p>
          <a:p>
            <a:r>
              <a:rPr lang="en-US" dirty="0"/>
              <a:t>Kevin Wegman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9482EC-428A-4E42-A76F-FD8A5AF5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i="1"/>
              <a:t>Additional Correlations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33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0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7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7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7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3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8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5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6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6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2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5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72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59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1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1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6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7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37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5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47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83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18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1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39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96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20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8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3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0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8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57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6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49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12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11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78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59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90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8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32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22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459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14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13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97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28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2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130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56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447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9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2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059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401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77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66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69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36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2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960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529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164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113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213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08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507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90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E96E-7983-45DB-9F06-5C173A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Analysis: Material and Application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A53E-D934-44EA-AAA4-4CC8E0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4FB7-03A6-4C3A-894A-95190953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A9008A-481B-4F65-A514-1AA65EA0FD5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46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ustom 1">
      <a:dk1>
        <a:srgbClr val="424242"/>
      </a:dk1>
      <a:lt1>
        <a:sysClr val="window" lastClr="FFFFFF"/>
      </a:lt1>
      <a:dk2>
        <a:srgbClr val="004280"/>
      </a:dk2>
      <a:lt2>
        <a:srgbClr val="D2D2D2"/>
      </a:lt2>
      <a:accent1>
        <a:srgbClr val="0076BE"/>
      </a:accent1>
      <a:accent2>
        <a:srgbClr val="DF6420"/>
      </a:accent2>
      <a:accent3>
        <a:srgbClr val="73B564"/>
      </a:accent3>
      <a:accent4>
        <a:srgbClr val="FAA41A"/>
      </a:accent4>
      <a:accent5>
        <a:srgbClr val="83389B"/>
      </a:accent5>
      <a:accent6>
        <a:srgbClr val="424242"/>
      </a:accent6>
      <a:hlink>
        <a:srgbClr val="004280"/>
      </a:hlink>
      <a:folHlink>
        <a:srgbClr val="005E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0">
          <a:gsLst>
            <a:gs pos="0">
              <a:srgbClr val="EAEAEA"/>
            </a:gs>
            <a:gs pos="100000">
              <a:schemeClr val="bg2"/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424242"/>
      </a:dk1>
      <a:lt1>
        <a:sysClr val="window" lastClr="FFFFFF"/>
      </a:lt1>
      <a:dk2>
        <a:srgbClr val="004280"/>
      </a:dk2>
      <a:lt2>
        <a:srgbClr val="D2D2D2"/>
      </a:lt2>
      <a:accent1>
        <a:srgbClr val="0076BE"/>
      </a:accent1>
      <a:accent2>
        <a:srgbClr val="DF6420"/>
      </a:accent2>
      <a:accent3>
        <a:srgbClr val="73B564"/>
      </a:accent3>
      <a:accent4>
        <a:srgbClr val="FAA41A"/>
      </a:accent4>
      <a:accent5>
        <a:srgbClr val="83389B"/>
      </a:accent5>
      <a:accent6>
        <a:srgbClr val="424242"/>
      </a:accent6>
      <a:hlink>
        <a:srgbClr val="004280"/>
      </a:hlink>
      <a:folHlink>
        <a:srgbClr val="005E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24242"/>
      </a:dk1>
      <a:lt1>
        <a:sysClr val="window" lastClr="FFFFFF"/>
      </a:lt1>
      <a:dk2>
        <a:srgbClr val="004280"/>
      </a:dk2>
      <a:lt2>
        <a:srgbClr val="D2D2D2"/>
      </a:lt2>
      <a:accent1>
        <a:srgbClr val="0076BE"/>
      </a:accent1>
      <a:accent2>
        <a:srgbClr val="DF6420"/>
      </a:accent2>
      <a:accent3>
        <a:srgbClr val="73B564"/>
      </a:accent3>
      <a:accent4>
        <a:srgbClr val="FAA41A"/>
      </a:accent4>
      <a:accent5>
        <a:srgbClr val="83389B"/>
      </a:accent5>
      <a:accent6>
        <a:srgbClr val="424242"/>
      </a:accent6>
      <a:hlink>
        <a:srgbClr val="004280"/>
      </a:hlink>
      <a:folHlink>
        <a:srgbClr val="005E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19259</TotalTime>
  <Words>701</Words>
  <Application>Microsoft Office PowerPoint</Application>
  <PresentationFormat>Widescreen</PresentationFormat>
  <Paragraphs>180</Paragraphs>
  <Slides>88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Wingdings</vt:lpstr>
      <vt:lpstr>Default Theme</vt:lpstr>
      <vt:lpstr>think-cell Slide</vt:lpstr>
      <vt:lpstr>Additional Correlations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Bivariate Analysis: Material and Application Method</vt:lpstr>
      <vt:lpstr>PowerPoint Presentation</vt:lpstr>
    </vt:vector>
  </TitlesOfParts>
  <Company>Battelle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of Presentation</dc:title>
  <dc:creator>www.wizkit.com</dc:creator>
  <cp:lastModifiedBy>Peraza, Emily</cp:lastModifiedBy>
  <cp:revision>668</cp:revision>
  <cp:lastPrinted>2019-05-06T22:07:16Z</cp:lastPrinted>
  <dcterms:created xsi:type="dcterms:W3CDTF">2014-03-04T19:43:17Z</dcterms:created>
  <dcterms:modified xsi:type="dcterms:W3CDTF">2020-06-17T12:11:17Z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</Properties>
</file>