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5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2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6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0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6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7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8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0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6BCA2-475F-4384-9763-C66D05EE884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6BCA2-475F-4384-9763-C66D05EE884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1322F-D2EF-43D3-9353-CE165632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1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3E867A-42FA-4C7E-B871-96F084D7D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9"/>
            <a:ext cx="5486400" cy="365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5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91B628-D3AA-4188-BA8E-9C39376D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" y="0"/>
            <a:ext cx="2749296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82A414-53C7-4DD9-9248-9819B346C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0" y="0"/>
            <a:ext cx="268224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6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651B7C3-99B9-4CF6-994E-C2592899C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" y="0"/>
            <a:ext cx="5480304" cy="3657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2720A1-08AE-435A-BFAC-EABCDDA4494C}"/>
              </a:ext>
            </a:extLst>
          </p:cNvPr>
          <p:cNvCxnSpPr>
            <a:cxnSpLocks/>
          </p:cNvCxnSpPr>
          <p:nvPr/>
        </p:nvCxnSpPr>
        <p:spPr>
          <a:xfrm flipH="1" flipV="1">
            <a:off x="3179135" y="1244009"/>
            <a:ext cx="573715" cy="1213441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F2B8CC-2CD9-4B27-90CE-60297F4F468E}"/>
              </a:ext>
            </a:extLst>
          </p:cNvPr>
          <p:cNvSpPr txBox="1"/>
          <p:nvPr/>
        </p:nvSpPr>
        <p:spPr>
          <a:xfrm>
            <a:off x="2573606" y="2173140"/>
            <a:ext cx="3847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(alt1)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38FF1-F775-42BC-AF97-5C993486483D}"/>
              </a:ext>
            </a:extLst>
          </p:cNvPr>
          <p:cNvSpPr txBox="1"/>
          <p:nvPr/>
        </p:nvSpPr>
        <p:spPr>
          <a:xfrm>
            <a:off x="2427609" y="2449766"/>
            <a:ext cx="3847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(alt0)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77533-0104-4B35-8992-703C9F367DAD}"/>
              </a:ext>
            </a:extLst>
          </p:cNvPr>
          <p:cNvSpPr txBox="1"/>
          <p:nvPr/>
        </p:nvSpPr>
        <p:spPr>
          <a:xfrm>
            <a:off x="3250346" y="2449766"/>
            <a:ext cx="1444600" cy="406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2035: start upstream accounting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984198-DC24-47D7-85DB-B317801B644B}"/>
              </a:ext>
            </a:extLst>
          </p:cNvPr>
          <p:cNvCxnSpPr>
            <a:cxnSpLocks/>
          </p:cNvCxnSpPr>
          <p:nvPr/>
        </p:nvCxnSpPr>
        <p:spPr>
          <a:xfrm>
            <a:off x="3671327" y="1006608"/>
            <a:ext cx="478051" cy="43030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98519D-CA2E-4EE9-9151-DBE6A9A34DA9}"/>
              </a:ext>
            </a:extLst>
          </p:cNvPr>
          <p:cNvSpPr txBox="1"/>
          <p:nvPr/>
        </p:nvSpPr>
        <p:spPr>
          <a:xfrm>
            <a:off x="2916800" y="420696"/>
            <a:ext cx="1301736" cy="590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pPr algn="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2042: start higher year-over-year target stringency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9ECC33-5A40-42DF-A869-09B3695528E1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4748733" y="799139"/>
            <a:ext cx="211483" cy="733077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665A94-CD97-4B77-935A-A894B26C9893}"/>
              </a:ext>
            </a:extLst>
          </p:cNvPr>
          <p:cNvSpPr txBox="1"/>
          <p:nvPr/>
        </p:nvSpPr>
        <p:spPr>
          <a:xfrm>
            <a:off x="4467879" y="1532216"/>
            <a:ext cx="984674" cy="590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pPr algn="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2046: first year where targets are not met</a:t>
            </a:r>
          </a:p>
        </p:txBody>
      </p:sp>
    </p:spTree>
    <p:extLst>
      <p:ext uri="{BB962C8B-B14F-4D97-AF65-F5344CB8AC3E}">
        <p14:creationId xmlns:p14="http://schemas.microsoft.com/office/powerpoint/2010/main" val="233760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6E632-ADC2-4361-ACD4-F69F1069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" y="0"/>
            <a:ext cx="5480304" cy="3657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9B5660-63B5-4156-93DF-96D26721333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405103" y="2031933"/>
            <a:ext cx="760719" cy="742003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653680-F3DB-459F-B8D0-403449CC62DF}"/>
              </a:ext>
            </a:extLst>
          </p:cNvPr>
          <p:cNvSpPr txBox="1"/>
          <p:nvPr/>
        </p:nvSpPr>
        <p:spPr>
          <a:xfrm>
            <a:off x="1024250" y="1828800"/>
            <a:ext cx="1380853" cy="406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2035: start upstream accounting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BC8349-2C1C-4E79-94FF-14210480DB4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896133" y="1367880"/>
            <a:ext cx="1291665" cy="783649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2A8CF6-8EA3-49BD-A262-82B0A2D832B7}"/>
              </a:ext>
            </a:extLst>
          </p:cNvPr>
          <p:cNvSpPr txBox="1"/>
          <p:nvPr/>
        </p:nvSpPr>
        <p:spPr>
          <a:xfrm>
            <a:off x="1594397" y="1072414"/>
            <a:ext cx="1301736" cy="590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pPr algn="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2042: start higher year-over-year target stringency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F6C6C2-0847-49D5-93B1-01DAAACF2FD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997020" y="614723"/>
            <a:ext cx="767081" cy="441213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CCE338-2E4E-4536-A414-FF8541EBE44D}"/>
              </a:ext>
            </a:extLst>
          </p:cNvPr>
          <p:cNvSpPr txBox="1"/>
          <p:nvPr/>
        </p:nvSpPr>
        <p:spPr>
          <a:xfrm>
            <a:off x="3012346" y="760470"/>
            <a:ext cx="984674" cy="590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pPr algn="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2046: first year where targets are not met</a:t>
            </a:r>
          </a:p>
        </p:txBody>
      </p:sp>
    </p:spTree>
    <p:extLst>
      <p:ext uri="{BB962C8B-B14F-4D97-AF65-F5344CB8AC3E}">
        <p14:creationId xmlns:p14="http://schemas.microsoft.com/office/powerpoint/2010/main" val="7995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4362A3-15FC-404D-8935-65D4BAC6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9"/>
            <a:ext cx="5486400" cy="365354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2720A1-08AE-435A-BFAC-EABCDDA4494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517782" y="739048"/>
            <a:ext cx="650869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F2B8CC-2CD9-4B27-90CE-60297F4F468E}"/>
              </a:ext>
            </a:extLst>
          </p:cNvPr>
          <p:cNvSpPr txBox="1"/>
          <p:nvPr/>
        </p:nvSpPr>
        <p:spPr>
          <a:xfrm>
            <a:off x="2932168" y="2457450"/>
            <a:ext cx="3847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(alt1)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38FF1-F775-42BC-AF97-5C993486483D}"/>
              </a:ext>
            </a:extLst>
          </p:cNvPr>
          <p:cNvSpPr txBox="1"/>
          <p:nvPr/>
        </p:nvSpPr>
        <p:spPr>
          <a:xfrm>
            <a:off x="2786171" y="2734076"/>
            <a:ext cx="3847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(alt0)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77533-0104-4B35-8992-703C9F367DAD}"/>
              </a:ext>
            </a:extLst>
          </p:cNvPr>
          <p:cNvSpPr txBox="1"/>
          <p:nvPr/>
        </p:nvSpPr>
        <p:spPr>
          <a:xfrm>
            <a:off x="1073182" y="535915"/>
            <a:ext cx="1444600" cy="406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pPr algn="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2035: start upstream accounting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984198-DC24-47D7-85DB-B317801B644B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159252" y="939801"/>
            <a:ext cx="336548" cy="615462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98519D-CA2E-4EE9-9151-DBE6A9A34DA9}"/>
              </a:ext>
            </a:extLst>
          </p:cNvPr>
          <p:cNvSpPr txBox="1"/>
          <p:nvPr/>
        </p:nvSpPr>
        <p:spPr>
          <a:xfrm>
            <a:off x="3844932" y="1555263"/>
            <a:ext cx="1301736" cy="590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pPr algn="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2042: start higher year-over-year target stringency</a:t>
            </a:r>
          </a:p>
        </p:txBody>
      </p:sp>
    </p:spTree>
    <p:extLst>
      <p:ext uri="{BB962C8B-B14F-4D97-AF65-F5344CB8AC3E}">
        <p14:creationId xmlns:p14="http://schemas.microsoft.com/office/powerpoint/2010/main" val="163012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4362A3-15FC-404D-8935-65D4BAC6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9"/>
            <a:ext cx="5486400" cy="365354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2720A1-08AE-435A-BFAC-EABCDDA4494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517782" y="739048"/>
            <a:ext cx="650869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F2B8CC-2CD9-4B27-90CE-60297F4F468E}"/>
              </a:ext>
            </a:extLst>
          </p:cNvPr>
          <p:cNvSpPr txBox="1"/>
          <p:nvPr/>
        </p:nvSpPr>
        <p:spPr>
          <a:xfrm>
            <a:off x="2932168" y="2457450"/>
            <a:ext cx="3847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(alt1)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38FF1-F775-42BC-AF97-5C993486483D}"/>
              </a:ext>
            </a:extLst>
          </p:cNvPr>
          <p:cNvSpPr txBox="1"/>
          <p:nvPr/>
        </p:nvSpPr>
        <p:spPr>
          <a:xfrm>
            <a:off x="2786171" y="2734076"/>
            <a:ext cx="3847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(alt0)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77533-0104-4B35-8992-703C9F367DAD}"/>
              </a:ext>
            </a:extLst>
          </p:cNvPr>
          <p:cNvSpPr txBox="1"/>
          <p:nvPr/>
        </p:nvSpPr>
        <p:spPr>
          <a:xfrm>
            <a:off x="1073182" y="535915"/>
            <a:ext cx="1444600" cy="406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pPr algn="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2035: start upstream accounting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984198-DC24-47D7-85DB-B317801B644B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159252" y="939801"/>
            <a:ext cx="336548" cy="615462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98519D-CA2E-4EE9-9151-DBE6A9A34DA9}"/>
              </a:ext>
            </a:extLst>
          </p:cNvPr>
          <p:cNvSpPr txBox="1"/>
          <p:nvPr/>
        </p:nvSpPr>
        <p:spPr>
          <a:xfrm>
            <a:off x="3844932" y="1555263"/>
            <a:ext cx="1301736" cy="590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8288" tIns="18288" rIns="18288" bIns="18288" rtlCol="0">
            <a:spAutoFit/>
          </a:bodyPr>
          <a:lstStyle/>
          <a:p>
            <a:pPr algn="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2042: start higher year-over-year target stringency</a:t>
            </a:r>
          </a:p>
        </p:txBody>
      </p:sp>
    </p:spTree>
    <p:extLst>
      <p:ext uri="{BB962C8B-B14F-4D97-AF65-F5344CB8AC3E}">
        <p14:creationId xmlns:p14="http://schemas.microsoft.com/office/powerpoint/2010/main" val="373426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6B67E8-6F9A-4F90-854E-464525A25CB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9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BF6682-6687-498F-9DF2-641C178A21C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F2B8CC-2CD9-4B27-90CE-60297F4F468E}"/>
              </a:ext>
            </a:extLst>
          </p:cNvPr>
          <p:cNvSpPr txBox="1"/>
          <p:nvPr/>
        </p:nvSpPr>
        <p:spPr>
          <a:xfrm>
            <a:off x="2640175" y="2111668"/>
            <a:ext cx="3847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(alt1)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38FF1-F775-42BC-AF97-5C993486483D}"/>
              </a:ext>
            </a:extLst>
          </p:cNvPr>
          <p:cNvSpPr txBox="1"/>
          <p:nvPr/>
        </p:nvSpPr>
        <p:spPr>
          <a:xfrm>
            <a:off x="2494178" y="2388294"/>
            <a:ext cx="3847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(alt0)</a:t>
            </a:r>
          </a:p>
        </p:txBody>
      </p:sp>
    </p:spTree>
    <p:extLst>
      <p:ext uri="{BB962C8B-B14F-4D97-AF65-F5344CB8AC3E}">
        <p14:creationId xmlns:p14="http://schemas.microsoft.com/office/powerpoint/2010/main" val="120827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68087B-487E-4D8B-821D-A4803E5377E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5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3661</TotalTime>
  <Words>90</Words>
  <Application>Microsoft Office PowerPoint</Application>
  <PresentationFormat>Custom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Bolon, Kevin</dc:creator>
  <cp:lastModifiedBy>Bolon, Kevin</cp:lastModifiedBy>
  <cp:revision>13</cp:revision>
  <dcterms:created xsi:type="dcterms:W3CDTF">2021-10-10T15:52:13Z</dcterms:created>
  <dcterms:modified xsi:type="dcterms:W3CDTF">2021-10-21T22:29:47Z</dcterms:modified>
</cp:coreProperties>
</file>