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FF804-E152-49B8-9036-DEFE8128B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OMEGA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98CF8-FD10-4BB7-BA7E-ED6A62558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“Evaluating a fuel efficiency or greenhouse gas emissions standard is a complex mix of scientific, engineering, and economic analysis. It requires the agency to: anticipate how the regulation will cause manufacturers to change the characteristics of individual vehicles and the mix of vehicles they offer; determine how sales of new vehicles will respond to that change; determine the impact on the evolution and utilization of the broader vehicle fleet; determine how those changes will affect aggregate fuel consumption, emissions of criteria pollutants and greenhouse gases, fatality rates, congestion, and other outcomes; and, finally, to assess the overall benefits and costs of the proposed rule.”</a:t>
            </a:r>
          </a:p>
          <a:p>
            <a:pPr marL="0" indent="0" algn="ctr">
              <a:buNone/>
            </a:pPr>
            <a:r>
              <a:rPr lang="en-US" dirty="0"/>
              <a:t>EPA Scientific Advisory Board – January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1922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</TotalTime>
  <Words>52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This Is OMEGA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OMEGA 2</dc:title>
  <dc:creator>Cherry, Jeff</dc:creator>
  <cp:lastModifiedBy>Cherry, Jeff</cp:lastModifiedBy>
  <cp:revision>2</cp:revision>
  <dcterms:created xsi:type="dcterms:W3CDTF">2020-01-09T12:35:01Z</dcterms:created>
  <dcterms:modified xsi:type="dcterms:W3CDTF">2020-01-09T12:44:01Z</dcterms:modified>
</cp:coreProperties>
</file>