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4" autoAdjust="0"/>
  </p:normalViewPr>
  <p:slideViewPr>
    <p:cSldViewPr snapToGrid="0">
      <p:cViewPr varScale="1">
        <p:scale>
          <a:sx n="65" d="100"/>
          <a:sy n="65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240479"/>
            <a:ext cx="1347374" cy="68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Compliance Unit of Analysis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922074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922073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67508" y="2826646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possible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214791"/>
            <a:ext cx="1530983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397388" y="4130669"/>
            <a:ext cx="1468262" cy="666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05569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69132" y="2713374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07736" y="3319993"/>
            <a:ext cx="1666693" cy="105177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922074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6881" y="3825967"/>
            <a:ext cx="92311" cy="118390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07786" y="3185566"/>
            <a:ext cx="36134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01849" y="2130337"/>
            <a:ext cx="188123" cy="324296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7" idx="1"/>
          </p:cNvCxnSpPr>
          <p:nvPr/>
        </p:nvCxnSpPr>
        <p:spPr>
          <a:xfrm rot="5400000" flipH="1" flipV="1">
            <a:off x="5537082" y="2689568"/>
            <a:ext cx="134427" cy="112642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2929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20114" y="1536650"/>
            <a:ext cx="291011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2213085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2213085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flipH="1">
            <a:off x="7087647" y="2523837"/>
            <a:ext cx="7992" cy="302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239905" y="1835887"/>
            <a:ext cx="490419" cy="126455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4076"/>
            <a:ext cx="641415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31519" y="4797483"/>
            <a:ext cx="9135" cy="2554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 flipV="1">
            <a:off x="9980128" y="5354855"/>
            <a:ext cx="388904" cy="251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581277"/>
            <a:ext cx="46796" cy="4272150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13687" y="1434120"/>
            <a:ext cx="249286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279820" y="4199749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315097" y="2935806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7249330" y="361213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266536" y="1920018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12883</TotalTime>
  <Words>225</Words>
  <Application>Microsoft Office PowerPoint</Application>
  <PresentationFormat>Widescreen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17</cp:revision>
  <dcterms:created xsi:type="dcterms:W3CDTF">2021-07-11T14:44:30Z</dcterms:created>
  <dcterms:modified xsi:type="dcterms:W3CDTF">2021-07-30T21:10:41Z</dcterms:modified>
</cp:coreProperties>
</file>